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90" r:id="rId2"/>
    <p:sldId id="344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336" r:id="rId11"/>
    <p:sldId id="258" r:id="rId12"/>
    <p:sldId id="312" r:id="rId13"/>
    <p:sldId id="332" r:id="rId14"/>
    <p:sldId id="307" r:id="rId15"/>
    <p:sldId id="338" r:id="rId16"/>
    <p:sldId id="339" r:id="rId17"/>
    <p:sldId id="340" r:id="rId18"/>
    <p:sldId id="341" r:id="rId19"/>
    <p:sldId id="313" r:id="rId20"/>
    <p:sldId id="342" r:id="rId21"/>
    <p:sldId id="334" r:id="rId22"/>
    <p:sldId id="335" r:id="rId23"/>
    <p:sldId id="291" r:id="rId24"/>
    <p:sldId id="293" r:id="rId25"/>
    <p:sldId id="294" r:id="rId26"/>
    <p:sldId id="343" r:id="rId27"/>
    <p:sldId id="314" r:id="rId28"/>
    <p:sldId id="303" r:id="rId29"/>
    <p:sldId id="275" r:id="rId30"/>
    <p:sldId id="274" r:id="rId31"/>
    <p:sldId id="262" r:id="rId32"/>
    <p:sldId id="32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065B5-0C85-1B1A-40DA-B5029C29F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B952A-7D3D-3908-0136-78E528ED0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5DAF-AC74-87F2-3A35-44E0CB29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7D1C0-9289-6093-681A-9D24B981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843E-7200-8ECC-5AA2-5460E5B6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6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05A4-FBFA-C02D-D0C5-63969C27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955B5-F212-CAD2-FDCE-122A0029A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2C762-7836-709F-016E-04E7E6B9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36D73-0E88-17FD-6108-1850E801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77D87-3008-DEA4-D725-6CC1D090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4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B5EA9-C29E-4CEA-BC93-ACF831D11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636E0-2DC1-0F37-69DF-9763A6B9A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B49E0-168F-5831-BD5F-F56FD622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B15F8-B3B0-3766-E4A5-F10C8D56C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B6410-0689-88A5-6DC2-42FC5AF7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CA07-0AFA-B363-B2AD-644C9418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EAAC9-F1D6-BFEA-D854-F0CDB3D2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04DF-BE53-8D74-C635-6C8CE7A1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837E5-995E-408E-7E18-8376C1A9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C4E04-1292-B186-E2C4-43D37F45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4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4EAE-26F8-B3F4-A68F-B0F3621F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0D681-52B8-A39C-F957-FD1A84FA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5DA23-ABF0-A81B-B158-9A55F98D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982D3-BBE1-A6C8-18D9-1A2077A9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C0778-93B3-0A4D-89F6-201C7AC3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8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5626-7292-A7D0-6A89-D846F9FD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2F95-5591-E71A-CA21-C52901958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E6BAF-22A4-8C73-4AA8-C65814D80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E264-A7E6-5D0E-AB82-0CF19111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7E52C-4045-1EBD-C8DD-FBA00A48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EDBC1-EC71-54FA-C35F-A3CEF00C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73C0-71FA-1A1C-A452-3DBF592F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5815-67A6-D804-E122-D8702BDBF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87C3E-3BC6-7440-2B59-E77B01A01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955C6-0B40-1504-26B5-292AEE063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55C02-936A-43C6-6784-AEA7AF23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BF31A-66DE-91D5-D386-8489240D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ADE26-85CF-FE2D-F4A5-F684149B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397E6-C6DB-DB57-8046-96F0C2E4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EFFD-4AA6-2DF4-87BC-38CC1F62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68443-4C65-4991-359B-2772B530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FBCFB-CE21-EE49-C7D0-6AF11888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F093E-2781-B9C8-BAC1-842D08AB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7CDE9-5473-4BF4-7C19-A5C972D1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83F93-479B-2432-9679-8AFD0073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129DA-7A0E-F58A-7E6C-B46A1CBC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4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AE82-CF85-E647-60B3-2E5FEE8B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BCC09-BFBD-25B0-94B9-512CB3532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E8F90-3747-E4BD-98BB-437FC5BC6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ABF37-B047-7F1E-7CE4-FBED557D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A0AF4-017F-866D-63FD-BC1A4163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9A574-B770-8A40-4F63-198F2484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9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C5E0-140F-2A39-8B8E-BE16F5F5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A5695-3DDA-825A-7E84-5C1FE5736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74CE6-37BF-EF00-3B61-65E3A8940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0877F-E0B2-85F7-842B-5B90B801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0A5CF-F7D1-86F2-5B42-95631955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431D8-A032-5F78-783D-CE33301E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71C4444-3711-2188-99F7-CBDDEC004C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8B9A1-8849-5B14-2DDD-92B4E7C9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5EF69-E27B-192B-FEA5-5A1EE4C5B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4D4D8-0B1C-3B04-1750-B5718EEBE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9DAE4-B29A-4090-9E27-4F68CB893466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41486-02C2-F8E1-EE60-5FFC4248E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D1A57-DBD4-0E39-41CC-182F8164B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1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46.sv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9.svg"/><Relationship Id="rId17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8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png"/><Relationship Id="rId1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12" Type="http://schemas.openxmlformats.org/officeDocument/2006/relationships/image" Target="../media/image42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9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13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8.jpg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</TotalTime>
  <Words>726</Words>
  <Application>Microsoft Macintosh PowerPoint</Application>
  <PresentationFormat>Widescreen</PresentationFormat>
  <Paragraphs>124</Paragraphs>
  <Slides>32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Office User</cp:lastModifiedBy>
  <cp:revision>49</cp:revision>
  <dcterms:created xsi:type="dcterms:W3CDTF">2023-06-05T13:41:49Z</dcterms:created>
  <dcterms:modified xsi:type="dcterms:W3CDTF">2025-01-14T05:37:30Z</dcterms:modified>
  <cp:category>9Slide.vn</cp:category>
</cp:coreProperties>
</file>