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8" r:id="rId2"/>
    <p:sldMasterId id="2147483750" r:id="rId3"/>
    <p:sldMasterId id="2147483771" r:id="rId4"/>
    <p:sldMasterId id="2147483784" r:id="rId5"/>
    <p:sldMasterId id="2147483797" r:id="rId6"/>
  </p:sldMasterIdLst>
  <p:notesMasterIdLst>
    <p:notesMasterId r:id="rId27"/>
  </p:notesMasterIdLst>
  <p:sldIdLst>
    <p:sldId id="326" r:id="rId7"/>
    <p:sldId id="329" r:id="rId8"/>
    <p:sldId id="411" r:id="rId9"/>
    <p:sldId id="412" r:id="rId10"/>
    <p:sldId id="413" r:id="rId11"/>
    <p:sldId id="7708" r:id="rId12"/>
    <p:sldId id="325" r:id="rId13"/>
    <p:sldId id="7717" r:id="rId14"/>
    <p:sldId id="7710" r:id="rId15"/>
    <p:sldId id="7730" r:id="rId16"/>
    <p:sldId id="7731" r:id="rId17"/>
    <p:sldId id="2634" r:id="rId18"/>
    <p:sldId id="2667" r:id="rId19"/>
    <p:sldId id="7732" r:id="rId20"/>
    <p:sldId id="7733" r:id="rId21"/>
    <p:sldId id="7734" r:id="rId22"/>
    <p:sldId id="7735" r:id="rId23"/>
    <p:sldId id="7736" r:id="rId24"/>
    <p:sldId id="300" r:id="rId25"/>
    <p:sldId id="77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706" autoAdjust="0"/>
  </p:normalViewPr>
  <p:slideViewPr>
    <p:cSldViewPr snapToGrid="0">
      <p:cViewPr>
        <p:scale>
          <a:sx n="50" d="100"/>
          <a:sy n="50" d="100"/>
        </p:scale>
        <p:origin x="1482" y="30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7617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7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1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7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1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5446391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2097685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6988283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538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13356369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2340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94529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823729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35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662641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031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65975702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012330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717175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01731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8/10/2023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973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119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19817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592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89804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009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71506902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3352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00419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97670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54269764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402776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906125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220085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207201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093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68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792285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84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79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59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776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62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42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5059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288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34648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112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72062487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8869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172917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39415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0036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009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8993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98772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72493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7707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6805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5253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91685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35583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41520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14063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644560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D853E-5205-4FBA-86A7-2DD23A04501C}"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528871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D853E-5205-4FBA-86A7-2DD23A04501C}"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9079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97642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09171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3568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3498805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06925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49718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20442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187687515"/>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5785723"/>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9227196"/>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9174847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6207271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27631804"/>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894856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7671759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5422702"/>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824861268"/>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139769919"/>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154496217"/>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99525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2851132"/>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6628905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07541263"/>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1950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74177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185397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65025975"/>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1255789"/>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846565577"/>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1676336"/>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601486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7.jp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6.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1B10F22-7359-4B72-AAFA-ED566F9F107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3794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25"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468968-C371-4F02-AB78-594EC3050E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39247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BE2E753D-0D9D-4ABB-8F87-685EB5A68C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 name="Picture 57">
            <a:extLst>
              <a:ext uri="{FF2B5EF4-FFF2-40B4-BE49-F238E27FC236}">
                <a16:creationId xmlns:a16="http://schemas.microsoft.com/office/drawing/2014/main" id="{69FCA111-A9A3-4719-836F-750AA2EC20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a:extLst>
              <a:ext uri="{FF2B5EF4-FFF2-40B4-BE49-F238E27FC236}">
                <a16:creationId xmlns:a16="http://schemas.microsoft.com/office/drawing/2014/main" id="{F1C08F88-92AE-4D7A-B231-1B21ACD27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a:extLst>
              <a:ext uri="{FF2B5EF4-FFF2-40B4-BE49-F238E27FC236}">
                <a16:creationId xmlns:a16="http://schemas.microsoft.com/office/drawing/2014/main" id="{3E91CABF-62CA-471A-99CF-A85C94B2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a:extLst>
              <a:ext uri="{FF2B5EF4-FFF2-40B4-BE49-F238E27FC236}">
                <a16:creationId xmlns:a16="http://schemas.microsoft.com/office/drawing/2014/main" id="{87A408C1-AB1F-4283-961B-C7EC66F050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3907423046"/>
      </p:ext>
    </p:extLst>
  </p:cSld>
  <p:clrMap bg1="lt1" tx1="dk1" bg2="dk2" tx2="lt2" accent1="accent1" accent2="accent2" accent3="accent3" accent4="accent4" accent5="accent5" accent6="accent6" hlink="hlink" folHlink="folHlink"/>
  <p:sldLayoutIdLst>
    <p:sldLayoutId id="2147483751" r:id="rId1"/>
    <p:sldLayoutId id="2147483758" r:id="rId2"/>
    <p:sldLayoutId id="2147483759" r:id="rId3"/>
    <p:sldLayoutId id="2147483760" r:id="rId4"/>
    <p:sldLayoutId id="2147483761" r:id="rId5"/>
    <p:sldLayoutId id="2147483762"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FAC33F7-9A59-40C3-AD7F-98B631ADC2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8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562203-85E9-48CA-B4B7-C028C35565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t>‹#›</a:t>
            </a:fld>
            <a:endParaRPr lang="en-US"/>
          </a:p>
        </p:txBody>
      </p:sp>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057441B0-8E49-47D0-B757-650186A30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a:extLst>
              <a:ext uri="{FF2B5EF4-FFF2-40B4-BE49-F238E27FC236}">
                <a16:creationId xmlns:a16="http://schemas.microsoft.com/office/drawing/2014/main" id="{F5F77009-E042-47BB-8108-307D2C24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a:extLst>
              <a:ext uri="{FF2B5EF4-FFF2-40B4-BE49-F238E27FC236}">
                <a16:creationId xmlns:a16="http://schemas.microsoft.com/office/drawing/2014/main" id="{D7389491-2F52-4A8F-AD38-F292C0BE80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a:extLst>
              <a:ext uri="{FF2B5EF4-FFF2-40B4-BE49-F238E27FC236}">
                <a16:creationId xmlns:a16="http://schemas.microsoft.com/office/drawing/2014/main" id="{36F83352-6E74-4A4B-86BD-8F5E2BDEF1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267628694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114BF99-BD23-4A94-8806-75DE767439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641326734"/>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gif"/><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audio" Target="../media/audio1.wav"/><Relationship Id="rId19"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43.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4.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21.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3.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a:extLst>
              <a:ext uri="{FF2B5EF4-FFF2-40B4-BE49-F238E27FC236}">
                <a16:creationId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77135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41835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753009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52154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149167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a:extLst>
              <a:ext uri="{FF2B5EF4-FFF2-40B4-BE49-F238E27FC236}">
                <a16:creationId xmlns:a16="http://schemas.microsoft.com/office/drawing/2014/main" id="{0DE6BCD1-EB35-E41C-FBC5-0E4992344054}"/>
              </a:ext>
            </a:extLst>
          </p:cNvPr>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33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a:extLst>
              <a:ext uri="{FF2B5EF4-FFF2-40B4-BE49-F238E27FC236}">
                <a16:creationId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a16="http://schemas.microsoft.com/office/drawing/2014/main" id="{FF5AFBCE-7964-E1FE-C4D1-A245BC7598ED}"/>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a16="http://schemas.microsoft.com/office/drawing/2014/main" id="{B473F8AE-29A6-7AA2-36D7-CAC1DE226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a16="http://schemas.microsoft.com/office/drawing/2014/main" id="{6B0E3496-85FB-1259-B8FE-655424EC1A0D}"/>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a16="http://schemas.microsoft.com/office/drawing/2014/main" id="{E9C478A8-5E0B-141B-4855-F2247EDB7A39}"/>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7627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36789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7211956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a:extLst>
              <a:ext uri="{FF2B5EF4-FFF2-40B4-BE49-F238E27FC236}">
                <a16:creationId xmlns:a16="http://schemas.microsoft.com/office/drawing/2014/main" id="{1912D279-FD5E-45DF-BBD5-5A876033AA5B}"/>
              </a:ext>
            </a:extLst>
          </p:cNvPr>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微软雅黑" panose="020B0503020204020204" pitchFamily="34" charset="-122"/>
              <a:cs typeface="+mn-cs"/>
            </a:endParaRPr>
          </a:p>
        </p:txBody>
      </p:sp>
      <p:sp>
        <p:nvSpPr>
          <p:cNvPr id="32" name="TextBox 31">
            <a:extLst>
              <a:ext uri="{FF2B5EF4-FFF2-40B4-BE49-F238E27FC236}">
                <a16:creationId xmlns:a16="http://schemas.microsoft.com/office/drawing/2014/main" id="{C80ED28F-D394-4EE8-BEC0-AC8BC1E4E023}"/>
              </a:ext>
            </a:extLst>
          </p:cNvPr>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0DB3292-63CA-2307-6C56-97E4248542F2}"/>
              </a:ext>
            </a:extLst>
          </p:cNvPr>
          <p:cNvPicPr>
            <a:picLocks noChangeAspect="1"/>
          </p:cNvPicPr>
          <p:nvPr/>
        </p:nvPicPr>
        <p:blipFill>
          <a:blip r:embed="rId8"/>
          <a:stretch>
            <a:fillRect/>
          </a:stretch>
        </p:blipFill>
        <p:spPr>
          <a:xfrm>
            <a:off x="1940829" y="2984274"/>
            <a:ext cx="8443692" cy="2280102"/>
          </a:xfrm>
          <a:prstGeom prst="rect">
            <a:avLst/>
          </a:prstGeom>
        </p:spPr>
      </p:pic>
    </p:spTree>
    <p:extLst>
      <p:ext uri="{BB962C8B-B14F-4D97-AF65-F5344CB8AC3E}">
        <p14:creationId xmlns:p14="http://schemas.microsoft.com/office/powerpoint/2010/main" val="26674977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a:extLst>
              <a:ext uri="{FF2B5EF4-FFF2-40B4-BE49-F238E27FC236}">
                <a16:creationId xmlns:a16="http://schemas.microsoft.com/office/drawing/2014/main" id="{BBA8149C-7AC0-4EA9-8BF5-9B69D0C0D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2D200AC-3E2B-4C58-8F10-5C4D7D6B81BF}"/>
              </a:ext>
            </a:extLst>
          </p:cNvPr>
          <p:cNvSpPr/>
          <p:nvPr/>
        </p:nvSpPr>
        <p:spPr>
          <a:xfrm>
            <a:off x="339212" y="291281"/>
            <a:ext cx="11533239" cy="6275438"/>
          </a:xfrm>
          <a:prstGeom prst="roundRect">
            <a:avLst>
              <a:gd name="adj" fmla="val 949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B148B6A3-4035-4E32-B384-F3AECEAD21DC}"/>
              </a:ext>
            </a:extLst>
          </p:cNvPr>
          <p:cNvSpPr txBox="1">
            <a:spLocks/>
          </p:cNvSpPr>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a:extLst>
              <a:ext uri="{FF2B5EF4-FFF2-40B4-BE49-F238E27FC236}">
                <a16:creationId xmlns:a16="http://schemas.microsoft.com/office/drawing/2014/main" id="{DEC3974F-5F28-430F-ADDB-86D68547E023}"/>
              </a:ext>
            </a:extLst>
          </p:cNvPr>
          <p:cNvGrpSpPr/>
          <p:nvPr/>
        </p:nvGrpSpPr>
        <p:grpSpPr>
          <a:xfrm rot="20461740">
            <a:off x="3685741" y="1522208"/>
            <a:ext cx="394185" cy="377723"/>
            <a:chOff x="1267237" y="4149067"/>
            <a:chExt cx="1172591" cy="1179462"/>
          </a:xfrm>
        </p:grpSpPr>
        <p:sp>
          <p:nvSpPr>
            <p:cNvPr id="25" name="五角星 2">
              <a:extLst>
                <a:ext uri="{FF2B5EF4-FFF2-40B4-BE49-F238E27FC236}">
                  <a16:creationId xmlns:a16="http://schemas.microsoft.com/office/drawing/2014/main" id="{0DC694C4-D688-4C02-A32A-42FEFA4D51A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465AA0D1-9165-4361-A81A-75D8421C04A9}"/>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a:extLst>
              <a:ext uri="{FF2B5EF4-FFF2-40B4-BE49-F238E27FC236}">
                <a16:creationId xmlns:a16="http://schemas.microsoft.com/office/drawing/2014/main" id="{A45280F5-D355-4BAE-B5A7-72783FB7281C}"/>
              </a:ext>
            </a:extLst>
          </p:cNvPr>
          <p:cNvGrpSpPr/>
          <p:nvPr/>
        </p:nvGrpSpPr>
        <p:grpSpPr>
          <a:xfrm>
            <a:off x="429536" y="452894"/>
            <a:ext cx="3751194" cy="3889032"/>
            <a:chOff x="3051715" y="1629522"/>
            <a:chExt cx="7107908" cy="7786056"/>
          </a:xfrm>
        </p:grpSpPr>
        <p:sp>
          <p:nvSpPr>
            <p:cNvPr id="44" name="弧形 7">
              <a:extLst>
                <a:ext uri="{FF2B5EF4-FFF2-40B4-BE49-F238E27FC236}">
                  <a16:creationId xmlns:a16="http://schemas.microsoft.com/office/drawing/2014/main" id="{243F0812-F582-4724-B3EC-297AF1AE1238}"/>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a:extLst>
                <a:ext uri="{FF2B5EF4-FFF2-40B4-BE49-F238E27FC236}">
                  <a16:creationId xmlns:a16="http://schemas.microsoft.com/office/drawing/2014/main" id="{266FDCAD-0B9E-4F7D-8A38-870C2B55B862}"/>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a:extLst>
                <a:ext uri="{FF2B5EF4-FFF2-40B4-BE49-F238E27FC236}">
                  <a16:creationId xmlns:a16="http://schemas.microsoft.com/office/drawing/2014/main" id="{494289AC-3843-4D49-961F-B0374297D1A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a:extLst>
                <a:ext uri="{FF2B5EF4-FFF2-40B4-BE49-F238E27FC236}">
                  <a16:creationId xmlns:a16="http://schemas.microsoft.com/office/drawing/2014/main" id="{196028FA-EF7E-4A63-8890-CBB1AD9DAB7E}"/>
                </a:ext>
              </a:extLst>
            </p:cNvPr>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a:extLst>
                <a:ext uri="{FF2B5EF4-FFF2-40B4-BE49-F238E27FC236}">
                  <a16:creationId xmlns:a16="http://schemas.microsoft.com/office/drawing/2014/main" id="{3B5C20C4-DEA9-4E23-9AFC-A2AE0642B12D}"/>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a:extLst>
              <a:ext uri="{FF2B5EF4-FFF2-40B4-BE49-F238E27FC236}">
                <a16:creationId xmlns:a16="http://schemas.microsoft.com/office/drawing/2014/main" id="{2BB9261E-81B8-486C-B0DB-FE2F09C17624}"/>
              </a:ext>
            </a:extLst>
          </p:cNvPr>
          <p:cNvGrpSpPr/>
          <p:nvPr/>
        </p:nvGrpSpPr>
        <p:grpSpPr>
          <a:xfrm flipH="1">
            <a:off x="1689284" y="2261228"/>
            <a:ext cx="1965645" cy="1232847"/>
            <a:chOff x="594425" y="1153191"/>
            <a:chExt cx="2605975" cy="1634460"/>
          </a:xfrm>
        </p:grpSpPr>
        <p:sp>
          <p:nvSpPr>
            <p:cNvPr id="51" name="任意多边形 9">
              <a:extLst>
                <a:ext uri="{FF2B5EF4-FFF2-40B4-BE49-F238E27FC236}">
                  <a16:creationId xmlns:a16="http://schemas.microsoft.com/office/drawing/2014/main" id="{6F82E351-54BA-4280-ADB4-69576BEE6630}"/>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a:extLst>
                <a:ext uri="{FF2B5EF4-FFF2-40B4-BE49-F238E27FC236}">
                  <a16:creationId xmlns:a16="http://schemas.microsoft.com/office/drawing/2014/main" id="{303DBA82-FDF6-4665-902A-5323DB20A05C}"/>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a:extLst>
              <a:ext uri="{FF2B5EF4-FFF2-40B4-BE49-F238E27FC236}">
                <a16:creationId xmlns:a16="http://schemas.microsoft.com/office/drawing/2014/main" id="{03A20679-0431-776D-D7A3-1BA311522FB7}"/>
              </a:ext>
            </a:extLst>
          </p:cNvPr>
          <p:cNvPicPr>
            <a:picLocks noChangeAspect="1"/>
          </p:cNvPicPr>
          <p:nvPr/>
        </p:nvPicPr>
        <p:blipFill>
          <a:blip r:embed="rId3"/>
          <a:stretch>
            <a:fillRect/>
          </a:stretch>
        </p:blipFill>
        <p:spPr>
          <a:xfrm>
            <a:off x="390651" y="2979406"/>
            <a:ext cx="3578662" cy="1853345"/>
          </a:xfrm>
          <a:prstGeom prst="rect">
            <a:avLst/>
          </a:prstGeom>
        </p:spPr>
      </p:pic>
    </p:spTree>
    <p:extLst>
      <p:ext uri="{BB962C8B-B14F-4D97-AF65-F5344CB8AC3E}">
        <p14:creationId xmlns:p14="http://schemas.microsoft.com/office/powerpoint/2010/main" val="92344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20704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314148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80</TotalTime>
  <Words>682</Words>
  <Application>Microsoft Office PowerPoint</Application>
  <PresentationFormat>Widescreen</PresentationFormat>
  <Paragraphs>118</Paragraphs>
  <Slides>20</Slides>
  <Notes>10</Notes>
  <HiddenSlides>0</HiddenSlides>
  <MMClips>13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20</vt:i4>
      </vt:variant>
    </vt:vector>
  </HeadingPairs>
  <TitlesOfParts>
    <vt:vector size="42" baseType="lpstr">
      <vt:lpstr>等线</vt:lpstr>
      <vt:lpstr>#9Slide02 Noi dung dai</vt:lpstr>
      <vt:lpstr>Arial</vt:lpstr>
      <vt:lpstr>Bebas Neue</vt:lpstr>
      <vt:lpstr>Calibri</vt:lpstr>
      <vt:lpstr>Calibri Light</vt:lpstr>
      <vt:lpstr>Cambria</vt:lpstr>
      <vt:lpstr>Karla</vt:lpstr>
      <vt:lpstr>Love Ya Like A Sister</vt:lpstr>
      <vt:lpstr>SVN-Poky's</vt:lpstr>
      <vt:lpstr>Tahoma</vt:lpstr>
      <vt:lpstr>Times New Roman</vt:lpstr>
      <vt:lpstr>UTM Avo</vt:lpstr>
      <vt:lpstr>UTM Duepuntozero</vt:lpstr>
      <vt:lpstr>Wingdings</vt:lpstr>
      <vt:lpstr>字魂35号-经典雅黑</vt:lpstr>
      <vt:lpstr>Custom Design</vt:lpstr>
      <vt:lpstr>5_Office 主题</vt:lpstr>
      <vt:lpstr>2_Office Theme</vt:lpstr>
      <vt:lpstr>1_Office Theme</vt:lpstr>
      <vt:lpstr>5_Office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2023-06-12T03:15:56Z</dcterms:created>
  <dcterms:modified xsi:type="dcterms:W3CDTF">2023-08-10T15:05:49Z</dcterms:modified>
  <cp:category>9Slide.vn</cp:category>
</cp:coreProperties>
</file>