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80" r:id="rId4"/>
  </p:sldMasterIdLst>
  <p:notesMasterIdLst>
    <p:notesMasterId r:id="rId29"/>
  </p:notesMasterIdLst>
  <p:sldIdLst>
    <p:sldId id="257" r:id="rId5"/>
    <p:sldId id="8340" r:id="rId6"/>
    <p:sldId id="8333" r:id="rId7"/>
    <p:sldId id="8356" r:id="rId8"/>
    <p:sldId id="8339" r:id="rId9"/>
    <p:sldId id="8341" r:id="rId10"/>
    <p:sldId id="8347" r:id="rId11"/>
    <p:sldId id="8348" r:id="rId12"/>
    <p:sldId id="8349" r:id="rId13"/>
    <p:sldId id="8350" r:id="rId14"/>
    <p:sldId id="8357" r:id="rId15"/>
    <p:sldId id="8358" r:id="rId16"/>
    <p:sldId id="518" r:id="rId17"/>
    <p:sldId id="519" r:id="rId18"/>
    <p:sldId id="521" r:id="rId19"/>
    <p:sldId id="513" r:id="rId20"/>
    <p:sldId id="8342" r:id="rId21"/>
    <p:sldId id="8344" r:id="rId22"/>
    <p:sldId id="8353" r:id="rId23"/>
    <p:sldId id="8345" r:id="rId24"/>
    <p:sldId id="503" r:id="rId25"/>
    <p:sldId id="309" r:id="rId26"/>
    <p:sldId id="8359" r:id="rId27"/>
    <p:sldId id="833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35" autoAdjust="0"/>
  </p:normalViewPr>
  <p:slideViewPr>
    <p:cSldViewPr snapToGrid="0">
      <p:cViewPr>
        <p:scale>
          <a:sx n="50" d="100"/>
          <a:sy n="50" d="100"/>
        </p:scale>
        <p:origin x="148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A1895-B470-4869-B539-B12B583835C0}"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EE9A6-D4CB-418C-9A30-098E4511DF45}" type="slidenum">
              <a:rPr lang="en-US" smtClean="0"/>
              <a:t>‹#›</a:t>
            </a:fld>
            <a:endParaRPr lang="en-US"/>
          </a:p>
        </p:txBody>
      </p:sp>
    </p:spTree>
    <p:extLst>
      <p:ext uri="{BB962C8B-B14F-4D97-AF65-F5344CB8AC3E}">
        <p14:creationId xmlns:p14="http://schemas.microsoft.com/office/powerpoint/2010/main" val="186860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89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453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184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659D5-1263-49DE-97F1-D16BDA4D4D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829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406236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069EE-6CFB-418B-B10F-87BA3B421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D34A7-B438-432D-B8B5-8F15247094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0CAAD-9582-4927-8AD1-0FA1AF6594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6CAEB-3F90-4681-BE74-BE50CBC45C12}"/>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AFC9C67B-6864-4860-B676-2653E7745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5B1BA-A837-40D4-80A2-A94F546D532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4131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84B-3D05-4767-91C2-48D27DF0C1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34E1D-A30C-4C0F-9D37-7D35CDAF2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4F164-E445-4059-BF16-038B7F6AC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ED86E-A9C9-4C45-BA3E-CF43DCC75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77EB3-C5B5-4E57-87F7-A569BD1F69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F19445-4E72-4371-A8C6-22DCAE787EEE}"/>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8" name="Footer Placeholder 7">
            <a:extLst>
              <a:ext uri="{FF2B5EF4-FFF2-40B4-BE49-F238E27FC236}">
                <a16:creationId xmlns:a16="http://schemas.microsoft.com/office/drawing/2014/main" id="{51422075-C98D-406F-ABCD-0D07A95860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98DA89-8B11-421C-BFA5-D682031D313D}"/>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83233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2F7C-FA65-441B-A2B7-183094F4FB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7BEEE-0098-4C2F-90FF-86C4E88BAEE6}"/>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4" name="Footer Placeholder 3">
            <a:extLst>
              <a:ext uri="{FF2B5EF4-FFF2-40B4-BE49-F238E27FC236}">
                <a16:creationId xmlns:a16="http://schemas.microsoft.com/office/drawing/2014/main" id="{793F9235-A463-421F-AA58-BA8EA5C6C9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E16D27-77F2-4B80-9B92-4C9832CC0521}"/>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3301501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0C215-76FD-4216-9011-101F2F161C0A}"/>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3" name="Footer Placeholder 2">
            <a:extLst>
              <a:ext uri="{FF2B5EF4-FFF2-40B4-BE49-F238E27FC236}">
                <a16:creationId xmlns:a16="http://schemas.microsoft.com/office/drawing/2014/main" id="{0019DD23-E052-4DD1-B52B-B0451856D3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00B2C-6F92-4F88-8267-38E45CBC9A70}"/>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117306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BFE4-E328-4DC8-8950-F8CF565C2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4D3D9-0FB7-492B-B7CC-4C6758A4EA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3F103A-1166-4A78-AFF4-0B7342760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02780-339F-4514-A578-F38B43765DFB}"/>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022AD376-422F-440F-B0DC-C480EE345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AA5DC-304E-4F22-9006-E105CE3D58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547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9A5-F3D4-4772-85FD-9117B78AB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8500FD-24F2-429D-B56D-0FE4C90908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B6164-32BD-44FD-8CA0-899C66724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9F6F2-EE4E-4B36-914E-E4D4C9622A36}"/>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6" name="Footer Placeholder 5">
            <a:extLst>
              <a:ext uri="{FF2B5EF4-FFF2-40B4-BE49-F238E27FC236}">
                <a16:creationId xmlns:a16="http://schemas.microsoft.com/office/drawing/2014/main" id="{359D4CE2-66D5-4986-AF0F-5121D26D3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529ED-77E1-4CB8-BC9A-84825EEF027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4010667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AD56-9A69-4BA4-960F-7964A7209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69E86-A2AB-42F9-9A19-C64B2708FB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C2C4A-3519-4703-9DCE-353C85A835E6}"/>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0FD89A9D-1D7C-4293-8F31-447710990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2D7F4-A316-406E-9ECC-1078804DC9B3}"/>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316480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057E4-4EF6-4E7A-AF28-F2DD74FC5E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32ACF-2F2D-4879-8F8F-062C0D999A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57375-307F-4E27-AAF2-4398A5942A0C}"/>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178C9913-EA67-4CFA-989F-822C03741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7ED9F-F0ED-4EF9-93DE-073BC1A9C5A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5820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658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9243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8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5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591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672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400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43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2095409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3111348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40102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107号-萌趣欢乐体" panose="00000500000000000000" pitchFamily="2" charset="-122"/>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spTree>
    <p:extLst>
      <p:ext uri="{BB962C8B-B14F-4D97-AF65-F5344CB8AC3E}">
        <p14:creationId xmlns:p14="http://schemas.microsoft.com/office/powerpoint/2010/main" val="164640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701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880034427"/>
      </p:ext>
    </p:extLst>
  </p:cSld>
  <p:clrMapOvr>
    <a:masterClrMapping/>
  </p:clrMapOvr>
  <p:transition spd="slow"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632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696751428"/>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522678771"/>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3139858970"/>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DDFCB-0F33-4D10-BA03-5C4E1E147D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73510E-A40B-4544-AC1E-386A91A79F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A0961B-3909-418C-9DDD-50880109CE31}"/>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EBB17053-E3CB-4938-866F-96928E197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6A060-9D0F-4443-883F-360AF05AB2BA}"/>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116439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D62B-914D-4546-9CC9-7A6D875DF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410D8-9E7E-4AE7-B620-78E0405E2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1C032-8E73-43FC-B870-03C64B7FD4E7}"/>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69854178-200C-4D48-A210-BB00A4E29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FE023-6BA9-4230-A65C-16400C3844CC}"/>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53255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3590-65F6-4EAF-8395-017B3DBCFF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3159A-7615-4092-B472-4B3D230C1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72C89-74A9-4F52-A0C9-C16E977D0BED}"/>
              </a:ext>
            </a:extLst>
          </p:cNvPr>
          <p:cNvSpPr>
            <a:spLocks noGrp="1"/>
          </p:cNvSpPr>
          <p:nvPr>
            <p:ph type="dt" sz="half" idx="10"/>
          </p:nvPr>
        </p:nvSpPr>
        <p:spPr/>
        <p:txBody>
          <a:body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6AC5C7C4-36FC-4853-996B-91EB1DFBE1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0CCC7-9809-4F61-ADF4-D752DD329BB6}"/>
              </a:ext>
            </a:extLst>
          </p:cNvPr>
          <p:cNvSpPr>
            <a:spLocks noGrp="1"/>
          </p:cNvSpPr>
          <p:nvPr>
            <p:ph type="sldNum" sz="quarter" idx="12"/>
          </p:nvPr>
        </p:nvSpPr>
        <p:spPr/>
        <p:txBody>
          <a:bodyPr/>
          <a:lstStyle/>
          <a:p>
            <a:fld id="{E6961E70-7209-40C6-8D15-0055700FC07D}" type="slidenum">
              <a:rPr lang="en-US" smtClean="0"/>
              <a:t>‹#›</a:t>
            </a:fld>
            <a:endParaRPr lang="en-US"/>
          </a:p>
        </p:txBody>
      </p:sp>
    </p:spTree>
    <p:extLst>
      <p:ext uri="{BB962C8B-B14F-4D97-AF65-F5344CB8AC3E}">
        <p14:creationId xmlns:p14="http://schemas.microsoft.com/office/powerpoint/2010/main" val="2724647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956C05E-52AB-4D02-98AA-D440F49068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spTree>
    <p:extLst>
      <p:ext uri="{BB962C8B-B14F-4D97-AF65-F5344CB8AC3E}">
        <p14:creationId xmlns:p14="http://schemas.microsoft.com/office/powerpoint/2010/main" val="28690027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F968165-656A-4232-B230-925869B9BC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078403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ransition spd="slow" advTm="3000">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35BEB67-831B-4947-8DB6-5D60D005C7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B9939CF-AC05-42AD-8DEC-C9C7A83B23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A3DAE-C664-4C8F-ADCF-B80AA4587D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AD2CB-C3F8-4834-B526-730FF15A8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C60CF-5E31-4BA3-AFCB-24C11D0CB2DF}" type="datetimeFigureOut">
              <a:rPr lang="en-US" smtClean="0"/>
              <a:t>8/10/2023</a:t>
            </a:fld>
            <a:endParaRPr lang="en-US"/>
          </a:p>
        </p:txBody>
      </p:sp>
      <p:sp>
        <p:nvSpPr>
          <p:cNvPr id="5" name="Footer Placeholder 4">
            <a:extLst>
              <a:ext uri="{FF2B5EF4-FFF2-40B4-BE49-F238E27FC236}">
                <a16:creationId xmlns:a16="http://schemas.microsoft.com/office/drawing/2014/main" id="{ADFB60C0-CF9B-4D31-8DED-66346CF1F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E602A8-A191-4458-B118-DE1DAE4CB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61E70-7209-40C6-8D15-0055700FC07D}" type="slidenum">
              <a:rPr lang="en-US" smtClean="0"/>
              <a:t>‹#›</a:t>
            </a:fld>
            <a:endParaRPr lang="en-US"/>
          </a:p>
        </p:txBody>
      </p:sp>
    </p:spTree>
    <p:extLst>
      <p:ext uri="{BB962C8B-B14F-4D97-AF65-F5344CB8AC3E}">
        <p14:creationId xmlns:p14="http://schemas.microsoft.com/office/powerpoint/2010/main" val="419530008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E165E85-5363-40EC-A082-FCEC044E39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280472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8.wdp"/><Relationship Id="rId3" Type="http://schemas.openxmlformats.org/officeDocument/2006/relationships/image" Target="../media/image46.png"/><Relationship Id="rId7" Type="http://schemas.openxmlformats.org/officeDocument/2006/relationships/image" Target="../media/image44.jpe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7.png"/><Relationship Id="rId10" Type="http://schemas.openxmlformats.org/officeDocument/2006/relationships/image" Target="../media/image49.png"/><Relationship Id="rId4" Type="http://schemas.microsoft.com/office/2007/relationships/hdphoto" Target="../media/hdphoto4.wdp"/><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52.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49141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6" name="Picture 5">
            <a:extLst>
              <a:ext uri="{FF2B5EF4-FFF2-40B4-BE49-F238E27FC236}">
                <a16:creationId xmlns:a16="http://schemas.microsoft.com/office/drawing/2014/main" id="{8CFFD48F-B99F-A0B1-D2E6-04AF351E9B7F}"/>
              </a:ext>
            </a:extLst>
          </p:cNvPr>
          <p:cNvPicPr>
            <a:picLocks noChangeAspect="1"/>
          </p:cNvPicPr>
          <p:nvPr/>
        </p:nvPicPr>
        <p:blipFill>
          <a:blip r:embed="rId9"/>
          <a:stretch>
            <a:fillRect/>
          </a:stretch>
        </p:blipFill>
        <p:spPr>
          <a:xfrm>
            <a:off x="2723459" y="2006247"/>
            <a:ext cx="7145131" cy="2274005"/>
          </a:xfrm>
          <a:prstGeom prst="rect">
            <a:avLst/>
          </a:prstGeom>
        </p:spPr>
      </p:pic>
      <p:pic>
        <p:nvPicPr>
          <p:cNvPr id="7" name="Picture 6">
            <a:extLst>
              <a:ext uri="{FF2B5EF4-FFF2-40B4-BE49-F238E27FC236}">
                <a16:creationId xmlns:a16="http://schemas.microsoft.com/office/drawing/2014/main" id="{C1813FED-1065-6D39-29E1-2C9584FF97B4}"/>
              </a:ext>
            </a:extLst>
          </p:cNvPr>
          <p:cNvPicPr>
            <a:picLocks noChangeAspect="1"/>
          </p:cNvPicPr>
          <p:nvPr/>
        </p:nvPicPr>
        <p:blipFill>
          <a:blip r:embed="rId10"/>
          <a:stretch>
            <a:fillRect/>
          </a:stretch>
        </p:blipFill>
        <p:spPr>
          <a:xfrm>
            <a:off x="4399998" y="695653"/>
            <a:ext cx="3581952" cy="1123858"/>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D19862-1EE5-72A4-277B-134A84DCC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846" y="2759025"/>
            <a:ext cx="3343735" cy="3343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B800DED6-E04E-2BFC-5239-53A4DBA43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7462" y="259770"/>
            <a:ext cx="3265241" cy="3265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6A290FC-D53B-7209-DEF5-FE35B8A5695D}"/>
              </a:ext>
            </a:extLst>
          </p:cNvPr>
          <p:cNvPicPr>
            <a:picLocks noChangeAspect="1"/>
          </p:cNvPicPr>
          <p:nvPr/>
        </p:nvPicPr>
        <p:blipFill rotWithShape="1">
          <a:blip r:embed="rId4">
            <a:extLst>
              <a:ext uri="{28A0092B-C50C-407E-A947-70E740481C1C}">
                <a14:useLocalDpi xmlns:a14="http://schemas.microsoft.com/office/drawing/2010/main" val="0"/>
              </a:ext>
            </a:extLst>
          </a:blip>
          <a:srcRect l="12727" r="16365"/>
          <a:stretch/>
        </p:blipFill>
        <p:spPr>
          <a:xfrm>
            <a:off x="239349" y="302433"/>
            <a:ext cx="4642616" cy="412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EB12E979-A4B7-F9D9-ABAD-3F275A9CF34C}"/>
              </a:ext>
            </a:extLst>
          </p:cNvPr>
          <p:cNvCxnSpPr/>
          <p:nvPr/>
        </p:nvCxnSpPr>
        <p:spPr>
          <a:xfrm>
            <a:off x="1295467" y="86585"/>
            <a:ext cx="1265191" cy="22800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8A13D9-6CF1-1E2C-3541-F79D2B41D601}"/>
              </a:ext>
            </a:extLst>
          </p:cNvPr>
          <p:cNvCxnSpPr>
            <a:stCxn id="4" idx="0"/>
          </p:cNvCxnSpPr>
          <p:nvPr/>
        </p:nvCxnSpPr>
        <p:spPr>
          <a:xfrm>
            <a:off x="2560658" y="302434"/>
            <a:ext cx="1" cy="2048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89785-B915-FC8A-4418-BA31177C5077}"/>
              </a:ext>
            </a:extLst>
          </p:cNvPr>
          <p:cNvCxnSpPr/>
          <p:nvPr/>
        </p:nvCxnSpPr>
        <p:spPr>
          <a:xfrm flipH="1" flipV="1">
            <a:off x="6806771" y="3138287"/>
            <a:ext cx="1111864" cy="3363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FC23910-A269-006A-6D8B-268F36D77441}"/>
              </a:ext>
            </a:extLst>
          </p:cNvPr>
          <p:cNvCxnSpPr/>
          <p:nvPr/>
        </p:nvCxnSpPr>
        <p:spPr>
          <a:xfrm flipV="1">
            <a:off x="6267906" y="3145817"/>
            <a:ext cx="544359" cy="17233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AE8717-3595-DEDD-AF2D-1622DEE73578}"/>
              </a:ext>
            </a:extLst>
          </p:cNvPr>
          <p:cNvCxnSpPr/>
          <p:nvPr/>
        </p:nvCxnSpPr>
        <p:spPr>
          <a:xfrm flipV="1">
            <a:off x="7430244" y="2534314"/>
            <a:ext cx="3909603" cy="32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A7C5A5-3F72-EE35-CCA8-CB8EBC630B0E}"/>
              </a:ext>
            </a:extLst>
          </p:cNvPr>
          <p:cNvCxnSpPr/>
          <p:nvPr/>
        </p:nvCxnSpPr>
        <p:spPr>
          <a:xfrm>
            <a:off x="7732666" y="644692"/>
            <a:ext cx="3598332" cy="18925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AFD2953-1FFF-B9E8-87DA-0E785D70CC68}"/>
              </a:ext>
            </a:extLst>
          </p:cNvPr>
          <p:cNvGrpSpPr/>
          <p:nvPr/>
        </p:nvGrpSpPr>
        <p:grpSpPr>
          <a:xfrm>
            <a:off x="5248276" y="190500"/>
            <a:ext cx="2228849" cy="810224"/>
            <a:chOff x="4652806" y="2406903"/>
            <a:chExt cx="2490519" cy="1064578"/>
          </a:xfrm>
        </p:grpSpPr>
        <p:sp>
          <p:nvSpPr>
            <p:cNvPr id="15" name="Rectangle: Rounded Corners 14">
              <a:extLst>
                <a:ext uri="{FF2B5EF4-FFF2-40B4-BE49-F238E27FC236}">
                  <a16:creationId xmlns:a16="http://schemas.microsoft.com/office/drawing/2014/main" id="{DF688E6A-14AA-FF17-03FE-9FB583BE062B}"/>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587D550-5980-964E-15E9-9D6BDB8925F3}"/>
                </a:ext>
              </a:extLst>
            </p:cNvPr>
            <p:cNvSpPr txBox="1"/>
            <p:nvPr/>
          </p:nvSpPr>
          <p:spPr>
            <a:xfrm>
              <a:off x="4674302" y="2481757"/>
              <a:ext cx="2447527" cy="366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par>
                                <p:cTn id="46" presetID="22" presetClass="entr" presetSubtype="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F75C0-4E10-16C1-299C-AADB79532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37" y="1816807"/>
            <a:ext cx="4254668" cy="425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75AC5C6-E8D5-1DBC-71EA-D1A43DD0F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5C051A-EA4D-2048-91A5-B82972464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087" y="2499577"/>
            <a:ext cx="3264363" cy="321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Connector 16">
            <a:extLst>
              <a:ext uri="{FF2B5EF4-FFF2-40B4-BE49-F238E27FC236}">
                <a16:creationId xmlns:a16="http://schemas.microsoft.com/office/drawing/2014/main" id="{6E6864BA-B4F2-B6C5-C7A3-D3447257F471}"/>
              </a:ext>
            </a:extLst>
          </p:cNvPr>
          <p:cNvCxnSpPr/>
          <p:nvPr/>
        </p:nvCxnSpPr>
        <p:spPr>
          <a:xfrm>
            <a:off x="2399156" y="3939755"/>
            <a:ext cx="136812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CA7807-9F03-3FCF-31C8-A6A70AA63426}"/>
              </a:ext>
            </a:extLst>
          </p:cNvPr>
          <p:cNvCxnSpPr/>
          <p:nvPr/>
        </p:nvCxnSpPr>
        <p:spPr>
          <a:xfrm>
            <a:off x="2403919" y="1028734"/>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547187-5502-09CA-E830-34DCD910D521}"/>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A73947-F098-5593-ED9A-F6B336FD5A74}"/>
              </a:ext>
            </a:extLst>
          </p:cNvPr>
          <p:cNvCxnSpPr/>
          <p:nvPr/>
        </p:nvCxnSpPr>
        <p:spPr>
          <a:xfrm flipH="1" flipV="1">
            <a:off x="6284776" y="230448"/>
            <a:ext cx="824885" cy="25885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0FE772-D31A-D04F-0347-45ACF7F90624}"/>
              </a:ext>
            </a:extLst>
          </p:cNvPr>
          <p:cNvCxnSpPr/>
          <p:nvPr/>
        </p:nvCxnSpPr>
        <p:spPr>
          <a:xfrm>
            <a:off x="8942485" y="1604798"/>
            <a:ext cx="1230211" cy="22653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45502B-EAEA-6EE7-BFE7-25B30A22AC78}"/>
              </a:ext>
            </a:extLst>
          </p:cNvPr>
          <p:cNvCxnSpPr/>
          <p:nvPr/>
        </p:nvCxnSpPr>
        <p:spPr>
          <a:xfrm flipH="1">
            <a:off x="8626245" y="3833302"/>
            <a:ext cx="1554025" cy="25720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81417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17"/>
                                        </p:tgtEl>
                                        <p:attrNameLst>
                                          <p:attrName>style.color</p:attrName>
                                        </p:attrNameLst>
                                      </p:cBhvr>
                                      <p:by>
                                        <p:hsl h="-7200000" s="0" l="0"/>
                                      </p:by>
                                    </p:animClr>
                                    <p:animClr clrSpc="hsl" dir="cw">
                                      <p:cBhvr>
                                        <p:cTn id="14" dur="500" fill="hold"/>
                                        <p:tgtEl>
                                          <p:spTgt spid="17"/>
                                        </p:tgtEl>
                                        <p:attrNameLst>
                                          <p:attrName>fillcolor</p:attrName>
                                        </p:attrNameLst>
                                      </p:cBhvr>
                                      <p:by>
                                        <p:hsl h="-7200000" s="0" l="0"/>
                                      </p:by>
                                    </p:animClr>
                                    <p:animClr clrSpc="hsl" dir="cw">
                                      <p:cBhvr>
                                        <p:cTn id="15" dur="500" fill="hold"/>
                                        <p:tgtEl>
                                          <p:spTgt spid="17"/>
                                        </p:tgtEl>
                                        <p:attrNameLst>
                                          <p:attrName>stroke.color</p:attrName>
                                        </p:attrNameLst>
                                      </p:cBhvr>
                                      <p:by>
                                        <p:hsl h="-7200000" s="0" l="0"/>
                                      </p:by>
                                    </p:animClr>
                                    <p:set>
                                      <p:cBhvr>
                                        <p:cTn id="16" dur="500" fill="hold"/>
                                        <p:tgtEl>
                                          <p:spTgt spid="17"/>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21"/>
                                        </p:tgtEl>
                                        <p:attrNameLst>
                                          <p:attrName>style.color</p:attrName>
                                        </p:attrNameLst>
                                      </p:cBhvr>
                                      <p:by>
                                        <p:hsl h="-7200000" s="0" l="0"/>
                                      </p:by>
                                    </p:animClr>
                                    <p:animClr clrSpc="hsl" dir="cw">
                                      <p:cBhvr>
                                        <p:cTn id="33" dur="500" fill="hold"/>
                                        <p:tgtEl>
                                          <p:spTgt spid="21"/>
                                        </p:tgtEl>
                                        <p:attrNameLst>
                                          <p:attrName>fillcolor</p:attrName>
                                        </p:attrNameLst>
                                      </p:cBhvr>
                                      <p:by>
                                        <p:hsl h="-7200000" s="0" l="0"/>
                                      </p:by>
                                    </p:animClr>
                                    <p:animClr clrSpc="hsl" dir="cw">
                                      <p:cBhvr>
                                        <p:cTn id="34" dur="500" fill="hold"/>
                                        <p:tgtEl>
                                          <p:spTgt spid="21"/>
                                        </p:tgtEl>
                                        <p:attrNameLst>
                                          <p:attrName>stroke.color</p:attrName>
                                        </p:attrNameLst>
                                      </p:cBhvr>
                                      <p:by>
                                        <p:hsl h="-7200000" s="0" l="0"/>
                                      </p:by>
                                    </p:animClr>
                                    <p:set>
                                      <p:cBhvr>
                                        <p:cTn id="35" dur="500" fill="hold"/>
                                        <p:tgtEl>
                                          <p:spTgt spid="21"/>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22"/>
                                        </p:tgtEl>
                                        <p:attrNameLst>
                                          <p:attrName>style.color</p:attrName>
                                        </p:attrNameLst>
                                      </p:cBhvr>
                                      <p:by>
                                        <p:hsl h="-7200000" s="0" l="0"/>
                                      </p:by>
                                    </p:animClr>
                                    <p:animClr clrSpc="hsl" dir="cw">
                                      <p:cBhvr>
                                        <p:cTn id="38" dur="500" fill="hold"/>
                                        <p:tgtEl>
                                          <p:spTgt spid="22"/>
                                        </p:tgtEl>
                                        <p:attrNameLst>
                                          <p:attrName>fillcolor</p:attrName>
                                        </p:attrNameLst>
                                      </p:cBhvr>
                                      <p:by>
                                        <p:hsl h="-7200000" s="0" l="0"/>
                                      </p:by>
                                    </p:animClr>
                                    <p:animClr clrSpc="hsl" dir="cw">
                                      <p:cBhvr>
                                        <p:cTn id="39" dur="500" fill="hold"/>
                                        <p:tgtEl>
                                          <p:spTgt spid="22"/>
                                        </p:tgtEl>
                                        <p:attrNameLst>
                                          <p:attrName>stroke.color</p:attrName>
                                        </p:attrNameLst>
                                      </p:cBhvr>
                                      <p:by>
                                        <p:hsl h="-7200000" s="0" l="0"/>
                                      </p:by>
                                    </p:animClr>
                                    <p:set>
                                      <p:cBhvr>
                                        <p:cTn id="40" dur="500" fill="hold"/>
                                        <p:tgtEl>
                                          <p:spTgt spid="22"/>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20"/>
                                        </p:tgtEl>
                                        <p:attrNameLst>
                                          <p:attrName>style.color</p:attrName>
                                        </p:attrNameLst>
                                      </p:cBhvr>
                                      <p:by>
                                        <p:hsl h="-7200000" s="0" l="0"/>
                                      </p:by>
                                    </p:animClr>
                                    <p:animClr clrSpc="hsl" dir="cw">
                                      <p:cBhvr>
                                        <p:cTn id="52" dur="500" fill="hold"/>
                                        <p:tgtEl>
                                          <p:spTgt spid="20"/>
                                        </p:tgtEl>
                                        <p:attrNameLst>
                                          <p:attrName>fillcolor</p:attrName>
                                        </p:attrNameLst>
                                      </p:cBhvr>
                                      <p:by>
                                        <p:hsl h="-7200000" s="0" l="0"/>
                                      </p:by>
                                    </p:animClr>
                                    <p:animClr clrSpc="hsl" dir="cw">
                                      <p:cBhvr>
                                        <p:cTn id="53" dur="500" fill="hold"/>
                                        <p:tgtEl>
                                          <p:spTgt spid="20"/>
                                        </p:tgtEl>
                                        <p:attrNameLst>
                                          <p:attrName>stroke.color</p:attrName>
                                        </p:attrNameLst>
                                      </p:cBhvr>
                                      <p:by>
                                        <p:hsl h="-7200000" s="0" l="0"/>
                                      </p:by>
                                    </p:animClr>
                                    <p:set>
                                      <p:cBhvr>
                                        <p:cTn id="54" dur="500" fill="hold"/>
                                        <p:tgtEl>
                                          <p:spTgt spid="20"/>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9"/>
                                        </p:tgtEl>
                                        <p:attrNameLst>
                                          <p:attrName>style.color</p:attrName>
                                        </p:attrNameLst>
                                      </p:cBhvr>
                                      <p:by>
                                        <p:hsl h="-7200000" s="0" l="0"/>
                                      </p:by>
                                    </p:animClr>
                                    <p:animClr clrSpc="hsl" dir="cw">
                                      <p:cBhvr>
                                        <p:cTn id="57" dur="500" fill="hold"/>
                                        <p:tgtEl>
                                          <p:spTgt spid="19"/>
                                        </p:tgtEl>
                                        <p:attrNameLst>
                                          <p:attrName>fillcolor</p:attrName>
                                        </p:attrNameLst>
                                      </p:cBhvr>
                                      <p:by>
                                        <p:hsl h="-7200000" s="0" l="0"/>
                                      </p:by>
                                    </p:animClr>
                                    <p:animClr clrSpc="hsl" dir="cw">
                                      <p:cBhvr>
                                        <p:cTn id="58" dur="500" fill="hold"/>
                                        <p:tgtEl>
                                          <p:spTgt spid="19"/>
                                        </p:tgtEl>
                                        <p:attrNameLst>
                                          <p:attrName>stroke.color</p:attrName>
                                        </p:attrNameLst>
                                      </p:cBhvr>
                                      <p:by>
                                        <p:hsl h="-7200000" s="0" l="0"/>
                                      </p:by>
                                    </p:animClr>
                                    <p:set>
                                      <p:cBhvr>
                                        <p:cTn id="59"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791689C-E0A9-6630-DA1C-1890B947CF7C}"/>
              </a:ext>
            </a:extLst>
          </p:cNvPr>
          <p:cNvGrpSpPr/>
          <p:nvPr/>
        </p:nvGrpSpPr>
        <p:grpSpPr>
          <a:xfrm>
            <a:off x="5400676" y="5467350"/>
            <a:ext cx="2228849" cy="810224"/>
            <a:chOff x="4652806" y="2406903"/>
            <a:chExt cx="2490519" cy="1064578"/>
          </a:xfrm>
        </p:grpSpPr>
        <p:sp>
          <p:nvSpPr>
            <p:cNvPr id="24" name="Rectangle: Rounded Corners 23">
              <a:extLst>
                <a:ext uri="{FF2B5EF4-FFF2-40B4-BE49-F238E27FC236}">
                  <a16:creationId xmlns:a16="http://schemas.microsoft.com/office/drawing/2014/main" id="{1F42D3B7-9DBD-3BD4-6F4C-CC9CF96C2FC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50B3C31-73FC-B2CC-1452-083C45E68186}"/>
                </a:ext>
              </a:extLst>
            </p:cNvPr>
            <p:cNvSpPr txBox="1"/>
            <p:nvPr/>
          </p:nvSpPr>
          <p:spPr>
            <a:xfrm>
              <a:off x="4674301" y="2481758"/>
              <a:ext cx="2447527" cy="8492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Góc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bẹt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2" name="Picture 4" descr="Những điều cần lưu ý khi thiết kế cửa sổ | Báo Dân trí">
            <a:extLst>
              <a:ext uri="{FF2B5EF4-FFF2-40B4-BE49-F238E27FC236}">
                <a16:creationId xmlns:a16="http://schemas.microsoft.com/office/drawing/2014/main" id="{579E97D6-7AB0-B220-D190-2DE0081395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194" r="27793" b="9144"/>
          <a:stretch/>
        </p:blipFill>
        <p:spPr bwMode="auto">
          <a:xfrm>
            <a:off x="8718809" y="1811765"/>
            <a:ext cx="2764243" cy="2929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Phần câu hỏi bài 2 trang 97 Vở bài tập toán 6 tập 2 | Vở bài tập Toán 6">
            <a:extLst>
              <a:ext uri="{FF2B5EF4-FFF2-40B4-BE49-F238E27FC236}">
                <a16:creationId xmlns:a16="http://schemas.microsoft.com/office/drawing/2014/main" id="{969B94C4-DE28-5D9C-7B61-C98A2E9C4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34" y="1691557"/>
            <a:ext cx="3496359" cy="3469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89D1AD-6FEE-5FDA-2F82-4B64567E6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0234" y="230449"/>
            <a:ext cx="3517860" cy="397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Connector 7">
            <a:extLst>
              <a:ext uri="{FF2B5EF4-FFF2-40B4-BE49-F238E27FC236}">
                <a16:creationId xmlns:a16="http://schemas.microsoft.com/office/drawing/2014/main" id="{4CB1FB8C-A3D4-0CA1-056E-E26C652368ED}"/>
              </a:ext>
            </a:extLst>
          </p:cNvPr>
          <p:cNvCxnSpPr/>
          <p:nvPr/>
        </p:nvCxnSpPr>
        <p:spPr>
          <a:xfrm>
            <a:off x="2774128" y="3387987"/>
            <a:ext cx="39481" cy="2465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E9DDD7E-006E-B12D-3956-EC8FCE530395}"/>
              </a:ext>
            </a:extLst>
          </p:cNvPr>
          <p:cNvCxnSpPr/>
          <p:nvPr/>
        </p:nvCxnSpPr>
        <p:spPr>
          <a:xfrm>
            <a:off x="2783229" y="476199"/>
            <a:ext cx="0" cy="2950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6C1F0DC-6C2D-163A-1180-3219228F13F7}"/>
              </a:ext>
            </a:extLst>
          </p:cNvPr>
          <p:cNvCxnSpPr/>
          <p:nvPr/>
        </p:nvCxnSpPr>
        <p:spPr>
          <a:xfrm flipH="1" flipV="1">
            <a:off x="7098983" y="2818998"/>
            <a:ext cx="1491323" cy="2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A1C00B-74AE-AF56-F497-9F30EB27214C}"/>
              </a:ext>
            </a:extLst>
          </p:cNvPr>
          <p:cNvCxnSpPr/>
          <p:nvPr/>
        </p:nvCxnSpPr>
        <p:spPr>
          <a:xfrm flipH="1">
            <a:off x="5615947" y="2818997"/>
            <a:ext cx="14937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AAEF0C-633E-C8B7-3E80-42917C394F84}"/>
              </a:ext>
            </a:extLst>
          </p:cNvPr>
          <p:cNvCxnSpPr/>
          <p:nvPr/>
        </p:nvCxnSpPr>
        <p:spPr>
          <a:xfrm>
            <a:off x="10100931" y="4005064"/>
            <a:ext cx="209106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88702A-CD32-B2FD-0CBC-8A223C5E62F4}"/>
              </a:ext>
            </a:extLst>
          </p:cNvPr>
          <p:cNvCxnSpPr/>
          <p:nvPr/>
        </p:nvCxnSpPr>
        <p:spPr>
          <a:xfrm flipH="1">
            <a:off x="8298094" y="4005064"/>
            <a:ext cx="18006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905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22" presetClass="emph" presetSubtype="0" repeatCount="5000" fill="hold" nodeType="afterEffect">
                                  <p:stCondLst>
                                    <p:cond delay="0"/>
                                  </p:stCondLst>
                                  <p:childTnLst>
                                    <p:animClr clrSpc="hsl" dir="cw">
                                      <p:cBhvr override="childStyle">
                                        <p:cTn id="13" dur="500" fill="hold"/>
                                        <p:tgtEl>
                                          <p:spTgt spid="8"/>
                                        </p:tgtEl>
                                        <p:attrNameLst>
                                          <p:attrName>style.color</p:attrName>
                                        </p:attrNameLst>
                                      </p:cBhvr>
                                      <p:by>
                                        <p:hsl h="-7200000" s="0" l="0"/>
                                      </p:by>
                                    </p:animClr>
                                    <p:animClr clrSpc="hsl" dir="cw">
                                      <p:cBhvr>
                                        <p:cTn id="14" dur="500" fill="hold"/>
                                        <p:tgtEl>
                                          <p:spTgt spid="8"/>
                                        </p:tgtEl>
                                        <p:attrNameLst>
                                          <p:attrName>fillcolor</p:attrName>
                                        </p:attrNameLst>
                                      </p:cBhvr>
                                      <p:by>
                                        <p:hsl h="-7200000" s="0" l="0"/>
                                      </p:by>
                                    </p:animClr>
                                    <p:animClr clrSpc="hsl" dir="cw">
                                      <p:cBhvr>
                                        <p:cTn id="15" dur="500" fill="hold"/>
                                        <p:tgtEl>
                                          <p:spTgt spid="8"/>
                                        </p:tgtEl>
                                        <p:attrNameLst>
                                          <p:attrName>stroke.color</p:attrName>
                                        </p:attrNameLst>
                                      </p:cBhvr>
                                      <p:by>
                                        <p:hsl h="-7200000" s="0" l="0"/>
                                      </p:by>
                                    </p:animClr>
                                    <p:set>
                                      <p:cBhvr>
                                        <p:cTn id="16" dur="500" fill="hold"/>
                                        <p:tgtEl>
                                          <p:spTgt spid="8"/>
                                        </p:tgtEl>
                                        <p:attrNameLst>
                                          <p:attrName>fill.type</p:attrName>
                                        </p:attrNameLst>
                                      </p:cBhvr>
                                      <p:to>
                                        <p:strVal val="solid"/>
                                      </p:to>
                                    </p:set>
                                  </p:childTnLst>
                                </p:cTn>
                              </p:par>
                              <p:par>
                                <p:cTn id="17" presetID="22" presetClass="emph" presetSubtype="0" repeatCount="5000" fill="hold" nodeType="withEffect">
                                  <p:stCondLst>
                                    <p:cond delay="0"/>
                                  </p:stCondLst>
                                  <p:childTnLst>
                                    <p:animClr clrSpc="hsl" dir="cw">
                                      <p:cBhvr override="childStyle">
                                        <p:cTn id="18" dur="500" fill="hold"/>
                                        <p:tgtEl>
                                          <p:spTgt spid="9"/>
                                        </p:tgtEl>
                                        <p:attrNameLst>
                                          <p:attrName>style.color</p:attrName>
                                        </p:attrNameLst>
                                      </p:cBhvr>
                                      <p:by>
                                        <p:hsl h="-7200000" s="0" l="0"/>
                                      </p:by>
                                    </p:animClr>
                                    <p:animClr clrSpc="hsl" dir="cw">
                                      <p:cBhvr>
                                        <p:cTn id="19" dur="500" fill="hold"/>
                                        <p:tgtEl>
                                          <p:spTgt spid="9"/>
                                        </p:tgtEl>
                                        <p:attrNameLst>
                                          <p:attrName>fillcolor</p:attrName>
                                        </p:attrNameLst>
                                      </p:cBhvr>
                                      <p:by>
                                        <p:hsl h="-7200000" s="0" l="0"/>
                                      </p:by>
                                    </p:animClr>
                                    <p:animClr clrSpc="hsl" dir="cw">
                                      <p:cBhvr>
                                        <p:cTn id="20" dur="500" fill="hold"/>
                                        <p:tgtEl>
                                          <p:spTgt spid="9"/>
                                        </p:tgtEl>
                                        <p:attrNameLst>
                                          <p:attrName>stroke.color</p:attrName>
                                        </p:attrNameLst>
                                      </p:cBhvr>
                                      <p:by>
                                        <p:hsl h="-7200000" s="0" l="0"/>
                                      </p:by>
                                    </p:animClr>
                                    <p:set>
                                      <p:cBhvr>
                                        <p:cTn id="21" dur="500" fill="hold"/>
                                        <p:tgtEl>
                                          <p:spTgt spid="9"/>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500"/>
                            </p:stCondLst>
                            <p:childTnLst>
                              <p:par>
                                <p:cTn id="31" presetID="22" presetClass="emph" presetSubtype="0" repeatCount="5000" fill="hold" nodeType="afterEffect">
                                  <p:stCondLst>
                                    <p:cond delay="0"/>
                                  </p:stCondLst>
                                  <p:childTnLst>
                                    <p:animClr clrSpc="hsl" dir="cw">
                                      <p:cBhvr override="childStyle">
                                        <p:cTn id="32" dur="500" fill="hold"/>
                                        <p:tgtEl>
                                          <p:spTgt spid="12"/>
                                        </p:tgtEl>
                                        <p:attrNameLst>
                                          <p:attrName>style.color</p:attrName>
                                        </p:attrNameLst>
                                      </p:cBhvr>
                                      <p:by>
                                        <p:hsl h="-7200000" s="0" l="0"/>
                                      </p:by>
                                    </p:animClr>
                                    <p:animClr clrSpc="hsl" dir="cw">
                                      <p:cBhvr>
                                        <p:cTn id="33" dur="500" fill="hold"/>
                                        <p:tgtEl>
                                          <p:spTgt spid="12"/>
                                        </p:tgtEl>
                                        <p:attrNameLst>
                                          <p:attrName>fillcolor</p:attrName>
                                        </p:attrNameLst>
                                      </p:cBhvr>
                                      <p:by>
                                        <p:hsl h="-7200000" s="0" l="0"/>
                                      </p:by>
                                    </p:animClr>
                                    <p:animClr clrSpc="hsl" dir="cw">
                                      <p:cBhvr>
                                        <p:cTn id="34" dur="500" fill="hold"/>
                                        <p:tgtEl>
                                          <p:spTgt spid="12"/>
                                        </p:tgtEl>
                                        <p:attrNameLst>
                                          <p:attrName>stroke.color</p:attrName>
                                        </p:attrNameLst>
                                      </p:cBhvr>
                                      <p:by>
                                        <p:hsl h="-7200000" s="0" l="0"/>
                                      </p:by>
                                    </p:animClr>
                                    <p:set>
                                      <p:cBhvr>
                                        <p:cTn id="35" dur="500" fill="hold"/>
                                        <p:tgtEl>
                                          <p:spTgt spid="12"/>
                                        </p:tgtEl>
                                        <p:attrNameLst>
                                          <p:attrName>fill.type</p:attrName>
                                        </p:attrNameLst>
                                      </p:cBhvr>
                                      <p:to>
                                        <p:strVal val="solid"/>
                                      </p:to>
                                    </p:set>
                                  </p:childTnLst>
                                </p:cTn>
                              </p:par>
                              <p:par>
                                <p:cTn id="36" presetID="22" presetClass="emph" presetSubtype="0" repeatCount="5000" fill="hold" nodeType="with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par>
                          <p:cTn id="49" fill="hold">
                            <p:stCondLst>
                              <p:cond delay="500"/>
                            </p:stCondLst>
                            <p:childTnLst>
                              <p:par>
                                <p:cTn id="50" presetID="22" presetClass="emph" presetSubtype="0" repeatCount="5000" fill="hold" nodeType="afterEffect">
                                  <p:stCondLst>
                                    <p:cond delay="0"/>
                                  </p:stCondLst>
                                  <p:childTnLst>
                                    <p:animClr clrSpc="hsl" dir="cw">
                                      <p:cBhvr override="childStyle">
                                        <p:cTn id="51" dur="500" fill="hold"/>
                                        <p:tgtEl>
                                          <p:spTgt spid="11"/>
                                        </p:tgtEl>
                                        <p:attrNameLst>
                                          <p:attrName>style.color</p:attrName>
                                        </p:attrNameLst>
                                      </p:cBhvr>
                                      <p:by>
                                        <p:hsl h="-7200000" s="0" l="0"/>
                                      </p:by>
                                    </p:animClr>
                                    <p:animClr clrSpc="hsl" dir="cw">
                                      <p:cBhvr>
                                        <p:cTn id="52" dur="500" fill="hold"/>
                                        <p:tgtEl>
                                          <p:spTgt spid="11"/>
                                        </p:tgtEl>
                                        <p:attrNameLst>
                                          <p:attrName>fillcolor</p:attrName>
                                        </p:attrNameLst>
                                      </p:cBhvr>
                                      <p:by>
                                        <p:hsl h="-7200000" s="0" l="0"/>
                                      </p:by>
                                    </p:animClr>
                                    <p:animClr clrSpc="hsl" dir="cw">
                                      <p:cBhvr>
                                        <p:cTn id="53" dur="500" fill="hold"/>
                                        <p:tgtEl>
                                          <p:spTgt spid="11"/>
                                        </p:tgtEl>
                                        <p:attrNameLst>
                                          <p:attrName>stroke.color</p:attrName>
                                        </p:attrNameLst>
                                      </p:cBhvr>
                                      <p:by>
                                        <p:hsl h="-7200000" s="0" l="0"/>
                                      </p:by>
                                    </p:animClr>
                                    <p:set>
                                      <p:cBhvr>
                                        <p:cTn id="54" dur="500" fill="hold"/>
                                        <p:tgtEl>
                                          <p:spTgt spid="11"/>
                                        </p:tgtEl>
                                        <p:attrNameLst>
                                          <p:attrName>fill.type</p:attrName>
                                        </p:attrNameLst>
                                      </p:cBhvr>
                                      <p:to>
                                        <p:strVal val="solid"/>
                                      </p:to>
                                    </p:set>
                                  </p:childTnLst>
                                </p:cTn>
                              </p:par>
                              <p:par>
                                <p:cTn id="55" presetID="22" presetClass="emph" presetSubtype="0" repeatCount="5000" fill="hold" nodeType="withEffect">
                                  <p:stCondLst>
                                    <p:cond delay="0"/>
                                  </p:stCondLst>
                                  <p:childTnLst>
                                    <p:animClr clrSpc="hsl" dir="cw">
                                      <p:cBhvr override="childStyle">
                                        <p:cTn id="56" dur="500" fill="hold"/>
                                        <p:tgtEl>
                                          <p:spTgt spid="10"/>
                                        </p:tgtEl>
                                        <p:attrNameLst>
                                          <p:attrName>style.color</p:attrName>
                                        </p:attrNameLst>
                                      </p:cBhvr>
                                      <p:by>
                                        <p:hsl h="-7200000" s="0" l="0"/>
                                      </p:by>
                                    </p:animClr>
                                    <p:animClr clrSpc="hsl" dir="cw">
                                      <p:cBhvr>
                                        <p:cTn id="57" dur="500" fill="hold"/>
                                        <p:tgtEl>
                                          <p:spTgt spid="10"/>
                                        </p:tgtEl>
                                        <p:attrNameLst>
                                          <p:attrName>fillcolor</p:attrName>
                                        </p:attrNameLst>
                                      </p:cBhvr>
                                      <p:by>
                                        <p:hsl h="-7200000" s="0" l="0"/>
                                      </p:by>
                                    </p:animClr>
                                    <p:animClr clrSpc="hsl" dir="cw">
                                      <p:cBhvr>
                                        <p:cTn id="58" dur="500" fill="hold"/>
                                        <p:tgtEl>
                                          <p:spTgt spid="10"/>
                                        </p:tgtEl>
                                        <p:attrNameLst>
                                          <p:attrName>stroke.color</p:attrName>
                                        </p:attrNameLst>
                                      </p:cBhvr>
                                      <p:by>
                                        <p:hsl h="-7200000" s="0" l="0"/>
                                      </p:by>
                                    </p:animClr>
                                    <p:set>
                                      <p:cBhvr>
                                        <p:cTn id="5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323437"/>
          </a:xfrm>
          <a:prstGeom prst="rect">
            <a:avLst/>
          </a:prstGeom>
          <a:noFill/>
        </p:spPr>
        <p:txBody>
          <a:bodyPr wrap="square" lIns="91439" tIns="45719" rIns="91439" bIns="45719" rtlCol="0">
            <a:spAutoFit/>
          </a:bodyPr>
          <a:lstStyle/>
          <a:p>
            <a:pPr algn="ctr" defTabSz="914354"/>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0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0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026" name="Picture 2" descr="Biểu tượng chữ V: Chụp ảnh giơ ngón tay chữ V có thể bị mất thông tin vân  tay | VTV.VN"/>
          <p:cNvPicPr>
            <a:picLocks noChangeAspect="1" noChangeArrowheads="1"/>
          </p:cNvPicPr>
          <p:nvPr/>
        </p:nvPicPr>
        <p:blipFill rotWithShape="1">
          <a:blip r:embed="rId3">
            <a:extLst>
              <a:ext uri="{28A0092B-C50C-407E-A947-70E740481C1C}">
                <a14:useLocalDpi xmlns:a14="http://schemas.microsoft.com/office/drawing/2010/main" val="0"/>
              </a:ext>
            </a:extLst>
          </a:blip>
          <a:srcRect l="13493" t="7246" r="15195"/>
          <a:stretch/>
        </p:blipFill>
        <p:spPr bwMode="auto">
          <a:xfrm rot="5400000">
            <a:off x="1308131" y="1283629"/>
            <a:ext cx="2777071" cy="2226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15 bài tập thể dục buổi sáng giúp bạn bật tung năng lượng ngày mới -  BlogAnCho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9" b="53019"/>
          <a:stretch/>
        </p:blipFill>
        <p:spPr bwMode="auto">
          <a:xfrm>
            <a:off x="7248128" y="1207213"/>
            <a:ext cx="3139232" cy="25781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Bộ tranh: về bài tập thể dục - Lớp 1 -"/>
          <p:cNvPicPr>
            <a:picLocks noChangeAspect="1" noChangeArrowheads="1"/>
          </p:cNvPicPr>
          <p:nvPr/>
        </p:nvPicPr>
        <p:blipFill rotWithShape="1">
          <a:blip r:embed="rId5">
            <a:extLst>
              <a:ext uri="{28A0092B-C50C-407E-A947-70E740481C1C}">
                <a14:useLocalDpi xmlns:a14="http://schemas.microsoft.com/office/drawing/2010/main" val="0"/>
              </a:ext>
            </a:extLst>
          </a:blip>
          <a:srcRect l="35415" t="13693" r="35627" b="58876"/>
          <a:stretch/>
        </p:blipFill>
        <p:spPr bwMode="auto">
          <a:xfrm>
            <a:off x="-3025013" y="3002165"/>
            <a:ext cx="2417129" cy="3320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4175787" y="1700483"/>
            <a:ext cx="2770948" cy="2084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3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arn(inVertical)">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4728" y1="26765" x2="57029" y2="33235"/>
                        <a14:foregroundMark x1="61821" y1="28382" x2="65655" y2="32206"/>
                      </a14:backgroundRemoval>
                    </a14:imgEffect>
                  </a14:imgLayer>
                </a14:imgProps>
              </a:ext>
              <a:ext uri="{28A0092B-C50C-407E-A947-70E740481C1C}">
                <a14:useLocalDpi xmlns:a14="http://schemas.microsoft.com/office/drawing/2010/main" val="0"/>
              </a:ext>
            </a:extLst>
          </a:blip>
          <a:srcRect l="14445" t="12809" r="16459" b="6431"/>
          <a:stretch/>
        </p:blipFill>
        <p:spPr>
          <a:xfrm>
            <a:off x="3943812" y="267862"/>
            <a:ext cx="1771049" cy="2248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0767" y1="36306" x2="73642" y2="57962"/>
                      </a14:backgroundRemoval>
                    </a14:imgEffect>
                  </a14:imgLayer>
                </a14:imgProps>
              </a:ext>
              <a:ext uri="{28A0092B-C50C-407E-A947-70E740481C1C}">
                <a14:useLocalDpi xmlns:a14="http://schemas.microsoft.com/office/drawing/2010/main" val="0"/>
              </a:ext>
            </a:extLst>
          </a:blip>
          <a:stretch>
            <a:fillRect/>
          </a:stretch>
        </p:blipFill>
        <p:spPr>
          <a:xfrm>
            <a:off x="8976320" y="1779498"/>
            <a:ext cx="2592981" cy="195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Bộ tranh: về bài tập thể dục - Lớp 1 -"/>
          <p:cNvPicPr>
            <a:picLocks noChangeAspect="1" noChangeArrowheads="1"/>
          </p:cNvPicPr>
          <p:nvPr/>
        </p:nvPicPr>
        <p:blipFill rotWithShape="1">
          <a:blip r:embed="rId7">
            <a:extLst>
              <a:ext uri="{28A0092B-C50C-407E-A947-70E740481C1C}">
                <a14:useLocalDpi xmlns:a14="http://schemas.microsoft.com/office/drawing/2010/main" val="0"/>
              </a:ext>
            </a:extLst>
          </a:blip>
          <a:srcRect l="35415" t="13693" r="35627" b="58876"/>
          <a:stretch/>
        </p:blipFill>
        <p:spPr bwMode="auto">
          <a:xfrm>
            <a:off x="1295467" y="356659"/>
            <a:ext cx="2026829" cy="2784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143D14FC-7E66-4A2B-87F4-E9546638A666}"/>
              </a:ext>
            </a:extLst>
          </p:cNvPr>
          <p:cNvSpPr/>
          <p:nvPr/>
        </p:nvSpPr>
        <p:spPr>
          <a:xfrm>
            <a:off x="899326" y="5081069"/>
            <a:ext cx="10943556" cy="1241235"/>
          </a:xfrm>
          <a:prstGeom prst="rect">
            <a:avLst/>
          </a:prstGeom>
          <a:noFill/>
        </p:spPr>
        <p:txBody>
          <a:bodyPr wrap="square" lIns="91439" tIns="45719" rIns="91439" bIns="45719" rtlCol="0">
            <a:spAutoFit/>
          </a:bodyPr>
          <a:lstStyle/>
          <a:p>
            <a:pPr algn="ctr" defTabSz="914354"/>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733"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3733"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6371103" y="465310"/>
            <a:ext cx="2427632" cy="185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6315537" y="2784308"/>
            <a:ext cx="2483199" cy="229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ình ảnh Vẽ Tay Cô Gái Yoga Mockup Vẽ Tay Phim Hoạt Hình Cô Gái Yoga Yoga,  Hành động Yoga, Chuyển động, Vẽ Tay Thể Dục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5812" b="64306" l="4873" r="43854"/>
                    </a14:imgEffect>
                  </a14:imgLayer>
                </a14:imgProps>
              </a:ext>
              <a:ext uri="{28A0092B-C50C-407E-A947-70E740481C1C}">
                <a14:useLocalDpi xmlns:a14="http://schemas.microsoft.com/office/drawing/2010/main" val="0"/>
              </a:ext>
            </a:extLst>
          </a:blip>
          <a:srcRect l="-1" t="35062" r="57976" b="36592"/>
          <a:stretch/>
        </p:blipFill>
        <p:spPr bwMode="auto">
          <a:xfrm>
            <a:off x="3755166" y="2824677"/>
            <a:ext cx="2148337" cy="218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32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par>
                          <p:cTn id="28" fill="hold">
                            <p:stCondLst>
                              <p:cond delay="485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8">
            <a:extLst>
              <a:ext uri="{FF2B5EF4-FFF2-40B4-BE49-F238E27FC236}">
                <a16:creationId xmlns:a16="http://schemas.microsoft.com/office/drawing/2014/main" id="{143D14FC-7E66-4A2B-87F4-E9546638A666}"/>
              </a:ext>
            </a:extLst>
          </p:cNvPr>
          <p:cNvSpPr/>
          <p:nvPr/>
        </p:nvSpPr>
        <p:spPr>
          <a:xfrm>
            <a:off x="839114" y="4041949"/>
            <a:ext cx="10943556" cy="1446548"/>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Hãy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đứng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tạo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bằng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tay</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thân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mình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của</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em</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nhé</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1661" y1="33682" x2="78754" y2="46234"/>
                        <a14:foregroundMark x1="79553" y1="39121" x2="60383" y2="41841"/>
                      </a14:backgroundRemoval>
                    </a14:imgEffect>
                  </a14:imgLayer>
                </a14:imgProps>
              </a:ext>
              <a:ext uri="{28A0092B-C50C-407E-A947-70E740481C1C}">
                <a14:useLocalDpi xmlns:a14="http://schemas.microsoft.com/office/drawing/2010/main" val="0"/>
              </a:ext>
            </a:extLst>
          </a:blip>
          <a:stretch>
            <a:fillRect/>
          </a:stretch>
        </p:blipFill>
        <p:spPr>
          <a:xfrm>
            <a:off x="4175788" y="645210"/>
            <a:ext cx="4855265" cy="370737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6006" y1="25561" x2="51757" y2="47323"/>
                        <a14:foregroundMark x1="64537" y1="39724" x2="50958" y2="49050"/>
                      </a14:backgroundRemoval>
                    </a14:imgEffect>
                  </a14:imgLayer>
                </a14:imgProps>
              </a:ext>
              <a:ext uri="{28A0092B-C50C-407E-A947-70E740481C1C}">
                <a14:useLocalDpi xmlns:a14="http://schemas.microsoft.com/office/drawing/2010/main" val="0"/>
              </a:ext>
            </a:extLst>
          </a:blip>
          <a:stretch>
            <a:fillRect/>
          </a:stretch>
        </p:blipFill>
        <p:spPr>
          <a:xfrm>
            <a:off x="335361" y="54551"/>
            <a:ext cx="4674096" cy="4323165"/>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7316" y1="35075" x2="44569" y2="38246"/>
                      </a14:backgroundRemoval>
                    </a14:imgEffect>
                  </a14:imgLayer>
                </a14:imgProps>
              </a:ext>
              <a:ext uri="{28A0092B-C50C-407E-A947-70E740481C1C}">
                <a14:useLocalDpi xmlns:a14="http://schemas.microsoft.com/office/drawing/2010/main" val="0"/>
              </a:ext>
            </a:extLst>
          </a:blip>
          <a:stretch>
            <a:fillRect/>
          </a:stretch>
        </p:blipFill>
        <p:spPr>
          <a:xfrm>
            <a:off x="7659587" y="-48836"/>
            <a:ext cx="5169816" cy="4426552"/>
          </a:xfrm>
          <a:prstGeom prst="rect">
            <a:avLst/>
          </a:prstGeom>
        </p:spPr>
      </p:pic>
    </p:spTree>
    <p:extLst>
      <p:ext uri="{BB962C8B-B14F-4D97-AF65-F5344CB8AC3E}">
        <p14:creationId xmlns:p14="http://schemas.microsoft.com/office/powerpoint/2010/main" val="168242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par>
                          <p:cTn id="9" fill="hold">
                            <p:stCondLst>
                              <p:cond delay="315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7A428A-0D94-479F-AA02-8BBCC05E3502}"/>
              </a:ext>
            </a:extLst>
          </p:cNvPr>
          <p:cNvPicPr>
            <a:picLocks noChangeAspect="1"/>
          </p:cNvPicPr>
          <p:nvPr/>
        </p:nvPicPr>
        <p:blipFill rotWithShape="1">
          <a:blip r:embed="rId3">
            <a:extLst>
              <a:ext uri="{28A0092B-C50C-407E-A947-70E740481C1C}">
                <a14:useLocalDpi xmlns:a14="http://schemas.microsoft.com/office/drawing/2010/main" val="0"/>
              </a:ext>
            </a:extLst>
          </a:blip>
          <a:srcRect l="3629" r="27152"/>
          <a:stretch/>
        </p:blipFill>
        <p:spPr>
          <a:xfrm>
            <a:off x="-1104800" y="356659"/>
            <a:ext cx="15062416" cy="5963357"/>
          </a:xfrm>
          <a:prstGeom prst="rect">
            <a:avLst/>
          </a:prstGeom>
        </p:spPr>
      </p:pic>
      <p:sp>
        <p:nvSpPr>
          <p:cNvPr id="2" name="文本框 1">
            <a:extLst>
              <a:ext uri="{FF2B5EF4-FFF2-40B4-BE49-F238E27FC236}">
                <a16:creationId xmlns:a16="http://schemas.microsoft.com/office/drawing/2014/main" id="{7B02BB6F-D222-45E7-91E6-626FABA3D513}"/>
              </a:ext>
            </a:extLst>
          </p:cNvPr>
          <p:cNvSpPr txBox="1"/>
          <p:nvPr/>
        </p:nvSpPr>
        <p:spPr>
          <a:xfrm>
            <a:off x="3247988" y="1059781"/>
            <a:ext cx="5856651" cy="1374733"/>
          </a:xfrm>
          <a:prstGeom prst="rect">
            <a:avLst/>
          </a:prstGeom>
          <a:noFill/>
        </p:spPr>
        <p:txBody>
          <a:bodyPr wrap="square" lIns="91439" tIns="45719" rIns="91439" bIns="45719" rtlCol="0">
            <a:spAutoFit/>
          </a:bodyPr>
          <a:lstStyle>
            <a:defPPr>
              <a:defRPr lang="zh-CN"/>
            </a:defPPr>
            <a:lvl1pPr algn="ctr">
              <a:lnSpc>
                <a:spcPts val="7500"/>
              </a:lnSpc>
              <a:defRPr sz="8000" b="1" kern="800">
                <a:ln w="25400">
                  <a:solidFill>
                    <a:srgbClr val="0083BA"/>
                  </a:solidFill>
                </a:ln>
                <a:solidFill>
                  <a:srgbClr val="67C3CA"/>
                </a:solidFill>
                <a:latin typeface="站酷快乐体2016修订版" panose="02010600030101010101" pitchFamily="2" charset="-122"/>
                <a:ea typeface="站酷快乐体2016修订版" panose="02010600030101010101" pitchFamily="2" charset="-122"/>
              </a:defRPr>
            </a:lvl1pPr>
          </a:lstStyle>
          <a:p>
            <a:pPr defTabSz="914354">
              <a:lnSpc>
                <a:spcPts val="10000"/>
              </a:lnSpc>
            </a:pP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Kết</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r>
              <a:rPr lang="en-US" altLang="zh-CN" sz="8800" dirty="0" err="1">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luận</a:t>
            </a:r>
            <a:r>
              <a:rPr lang="en-US" altLang="zh-CN" sz="8800" dirty="0">
                <a:ln w="25400">
                  <a:solidFill>
                    <a:prstClr val="black">
                      <a:lumMod val="65000"/>
                      <a:lumOff val="35000"/>
                    </a:prstClr>
                  </a:solidFill>
                </a:ln>
                <a:solidFill>
                  <a:srgbClr val="FFFF00"/>
                </a:solidFill>
                <a:latin typeface="Cambria" panose="02040503050406030204" pitchFamily="18" charset="0"/>
                <a:ea typeface="Cambria" panose="02040503050406030204" pitchFamily="18" charset="0"/>
                <a:cs typeface="+mn-ea"/>
                <a:sym typeface="+mn-lt"/>
              </a:rPr>
              <a:t> </a:t>
            </a:r>
            <a:endParaRPr lang="zh-CN" altLang="en-US" sz="8800" dirty="0">
              <a:ln w="25400">
                <a:solidFill>
                  <a:prstClr val="black">
                    <a:lumMod val="65000"/>
                    <a:lumOff val="35000"/>
                  </a:prstClr>
                </a:solidFill>
              </a:ln>
              <a:solidFill>
                <a:srgbClr val="FFFF00"/>
              </a:solidFill>
              <a:latin typeface="Cambria" panose="02040503050406030204" pitchFamily="18" charset="0"/>
              <a:ea typeface="方正少儿简体" panose="03000509000000000000" pitchFamily="65" charset="-122"/>
              <a:cs typeface="+mn-ea"/>
              <a:sym typeface="+mn-lt"/>
            </a:endParaRPr>
          </a:p>
        </p:txBody>
      </p:sp>
      <p:pic>
        <p:nvPicPr>
          <p:cNvPr id="24" name="图片 23">
            <a:extLst>
              <a:ext uri="{FF2B5EF4-FFF2-40B4-BE49-F238E27FC236}">
                <a16:creationId xmlns:a16="http://schemas.microsoft.com/office/drawing/2014/main" id="{278D0BC4-8601-4A6D-89D8-B1B8337E857C}"/>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3071813" y="4471990"/>
            <a:ext cx="8859499" cy="2386012"/>
          </a:xfrm>
          <a:prstGeom prst="rect">
            <a:avLst/>
          </a:prstGeom>
        </p:spPr>
      </p:pic>
      <p:pic>
        <p:nvPicPr>
          <p:cNvPr id="25" name="图片 24">
            <a:extLst>
              <a:ext uri="{FF2B5EF4-FFF2-40B4-BE49-F238E27FC236}">
                <a16:creationId xmlns:a16="http://schemas.microsoft.com/office/drawing/2014/main" id="{0BDCCEE5-2CE1-4187-BDA5-0E35C971B0A1}"/>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1" y="3901778"/>
            <a:ext cx="3286127" cy="2956225"/>
          </a:xfrm>
          <a:prstGeom prst="rect">
            <a:avLst/>
          </a:prstGeom>
        </p:spPr>
      </p:pic>
      <p:sp>
        <p:nvSpPr>
          <p:cNvPr id="22" name="矩形 8">
            <a:extLst>
              <a:ext uri="{FF2B5EF4-FFF2-40B4-BE49-F238E27FC236}">
                <a16:creationId xmlns:a16="http://schemas.microsoft.com/office/drawing/2014/main" id="{143D14FC-7E66-4A2B-87F4-E9546638A666}"/>
              </a:ext>
            </a:extLst>
          </p:cNvPr>
          <p:cNvSpPr/>
          <p:nvPr/>
        </p:nvSpPr>
        <p:spPr>
          <a:xfrm>
            <a:off x="1365302" y="2422202"/>
            <a:ext cx="9985276" cy="2062101"/>
          </a:xfrm>
          <a:prstGeom prst="rect">
            <a:avLst/>
          </a:prstGeom>
          <a:noFill/>
        </p:spPr>
        <p:txBody>
          <a:bodyPr wrap="square" lIns="91439" tIns="45719" rIns="91439" bIns="45719" rtlCol="0">
            <a:spAutoFit/>
          </a:bodyPr>
          <a:lstStyle/>
          <a:p>
            <a:pPr algn="ctr" defTabSz="914354"/>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nhọn</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tù</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&lt;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6400" b="1" kern="800" dirty="0" err="1">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bẹt</a:t>
            </a:r>
            <a:endParaRPr lang="zh-CN" altLang="en-US" sz="64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123715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1" presetClass="entr" presetSubtype="0" fill="hold" grpId="0" nodeType="afterEffect">
                                  <p:stCondLst>
                                    <p:cond delay="250"/>
                                  </p:stCondLst>
                                  <p:iterate type="lt">
                                    <p:tmPct val="20000"/>
                                  </p:iterate>
                                  <p:childTnLst>
                                    <p:set>
                                      <p:cBhvr>
                                        <p:cTn id="12" dur="1" fill="hold">
                                          <p:stCondLst>
                                            <p:cond delay="0"/>
                                          </p:stCondLst>
                                        </p:cTn>
                                        <p:tgtEl>
                                          <p:spTgt spid="2"/>
                                        </p:tgtEl>
                                        <p:attrNameLst>
                                          <p:attrName>style.visibility</p:attrName>
                                        </p:attrNameLst>
                                      </p:cBhvr>
                                      <p:to>
                                        <p:strVal val="visible"/>
                                      </p:to>
                                    </p:set>
                                    <p:anim calcmode="lin" valueType="num">
                                      <p:cBhvr>
                                        <p:cTn id="13" dur="6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650" fill="hold"/>
                                        <p:tgtEl>
                                          <p:spTgt spid="2"/>
                                        </p:tgtEl>
                                        <p:attrNameLst>
                                          <p:attrName>ppt_y</p:attrName>
                                        </p:attrNameLst>
                                      </p:cBhvr>
                                      <p:tavLst>
                                        <p:tav tm="0">
                                          <p:val>
                                            <p:strVal val="#ppt_y"/>
                                          </p:val>
                                        </p:tav>
                                        <p:tav tm="100000">
                                          <p:val>
                                            <p:strVal val="#ppt_y"/>
                                          </p:val>
                                        </p:tav>
                                      </p:tavLst>
                                    </p:anim>
                                    <p:anim calcmode="lin" valueType="num">
                                      <p:cBhvr>
                                        <p:cTn id="15" dur="6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6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65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500"/>
                            </p:stCondLst>
                            <p:childTnLst>
                              <p:par>
                                <p:cTn id="31" presetID="12" presetClass="entr" presetSubtype="4" fill="hold" grpId="0" nodeType="afterEffect">
                                  <p:stCondLst>
                                    <p:cond delay="0"/>
                                  </p:stCondLst>
                                  <p:iterate type="lt">
                                    <p:tmPct val="10000"/>
                                  </p:iterate>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p:tgtEl>
                                          <p:spTgt spid="22"/>
                                        </p:tgtEl>
                                        <p:attrNameLst>
                                          <p:attrName>ppt_y</p:attrName>
                                        </p:attrNameLst>
                                      </p:cBhvr>
                                      <p:tavLst>
                                        <p:tav tm="0">
                                          <p:val>
                                            <p:strVal val="#ppt_y+#ppt_h*1.125000"/>
                                          </p:val>
                                        </p:tav>
                                        <p:tav tm="100000">
                                          <p:val>
                                            <p:strVal val="#ppt_y"/>
                                          </p:val>
                                        </p:tav>
                                      </p:tavLst>
                                    </p:anim>
                                    <p:animEffect transition="in" filter="wipe(up)">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6" name="Picture 5">
            <a:extLst>
              <a:ext uri="{FF2B5EF4-FFF2-40B4-BE49-F238E27FC236}">
                <a16:creationId xmlns:a16="http://schemas.microsoft.com/office/drawing/2014/main" id="{350DDB25-236F-58AA-4183-141D6B29E414}"/>
              </a:ext>
            </a:extLst>
          </p:cNvPr>
          <p:cNvPicPr>
            <a:picLocks noChangeAspect="1"/>
          </p:cNvPicPr>
          <p:nvPr/>
        </p:nvPicPr>
        <p:blipFill>
          <a:blip r:embed="rId10"/>
          <a:stretch>
            <a:fillRect/>
          </a:stretch>
        </p:blipFill>
        <p:spPr>
          <a:xfrm>
            <a:off x="4811847" y="1644631"/>
            <a:ext cx="4206605" cy="3359187"/>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4D53CB-1F45-DE47-4277-3DD6C296E724}"/>
              </a:ext>
            </a:extLst>
          </p:cNvPr>
          <p:cNvGrpSpPr/>
          <p:nvPr/>
        </p:nvGrpSpPr>
        <p:grpSpPr>
          <a:xfrm>
            <a:off x="2112651" y="173176"/>
            <a:ext cx="8974449" cy="1093649"/>
            <a:chOff x="2378637" y="880172"/>
            <a:chExt cx="7441502" cy="1167235"/>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880172"/>
              <a:ext cx="7441502" cy="1149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tù</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bẹt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3"/>
          <a:stretch>
            <a:fillRect/>
          </a:stretch>
        </p:blipFill>
        <p:spPr>
          <a:xfrm>
            <a:off x="995465" y="0"/>
            <a:ext cx="1347333" cy="1603387"/>
          </a:xfrm>
          <a:prstGeom prst="rect">
            <a:avLst/>
          </a:prstGeom>
        </p:spPr>
      </p:pic>
      <p:pic>
        <p:nvPicPr>
          <p:cNvPr id="5" name="Picture 4">
            <a:extLst>
              <a:ext uri="{FF2B5EF4-FFF2-40B4-BE49-F238E27FC236}">
                <a16:creationId xmlns:a16="http://schemas.microsoft.com/office/drawing/2014/main" id="{08A08AD2-A96D-B718-C52E-1CC7566F5B71}"/>
              </a:ext>
            </a:extLst>
          </p:cNvPr>
          <p:cNvPicPr>
            <a:picLocks noChangeAspect="1"/>
          </p:cNvPicPr>
          <p:nvPr/>
        </p:nvPicPr>
        <p:blipFill>
          <a:blip r:embed="rId4"/>
          <a:stretch>
            <a:fillRect/>
          </a:stretch>
        </p:blipFill>
        <p:spPr>
          <a:xfrm>
            <a:off x="1028700" y="2133600"/>
            <a:ext cx="10306050" cy="3238500"/>
          </a:xfrm>
          <a:prstGeom prst="rect">
            <a:avLst/>
          </a:prstGeom>
        </p:spPr>
      </p:pic>
      <p:grpSp>
        <p:nvGrpSpPr>
          <p:cNvPr id="6" name="Group 5">
            <a:extLst>
              <a:ext uri="{FF2B5EF4-FFF2-40B4-BE49-F238E27FC236}">
                <a16:creationId xmlns:a16="http://schemas.microsoft.com/office/drawing/2014/main" id="{8F7F0C5A-7D6A-FD4D-0FCA-0F729A68F1DD}"/>
              </a:ext>
            </a:extLst>
          </p:cNvPr>
          <p:cNvGrpSpPr/>
          <p:nvPr/>
        </p:nvGrpSpPr>
        <p:grpSpPr>
          <a:xfrm>
            <a:off x="1114425" y="1456285"/>
            <a:ext cx="3040988" cy="954107"/>
            <a:chOff x="4652806" y="2394854"/>
            <a:chExt cx="2508305" cy="1088137"/>
          </a:xfrm>
        </p:grpSpPr>
        <p:sp>
          <p:nvSpPr>
            <p:cNvPr id="17" name="Rectangle: Rounded Corners 16">
              <a:extLst>
                <a:ext uri="{FF2B5EF4-FFF2-40B4-BE49-F238E27FC236}">
                  <a16:creationId xmlns:a16="http://schemas.microsoft.com/office/drawing/2014/main" id="{A2D01F3A-C1C0-D478-5284-25B0484FC538}"/>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B6018569-945C-2C22-D258-57D68682B878}"/>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OM, ON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A995828-79C6-3D94-BB12-956C622D78FC}"/>
              </a:ext>
            </a:extLst>
          </p:cNvPr>
          <p:cNvGrpSpPr/>
          <p:nvPr/>
        </p:nvGrpSpPr>
        <p:grpSpPr>
          <a:xfrm>
            <a:off x="4648200" y="1370560"/>
            <a:ext cx="3040988" cy="954107"/>
            <a:chOff x="4652806" y="2394854"/>
            <a:chExt cx="2508305" cy="1088137"/>
          </a:xfrm>
        </p:grpSpPr>
        <p:sp>
          <p:nvSpPr>
            <p:cNvPr id="20" name="Rectangle: Rounded Corners 19">
              <a:extLst>
                <a:ext uri="{FF2B5EF4-FFF2-40B4-BE49-F238E27FC236}">
                  <a16:creationId xmlns:a16="http://schemas.microsoft.com/office/drawing/2014/main" id="{DAC50642-F7C8-E0A3-40EB-B5A6E483D83D}"/>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3BF88C3B-99BD-DAE8-89AD-9E73DFE2A79F}"/>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BP, BQ</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907C152F-5090-F925-C084-096BE16D2E04}"/>
              </a:ext>
            </a:extLst>
          </p:cNvPr>
          <p:cNvGrpSpPr/>
          <p:nvPr/>
        </p:nvGrpSpPr>
        <p:grpSpPr>
          <a:xfrm>
            <a:off x="1143000" y="5266285"/>
            <a:ext cx="3040988" cy="954107"/>
            <a:chOff x="4652806" y="2394854"/>
            <a:chExt cx="2508305" cy="1088137"/>
          </a:xfrm>
        </p:grpSpPr>
        <p:sp>
          <p:nvSpPr>
            <p:cNvPr id="25" name="Rectangle: Rounded Corners 24">
              <a:extLst>
                <a:ext uri="{FF2B5EF4-FFF2-40B4-BE49-F238E27FC236}">
                  <a16:creationId xmlns:a16="http://schemas.microsoft.com/office/drawing/2014/main" id="{21BEF574-2D50-4E8D-E3BD-78DF971363B1}"/>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5313E928-1EF6-1465-DBBF-F70EB1066657}"/>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E;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EX, EY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ED0F039-CB6E-75AB-0484-FC5665D819B1}"/>
              </a:ext>
            </a:extLst>
          </p:cNvPr>
          <p:cNvGrpSpPr/>
          <p:nvPr/>
        </p:nvGrpSpPr>
        <p:grpSpPr>
          <a:xfrm>
            <a:off x="4772025" y="5409160"/>
            <a:ext cx="3040988" cy="954107"/>
            <a:chOff x="4652806" y="2394854"/>
            <a:chExt cx="2508305" cy="1088137"/>
          </a:xfrm>
        </p:grpSpPr>
        <p:sp>
          <p:nvSpPr>
            <p:cNvPr id="28" name="Rectangle: Rounded Corners 27">
              <a:extLst>
                <a:ext uri="{FF2B5EF4-FFF2-40B4-BE49-F238E27FC236}">
                  <a16:creationId xmlns:a16="http://schemas.microsoft.com/office/drawing/2014/main" id="{7514CE9D-0394-B02C-75A8-6DFE3E82C50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30836-CA06-3A40-94F9-11C2144A11A5}"/>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D;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DV, DU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72957C91-78AF-5956-1207-C01A31B6DDB5}"/>
              </a:ext>
            </a:extLst>
          </p:cNvPr>
          <p:cNvGrpSpPr/>
          <p:nvPr/>
        </p:nvGrpSpPr>
        <p:grpSpPr>
          <a:xfrm>
            <a:off x="8448675" y="5418685"/>
            <a:ext cx="3040988" cy="954107"/>
            <a:chOff x="4652806" y="2394854"/>
            <a:chExt cx="2508305" cy="1088137"/>
          </a:xfrm>
        </p:grpSpPr>
        <p:sp>
          <p:nvSpPr>
            <p:cNvPr id="31" name="Rectangle: Rounded Corners 30">
              <a:extLst>
                <a:ext uri="{FF2B5EF4-FFF2-40B4-BE49-F238E27FC236}">
                  <a16:creationId xmlns:a16="http://schemas.microsoft.com/office/drawing/2014/main" id="{7AD95EF8-3B3F-F057-C634-E51E66EACA0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D6E4FC9B-73CF-A86E-D67B-C19CE3521249}"/>
                </a:ext>
              </a:extLst>
            </p:cNvPr>
            <p:cNvSpPr txBox="1"/>
            <p:nvPr/>
          </p:nvSpPr>
          <p:spPr>
            <a:xfrm>
              <a:off x="4713584" y="2394854"/>
              <a:ext cx="2447527" cy="108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tù</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cạnh</a:t>
              </a:r>
              <a:r>
                <a:rPr lang="en-US" sz="2800" b="1" i="0" dirty="0">
                  <a:solidFill>
                    <a:srgbClr val="FF0000"/>
                  </a:solidFill>
                  <a:effectLst/>
                  <a:latin typeface="Cambria" panose="02040503050406030204" pitchFamily="18" charset="0"/>
                  <a:ea typeface="Cambria" panose="02040503050406030204" pitchFamily="18" charset="0"/>
                </a:rPr>
                <a:t> AG, AH</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9066E8-9C01-BBF0-109F-15405AAD3A92}"/>
              </a:ext>
            </a:extLst>
          </p:cNvPr>
          <p:cNvSpPr txBox="1"/>
          <p:nvPr/>
        </p:nvSpPr>
        <p:spPr>
          <a:xfrm>
            <a:off x="2200274" y="421011"/>
            <a:ext cx="9363075" cy="762966"/>
          </a:xfrm>
          <a:prstGeom prst="rect">
            <a:avLst/>
          </a:prstGeom>
          <a:noFill/>
        </p:spPr>
        <p:txBody>
          <a:bodyPr wrap="square">
            <a:spAutoFit/>
          </a:bodyPr>
          <a:lstStyle/>
          <a:p>
            <a:pPr lvl="0" algn="just">
              <a:lnSpc>
                <a:spcPct val="120000"/>
              </a:lnSpc>
            </a:pPr>
            <a:r>
              <a:rPr lang="vi-VN" sz="4000" b="1" dirty="0">
                <a:solidFill>
                  <a:srgbClr val="000000"/>
                </a:solidFill>
                <a:latin typeface="Cambria" panose="02040503050406030204" pitchFamily="18" charset="0"/>
              </a:rPr>
              <a:t>Việt có hai cái kéo như hình dưới đây.</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2"/>
          <a:stretch>
            <a:fillRect/>
          </a:stretch>
        </p:blipFill>
        <p:spPr>
          <a:xfrm>
            <a:off x="998744" y="159509"/>
            <a:ext cx="1347333" cy="1603387"/>
          </a:xfrm>
          <a:prstGeom prst="rect">
            <a:avLst/>
          </a:prstGeom>
        </p:spPr>
      </p:pic>
      <p:pic>
        <p:nvPicPr>
          <p:cNvPr id="3" name="Picture 2">
            <a:extLst>
              <a:ext uri="{FF2B5EF4-FFF2-40B4-BE49-F238E27FC236}">
                <a16:creationId xmlns:a16="http://schemas.microsoft.com/office/drawing/2014/main" id="{9D870F71-BBC4-3557-9CE0-159FD9F27972}"/>
              </a:ext>
            </a:extLst>
          </p:cNvPr>
          <p:cNvPicPr>
            <a:picLocks noChangeAspect="1"/>
          </p:cNvPicPr>
          <p:nvPr/>
        </p:nvPicPr>
        <p:blipFill>
          <a:blip r:embed="rId3"/>
          <a:stretch>
            <a:fillRect/>
          </a:stretch>
        </p:blipFill>
        <p:spPr>
          <a:xfrm>
            <a:off x="2009775" y="1209675"/>
            <a:ext cx="8305800" cy="2381250"/>
          </a:xfrm>
          <a:prstGeom prst="rect">
            <a:avLst/>
          </a:prstGeom>
        </p:spPr>
      </p:pic>
      <p:sp>
        <p:nvSpPr>
          <p:cNvPr id="4" name="TextBox 3">
            <a:extLst>
              <a:ext uri="{FF2B5EF4-FFF2-40B4-BE49-F238E27FC236}">
                <a16:creationId xmlns:a16="http://schemas.microsoft.com/office/drawing/2014/main" id="{C617B1A1-8EBA-ADA3-E50C-E81078A1283E}"/>
              </a:ext>
            </a:extLst>
          </p:cNvPr>
          <p:cNvSpPr txBox="1"/>
          <p:nvPr/>
        </p:nvSpPr>
        <p:spPr>
          <a:xfrm>
            <a:off x="1228724" y="4362450"/>
            <a:ext cx="10372725" cy="1077218"/>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Hình cái kéo nào có hai lưỡi kéo tạo thành góc tù? Hình cái kéo nào có hai lưỡi kéo tạo thành góc nhọn?</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1497D43A-95DD-2A33-B9ED-A60F0389E621}"/>
              </a:ext>
            </a:extLst>
          </p:cNvPr>
          <p:cNvGrpSpPr/>
          <p:nvPr/>
        </p:nvGrpSpPr>
        <p:grpSpPr>
          <a:xfrm>
            <a:off x="1895475" y="3504161"/>
            <a:ext cx="2428875" cy="667789"/>
            <a:chOff x="4652806" y="2394854"/>
            <a:chExt cx="2508305" cy="1076627"/>
          </a:xfrm>
        </p:grpSpPr>
        <p:sp>
          <p:nvSpPr>
            <p:cNvPr id="20" name="Rectangle: Rounded Corners 19">
              <a:extLst>
                <a:ext uri="{FF2B5EF4-FFF2-40B4-BE49-F238E27FC236}">
                  <a16:creationId xmlns:a16="http://schemas.microsoft.com/office/drawing/2014/main" id="{9BE04273-EA28-A44B-D6BA-A977DEF2CFDF}"/>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D9793C94-D705-5DF5-A14B-889BBA17FBE6}"/>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nhọn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E451C16-D9FF-72BF-888F-412DEF8A6B94}"/>
              </a:ext>
            </a:extLst>
          </p:cNvPr>
          <p:cNvGrpSpPr/>
          <p:nvPr/>
        </p:nvGrpSpPr>
        <p:grpSpPr>
          <a:xfrm>
            <a:off x="7572375" y="3532736"/>
            <a:ext cx="2428875" cy="667789"/>
            <a:chOff x="4652806" y="2394854"/>
            <a:chExt cx="2508305" cy="1076627"/>
          </a:xfrm>
        </p:grpSpPr>
        <p:sp>
          <p:nvSpPr>
            <p:cNvPr id="23" name="Rectangle: Rounded Corners 22">
              <a:extLst>
                <a:ext uri="{FF2B5EF4-FFF2-40B4-BE49-F238E27FC236}">
                  <a16:creationId xmlns:a16="http://schemas.microsoft.com/office/drawing/2014/main" id="{A97E9824-1D35-5475-5955-3448392CE3FA}"/>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EAAD79A3-2835-804B-8D1A-BF55AB66A69B}"/>
                </a:ext>
              </a:extLst>
            </p:cNvPr>
            <p:cNvSpPr txBox="1"/>
            <p:nvPr/>
          </p:nvSpPr>
          <p:spPr>
            <a:xfrm>
              <a:off x="4713584" y="2394854"/>
              <a:ext cx="2447527" cy="1042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latin typeface="Cambria" panose="02040503050406030204" pitchFamily="18" charset="0"/>
                  <a:ea typeface="Cambria" panose="02040503050406030204" pitchFamily="18" charset="0"/>
                </a:rPr>
                <a:t>Góc</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tù</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155636" y="1876425"/>
            <a:ext cx="9489232" cy="2862322"/>
          </a:xfrm>
          <a:prstGeom prst="rect">
            <a:avLst/>
          </a:prstGeom>
          <a:noFill/>
        </p:spPr>
        <p:txBody>
          <a:bodyPr wrap="square">
            <a:spAutoFit/>
          </a:bodyPr>
          <a:lstStyle/>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Làm</a:t>
            </a:r>
            <a:r>
              <a:rPr lang="en-US" sz="3600" b="1" dirty="0">
                <a:solidFill>
                  <a:srgbClr val="000000"/>
                </a:solidFill>
                <a:latin typeface="Cambria" panose="02040503050406030204" pitchFamily="18" charset="0"/>
              </a:rPr>
              <a:t> </a:t>
            </a:r>
            <a:r>
              <a:rPr lang="vi-VN" sz="3600" b="1" dirty="0">
                <a:solidFill>
                  <a:srgbClr val="000000"/>
                </a:solidFill>
                <a:latin typeface="Cambria" panose="02040503050406030204" pitchFamily="18" charset="0"/>
              </a:rPr>
              <a:t>quen và nhận biết được góc nhọn, góc tù và góc bẹt.</a:t>
            </a:r>
          </a:p>
          <a:p>
            <a:pPr marL="571500" lvl="0" indent="-571500" algn="just">
              <a:buFont typeface="Arial" panose="020B0604020202020204" pitchFamily="34" charset="0"/>
              <a:buChar char="•"/>
            </a:pPr>
            <a:r>
              <a:rPr lang="vi-VN" sz="3600" b="1" dirty="0">
                <a:solidFill>
                  <a:srgbClr val="000000"/>
                </a:solidFill>
                <a:latin typeface="Cambria" panose="02040503050406030204" pitchFamily="18" charset="0"/>
              </a:rPr>
              <a:t>Giải quyết được một số bài toán, tình huống liên quan đến góc nhọn, góc tù và góc bẹt.</a:t>
            </a: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F2FC7-2AC7-A3E9-B2E6-18148145F000}"/>
              </a:ext>
            </a:extLst>
          </p:cNvPr>
          <p:cNvSpPr txBox="1"/>
          <p:nvPr/>
        </p:nvSpPr>
        <p:spPr>
          <a:xfrm>
            <a:off x="2038350" y="445709"/>
            <a:ext cx="7391400" cy="1077218"/>
          </a:xfrm>
          <a:prstGeom prst="rect">
            <a:avLst/>
          </a:prstGeom>
          <a:noFill/>
        </p:spPr>
        <p:txBody>
          <a:bodyPr wrap="square">
            <a:spAutoFit/>
          </a:bodyPr>
          <a:lstStyle/>
          <a:p>
            <a:pPr lvl="0" algn="just"/>
            <a:r>
              <a:rPr lang="vi-VN" sz="3200" b="1" dirty="0">
                <a:solidFill>
                  <a:srgbClr val="000000"/>
                </a:solidFill>
                <a:latin typeface="Cambria" panose="02040503050406030204" pitchFamily="18" charset="0"/>
              </a:rPr>
              <a:t>Bạn An chọn một trong ba miếng bánh </a:t>
            </a:r>
            <a:r>
              <a:rPr lang="en-US" sz="3200" b="1" dirty="0">
                <a:solidFill>
                  <a:srgbClr val="000000"/>
                </a:solidFill>
                <a:latin typeface="Cambria" panose="02040503050406030204" pitchFamily="18" charset="0"/>
              </a:rPr>
              <a:t>                          </a:t>
            </a:r>
            <a:r>
              <a:rPr lang="vi-VN" sz="3200" b="1" dirty="0">
                <a:solidFill>
                  <a:srgbClr val="000000"/>
                </a:solidFill>
                <a:latin typeface="Cambria" panose="02040503050406030204" pitchFamily="18" charset="0"/>
              </a:rPr>
              <a:t>như hình vẽ, biết rằng:</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ndParaRPr>
          </a:p>
        </p:txBody>
      </p:sp>
      <p:sp>
        <p:nvSpPr>
          <p:cNvPr id="4" name="Oval 3">
            <a:extLst>
              <a:ext uri="{FF2B5EF4-FFF2-40B4-BE49-F238E27FC236}">
                <a16:creationId xmlns:a16="http://schemas.microsoft.com/office/drawing/2014/main" id="{ECEFF311-7369-8245-FFBC-189DBD2CFE34}"/>
              </a:ext>
            </a:extLst>
          </p:cNvPr>
          <p:cNvSpPr/>
          <p:nvPr/>
        </p:nvSpPr>
        <p:spPr>
          <a:xfrm>
            <a:off x="1000125" y="647700"/>
            <a:ext cx="819150" cy="752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5" name="Oval 4">
            <a:extLst>
              <a:ext uri="{FF2B5EF4-FFF2-40B4-BE49-F238E27FC236}">
                <a16:creationId xmlns:a16="http://schemas.microsoft.com/office/drawing/2014/main" id="{B65CE1D9-4BCA-9AD9-71E2-A14E5A790B9F}"/>
              </a:ext>
            </a:extLst>
          </p:cNvPr>
          <p:cNvSpPr/>
          <p:nvPr/>
        </p:nvSpPr>
        <p:spPr>
          <a:xfrm>
            <a:off x="9410700"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6" name="Oval 5">
            <a:extLst>
              <a:ext uri="{FF2B5EF4-FFF2-40B4-BE49-F238E27FC236}">
                <a16:creationId xmlns:a16="http://schemas.microsoft.com/office/drawing/2014/main" id="{DA6C1805-E488-31C9-6710-45095B4AC6AB}"/>
              </a:ext>
            </a:extLst>
          </p:cNvPr>
          <p:cNvSpPr/>
          <p:nvPr/>
        </p:nvSpPr>
        <p:spPr>
          <a:xfrm>
            <a:off x="10125075" y="41910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7" name="Oval 6">
            <a:extLst>
              <a:ext uri="{FF2B5EF4-FFF2-40B4-BE49-F238E27FC236}">
                <a16:creationId xmlns:a16="http://schemas.microsoft.com/office/drawing/2014/main" id="{D9CCC15D-5EFA-79C6-0014-C9D25CAA4EDD}"/>
              </a:ext>
            </a:extLst>
          </p:cNvPr>
          <p:cNvSpPr/>
          <p:nvPr/>
        </p:nvSpPr>
        <p:spPr>
          <a:xfrm>
            <a:off x="10820400" y="438150"/>
            <a:ext cx="600075" cy="6191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9" name="TextBox 8">
            <a:extLst>
              <a:ext uri="{FF2B5EF4-FFF2-40B4-BE49-F238E27FC236}">
                <a16:creationId xmlns:a16="http://schemas.microsoft.com/office/drawing/2014/main" id="{4D507013-E027-0181-F806-815B270CF36F}"/>
              </a:ext>
            </a:extLst>
          </p:cNvPr>
          <p:cNvSpPr txBox="1"/>
          <p:nvPr/>
        </p:nvSpPr>
        <p:spPr>
          <a:xfrm>
            <a:off x="1219200" y="1771650"/>
            <a:ext cx="6543675" cy="2246769"/>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bạn</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bé</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đỉnh</a:t>
            </a:r>
            <a:r>
              <a:rPr lang="en-US" sz="2800" b="1" i="0" dirty="0">
                <a:solidFill>
                  <a:srgbClr val="000000"/>
                </a:solidFill>
                <a:effectLst/>
                <a:latin typeface="Cambria" panose="02040503050406030204" pitchFamily="18" charset="0"/>
                <a:ea typeface="Cambria" panose="02040503050406030204" pitchFamily="18" charset="0"/>
              </a:rPr>
              <a:t> O ở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t>
            </a:r>
            <a:r>
              <a:rPr lang="en-US" sz="2800" b="1" i="0" dirty="0" err="1">
                <a:solidFill>
                  <a:srgbClr val="000000"/>
                </a:solidFill>
                <a:effectLst/>
                <a:latin typeface="Cambria" panose="02040503050406030204" pitchFamily="18" charset="0"/>
                <a:ea typeface="Cambria" panose="02040503050406030204" pitchFamily="18" charset="0"/>
              </a:rPr>
              <a:t>mà</a:t>
            </a:r>
            <a:r>
              <a:rPr lang="en-US" sz="2800" b="1" i="0" dirty="0">
                <a:solidFill>
                  <a:srgbClr val="000000"/>
                </a:solidFill>
                <a:effectLst/>
                <a:latin typeface="Cambria" panose="02040503050406030204" pitchFamily="18" charset="0"/>
                <a:ea typeface="Cambria" panose="02040503050406030204" pitchFamily="18" charset="0"/>
              </a:rPr>
              <a:t> An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bẹt</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1" i="0" dirty="0" err="1">
                <a:solidFill>
                  <a:srgbClr val="000000"/>
                </a:solidFill>
                <a:effectLst/>
                <a:latin typeface="Cambria" panose="02040503050406030204" pitchFamily="18" charset="0"/>
                <a:ea typeface="Cambria" panose="02040503050406030204" pitchFamily="18" charset="0"/>
              </a:rPr>
              <a:t>Hãy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miếng</a:t>
            </a:r>
            <a:r>
              <a:rPr lang="en-US" sz="2800" b="1" i="0" dirty="0">
                <a:solidFill>
                  <a:srgbClr val="000000"/>
                </a:solidFill>
                <a:effectLst/>
                <a:latin typeface="Cambria" panose="02040503050406030204" pitchFamily="18" charset="0"/>
                <a:ea typeface="Cambria" panose="02040503050406030204" pitchFamily="18" charset="0"/>
              </a:rPr>
              <a:t> bánh An </a:t>
            </a:r>
            <a:r>
              <a:rPr lang="en-US" sz="2800" b="1" i="0" dirty="0" err="1">
                <a:solidFill>
                  <a:srgbClr val="000000"/>
                </a:solidFill>
                <a:effectLst/>
                <a:latin typeface="Cambria" panose="02040503050406030204" pitchFamily="18" charset="0"/>
                <a:ea typeface="Cambria" panose="02040503050406030204" pitchFamily="18" charset="0"/>
              </a:rPr>
              <a:t>đã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chọn</a:t>
            </a:r>
            <a:r>
              <a:rPr lang="en-US" sz="2800" b="1"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A111ECCB-555B-21C5-0A8F-A623E4E931E5}"/>
              </a:ext>
            </a:extLst>
          </p:cNvPr>
          <p:cNvPicPr>
            <a:picLocks noChangeAspect="1"/>
          </p:cNvPicPr>
          <p:nvPr/>
        </p:nvPicPr>
        <p:blipFill>
          <a:blip r:embed="rId3"/>
          <a:stretch>
            <a:fillRect/>
          </a:stretch>
        </p:blipFill>
        <p:spPr>
          <a:xfrm>
            <a:off x="8086725" y="1524000"/>
            <a:ext cx="3495675" cy="2789478"/>
          </a:xfrm>
          <a:prstGeom prst="rect">
            <a:avLst/>
          </a:prstGeom>
        </p:spPr>
      </p:pic>
      <p:sp>
        <p:nvSpPr>
          <p:cNvPr id="14" name="Rectangle: Rounded Corners 13">
            <a:extLst>
              <a:ext uri="{FF2B5EF4-FFF2-40B4-BE49-F238E27FC236}">
                <a16:creationId xmlns:a16="http://schemas.microsoft.com/office/drawing/2014/main" id="{521C32D4-C1B2-CC4B-B23B-5885EC9374FF}"/>
              </a:ext>
            </a:extLst>
          </p:cNvPr>
          <p:cNvSpPr/>
          <p:nvPr/>
        </p:nvSpPr>
        <p:spPr>
          <a:xfrm>
            <a:off x="7534275" y="23050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nhọn</a:t>
            </a:r>
            <a:endParaRPr lang="en-US"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1B04E7D7-B857-42A6-1B74-4F0951FBAE6D}"/>
              </a:ext>
            </a:extLst>
          </p:cNvPr>
          <p:cNvSpPr/>
          <p:nvPr/>
        </p:nvSpPr>
        <p:spPr>
          <a:xfrm>
            <a:off x="9848850" y="148590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tù</a:t>
            </a:r>
            <a:endParaRPr lang="en-US"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6B912E57-1963-EE79-7F67-4D7D65F91C58}"/>
              </a:ext>
            </a:extLst>
          </p:cNvPr>
          <p:cNvSpPr/>
          <p:nvPr/>
        </p:nvSpPr>
        <p:spPr>
          <a:xfrm>
            <a:off x="8620125" y="3409950"/>
            <a:ext cx="1228725" cy="5143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Góc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bẹt</a:t>
            </a:r>
            <a:endParaRPr lang="en-US"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DAD3D26-EEB7-F989-BCEB-B50A4226FE08}"/>
              </a:ext>
            </a:extLst>
          </p:cNvPr>
          <p:cNvSpPr txBox="1"/>
          <p:nvPr/>
        </p:nvSpPr>
        <p:spPr>
          <a:xfrm>
            <a:off x="1257299" y="4238625"/>
            <a:ext cx="10182225" cy="2246769"/>
          </a:xfrm>
          <a:prstGeom prst="rect">
            <a:avLst/>
          </a:prstGeom>
          <a:noFill/>
        </p:spPr>
        <p:txBody>
          <a:bodyPr wrap="square" rtlCol="0">
            <a:spAutoFit/>
          </a:bodyPr>
          <a:lstStyle/>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bé</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nhất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(1)</a:t>
            </a:r>
          </a:p>
          <a:p>
            <a:pPr algn="just"/>
            <a:r>
              <a:rPr lang="en-US" sz="2800" b="1" i="0" dirty="0">
                <a:solidFill>
                  <a:srgbClr val="FF0000"/>
                </a:solidFill>
                <a:effectLst/>
                <a:latin typeface="Cambria" panose="02040503050406030204" pitchFamily="18" charset="0"/>
                <a:ea typeface="Cambria" panose="02040503050406030204" pitchFamily="18" charset="0"/>
              </a:rPr>
              <a:t>Do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đỉnh</a:t>
            </a:r>
            <a:r>
              <a:rPr lang="en-US" sz="2800" b="1" i="0" dirty="0">
                <a:solidFill>
                  <a:srgbClr val="FF0000"/>
                </a:solidFill>
                <a:effectLst/>
                <a:latin typeface="Cambria" panose="02040503050406030204" pitchFamily="18" charset="0"/>
                <a:ea typeface="Cambria" panose="02040503050406030204" pitchFamily="18" charset="0"/>
              </a:rPr>
              <a:t> O ở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mà</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phải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góc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bẹt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An </a:t>
            </a:r>
            <a:r>
              <a:rPr lang="en-US" sz="2800" b="1" i="0" dirty="0" err="1">
                <a:solidFill>
                  <a:srgbClr val="FF0000"/>
                </a:solidFill>
                <a:effectLst/>
                <a:latin typeface="Cambria" panose="02040503050406030204" pitchFamily="18" charset="0"/>
                <a:ea typeface="Cambria" panose="02040503050406030204" pitchFamily="18" charset="0"/>
              </a:rPr>
              <a:t>không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chọn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miếng</a:t>
            </a:r>
            <a:r>
              <a:rPr lang="en-US" sz="2800" b="1" i="0" dirty="0">
                <a:solidFill>
                  <a:srgbClr val="FF0000"/>
                </a:solidFill>
                <a:effectLst/>
                <a:latin typeface="Cambria" panose="02040503050406030204" pitchFamily="18" charset="0"/>
                <a:ea typeface="Cambria" panose="02040503050406030204" pitchFamily="18" charset="0"/>
              </a:rPr>
              <a:t> bánh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(3)</a:t>
            </a:r>
          </a:p>
          <a:p>
            <a:pPr algn="just"/>
            <a:r>
              <a:rPr lang="en-US" sz="2800" b="1" dirty="0" err="1">
                <a:solidFill>
                  <a:srgbClr val="FF0000"/>
                </a:solidFill>
                <a:latin typeface="Cambria" panose="02040503050406030204" pitchFamily="18" charset="0"/>
                <a:ea typeface="Cambria" panose="02040503050406030204" pitchFamily="18" charset="0"/>
              </a:rPr>
              <a:t>Vậy</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chọn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miếng</a:t>
            </a:r>
            <a:r>
              <a:rPr lang="en-US" sz="2800" b="1" dirty="0">
                <a:solidFill>
                  <a:srgbClr val="FF0000"/>
                </a:solidFill>
                <a:latin typeface="Cambria" panose="02040503050406030204" pitchFamily="18" charset="0"/>
                <a:ea typeface="Cambria" panose="02040503050406030204" pitchFamily="18" charset="0"/>
              </a:rPr>
              <a:t> bánh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组合 34"/>
          <p:cNvGrpSpPr/>
          <p:nvPr/>
        </p:nvGrpSpPr>
        <p:grpSpPr>
          <a:xfrm>
            <a:off x="1411605" y="2347"/>
            <a:ext cx="9368669" cy="5835722"/>
            <a:chOff x="492" y="-1523"/>
            <a:chExt cx="18217" cy="11347"/>
          </a:xfrm>
        </p:grpSpPr>
        <p:pic>
          <p:nvPicPr>
            <p:cNvPr id="5" name="图片 4" descr="44"/>
            <p:cNvPicPr>
              <a:picLocks noChangeAspect="1"/>
            </p:cNvPicPr>
            <p:nvPr/>
          </p:nvPicPr>
          <p:blipFill>
            <a:blip r:embed="rId3"/>
            <a:srcRect l="6361" t="16863" r="18978" b="17060"/>
            <a:stretch>
              <a:fillRect/>
            </a:stretch>
          </p:blipFill>
          <p:spPr>
            <a:xfrm>
              <a:off x="492" y="755"/>
              <a:ext cx="18217" cy="9069"/>
            </a:xfrm>
            <a:prstGeom prst="rect">
              <a:avLst/>
            </a:prstGeom>
          </p:spPr>
        </p:pic>
        <p:grpSp>
          <p:nvGrpSpPr>
            <p:cNvPr id="34" name="组合 33"/>
            <p:cNvGrpSpPr/>
            <p:nvPr/>
          </p:nvGrpSpPr>
          <p:grpSpPr>
            <a:xfrm>
              <a:off x="4196" y="-1523"/>
              <a:ext cx="10641" cy="2814"/>
              <a:chOff x="4196" y="-1523"/>
              <a:chExt cx="10641" cy="2814"/>
            </a:xfrm>
          </p:grpSpPr>
          <p:grpSp>
            <p:nvGrpSpPr>
              <p:cNvPr id="7" name="组合 6"/>
              <p:cNvGrpSpPr/>
              <p:nvPr/>
            </p:nvGrpSpPr>
            <p:grpSpPr>
              <a:xfrm>
                <a:off x="4196" y="-1523"/>
                <a:ext cx="577" cy="2814"/>
                <a:chOff x="2851" y="-1602"/>
                <a:chExt cx="610" cy="2975"/>
              </a:xfrm>
            </p:grpSpPr>
            <p:sp>
              <p:nvSpPr>
                <p:cNvPr id="8" name="矩形 7"/>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2" name="椭圆 21"/>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nvGrpSpPr>
              <p:cNvPr id="9" name="组合 8"/>
              <p:cNvGrpSpPr/>
              <p:nvPr/>
            </p:nvGrpSpPr>
            <p:grpSpPr>
              <a:xfrm>
                <a:off x="14260" y="-1523"/>
                <a:ext cx="577" cy="2814"/>
                <a:chOff x="2851" y="-1602"/>
                <a:chExt cx="610" cy="2975"/>
              </a:xfrm>
            </p:grpSpPr>
            <p:sp>
              <p:nvSpPr>
                <p:cNvPr id="3" name="矩形 2"/>
                <p:cNvSpPr/>
                <p:nvPr/>
              </p:nvSpPr>
              <p:spPr>
                <a:xfrm>
                  <a:off x="2890" y="-1602"/>
                  <a:ext cx="531" cy="2603"/>
                </a:xfrm>
                <a:prstGeom prst="rect">
                  <a:avLst/>
                </a:prstGeom>
                <a:gradFill>
                  <a:gsLst>
                    <a:gs pos="0">
                      <a:srgbClr val="4B3C2F"/>
                    </a:gs>
                    <a:gs pos="100000">
                      <a:srgbClr val="A97C50"/>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6" name="椭圆 25"/>
                <p:cNvSpPr/>
                <p:nvPr/>
              </p:nvSpPr>
              <p:spPr>
                <a:xfrm>
                  <a:off x="2851" y="763"/>
                  <a:ext cx="610" cy="610"/>
                </a:xfrm>
                <a:prstGeom prst="ellipse">
                  <a:avLst/>
                </a:prstGeom>
                <a:solidFill>
                  <a:srgbClr val="A97C50"/>
                </a:solidFill>
                <a:ln w="44450">
                  <a:solidFill>
                    <a:schemeClr val="bg1"/>
                  </a:solid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grpSp>
      </p:grpSp>
      <p:pic>
        <p:nvPicPr>
          <p:cNvPr id="4" name="图片 3" descr="千库网_彩色美术画笔_元素编号12899755"/>
          <p:cNvPicPr>
            <a:picLocks noChangeAspect="1"/>
          </p:cNvPicPr>
          <p:nvPr/>
        </p:nvPicPr>
        <p:blipFill>
          <a:blip r:embed="rId4"/>
          <a:srcRect l="16964" r="25281" b="4906"/>
          <a:stretch>
            <a:fillRect/>
          </a:stretch>
        </p:blipFill>
        <p:spPr>
          <a:xfrm>
            <a:off x="260985" y="3222625"/>
            <a:ext cx="2062480" cy="3397885"/>
          </a:xfrm>
          <a:prstGeom prst="rect">
            <a:avLst/>
          </a:prstGeom>
        </p:spPr>
      </p:pic>
      <p:grpSp>
        <p:nvGrpSpPr>
          <p:cNvPr id="36" name="组合 35"/>
          <p:cNvGrpSpPr/>
          <p:nvPr/>
        </p:nvGrpSpPr>
        <p:grpSpPr>
          <a:xfrm>
            <a:off x="455930" y="131445"/>
            <a:ext cx="11328400" cy="4235450"/>
            <a:chOff x="718" y="207"/>
            <a:chExt cx="17840" cy="6670"/>
          </a:xfrm>
        </p:grpSpPr>
        <p:sp>
          <p:nvSpPr>
            <p:cNvPr id="27" name="椭圆 26"/>
            <p:cNvSpPr/>
            <p:nvPr/>
          </p:nvSpPr>
          <p:spPr>
            <a:xfrm>
              <a:off x="2410" y="6567"/>
              <a:ext cx="310" cy="310"/>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8" name="椭圆 27"/>
            <p:cNvSpPr/>
            <p:nvPr/>
          </p:nvSpPr>
          <p:spPr>
            <a:xfrm>
              <a:off x="718" y="4046"/>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9" name="椭圆 28"/>
            <p:cNvSpPr/>
            <p:nvPr/>
          </p:nvSpPr>
          <p:spPr>
            <a:xfrm>
              <a:off x="18009" y="3931"/>
              <a:ext cx="549" cy="549"/>
            </a:xfrm>
            <a:prstGeom prst="ellips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0" name="等腰三角形 29"/>
            <p:cNvSpPr/>
            <p:nvPr/>
          </p:nvSpPr>
          <p:spPr>
            <a:xfrm>
              <a:off x="17118" y="207"/>
              <a:ext cx="548"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2" name="等腰三角形 31"/>
            <p:cNvSpPr/>
            <p:nvPr/>
          </p:nvSpPr>
          <p:spPr>
            <a:xfrm rot="8400000">
              <a:off x="1901" y="874"/>
              <a:ext cx="571" cy="548"/>
            </a:xfrm>
            <a:prstGeom prst="triangle">
              <a:avLst/>
            </a:prstGeom>
            <a:noFill/>
            <a:ln>
              <a:solidFill>
                <a:srgbClr val="A97C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cxnSp>
        <p:nvCxnSpPr>
          <p:cNvPr id="33" name="直接连接符 32"/>
          <p:cNvCxnSpPr/>
          <p:nvPr/>
        </p:nvCxnSpPr>
        <p:spPr>
          <a:xfrm>
            <a:off x="2683426" y="3827934"/>
            <a:ext cx="7152005"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763" y="2149926"/>
            <a:ext cx="4041998" cy="4237087"/>
          </a:xfrm>
          <a:prstGeom prst="rect">
            <a:avLst/>
          </a:prstGeom>
        </p:spPr>
      </p:pic>
      <p:pic>
        <p:nvPicPr>
          <p:cNvPr id="2" name="Picture 1">
            <a:extLst>
              <a:ext uri="{FF2B5EF4-FFF2-40B4-BE49-F238E27FC236}">
                <a16:creationId xmlns:a16="http://schemas.microsoft.com/office/drawing/2014/main" id="{1BE71FB3-64CA-AF1B-1065-D23ACD1CE66E}"/>
              </a:ext>
            </a:extLst>
          </p:cNvPr>
          <p:cNvPicPr>
            <a:picLocks noChangeAspect="1"/>
          </p:cNvPicPr>
          <p:nvPr/>
        </p:nvPicPr>
        <p:blipFill>
          <a:blip r:embed="rId6"/>
          <a:stretch>
            <a:fillRect/>
          </a:stretch>
        </p:blipFill>
        <p:spPr>
          <a:xfrm>
            <a:off x="3633389" y="1882723"/>
            <a:ext cx="4791871" cy="4121253"/>
          </a:xfrm>
          <a:prstGeom prst="rect">
            <a:avLst/>
          </a:prstGeom>
        </p:spPr>
      </p:pic>
    </p:spTree>
    <p:extLst>
      <p:ext uri="{BB962C8B-B14F-4D97-AF65-F5344CB8AC3E}">
        <p14:creationId xmlns:p14="http://schemas.microsoft.com/office/powerpoint/2010/main" val="504545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nhọn</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151552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87" y="151074"/>
            <a:ext cx="1940673" cy="1940673"/>
          </a:xfrm>
          <a:prstGeom prst="rect">
            <a:avLst/>
          </a:prstGeom>
        </p:spPr>
      </p:pic>
      <p:sp>
        <p:nvSpPr>
          <p:cNvPr id="18" name="TextBox 36">
            <a:extLst>
              <a:ext uri="{FF2B5EF4-FFF2-40B4-BE49-F238E27FC236}">
                <a16:creationId xmlns:a16="http://schemas.microsoft.com/office/drawing/2014/main" id="{67877594-41AA-4E31-A782-23578E7FD90E}"/>
              </a:ext>
            </a:extLst>
          </p:cNvPr>
          <p:cNvSpPr txBox="1"/>
          <p:nvPr/>
        </p:nvSpPr>
        <p:spPr>
          <a:xfrm>
            <a:off x="5311381" y="1390093"/>
            <a:ext cx="5109997" cy="684793"/>
          </a:xfrm>
          <a:prstGeom prst="rect">
            <a:avLst/>
          </a:prstGeom>
          <a:noFill/>
        </p:spPr>
        <p:txBody>
          <a:bodyPr wrap="square" lIns="68568" tIns="34285" rIns="68568"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Hình</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nào</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là</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góc</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a:t>
            </a:r>
            <a:r>
              <a:rPr kumimoji="0" lang="en-US" altLang="zh-CN"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tù</a:t>
            </a:r>
            <a:r>
              <a:rPr kumimoji="0" lang="en-US" altLang="zh-C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a:t>
            </a:r>
            <a:endParaRPr kumimoji="0" lang="zh-CN" alt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56号-萌趣苏打饼" panose="00000500000000000000" pitchFamily="2" charset="-122"/>
              <a:cs typeface="+mn-ea"/>
              <a:sym typeface="+mn-lt"/>
            </a:endParaRPr>
          </a:p>
        </p:txBody>
      </p:sp>
      <p:grpSp>
        <p:nvGrpSpPr>
          <p:cNvPr id="3" name="组合 2"/>
          <p:cNvGrpSpPr/>
          <p:nvPr/>
        </p:nvGrpSpPr>
        <p:grpSpPr>
          <a:xfrm>
            <a:off x="5311381" y="3000092"/>
            <a:ext cx="4733143" cy="814833"/>
            <a:chOff x="5352014" y="2177195"/>
            <a:chExt cx="4341323" cy="547576"/>
          </a:xfrm>
        </p:grpSpPr>
        <p:sp>
          <p:nvSpPr>
            <p:cNvPr id="4" name="椭圆 3"/>
            <p:cNvSpPr/>
            <p:nvPr/>
          </p:nvSpPr>
          <p:spPr>
            <a:xfrm>
              <a:off x="5352014" y="2177195"/>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7" name="圆角矩形 6"/>
            <p:cNvSpPr/>
            <p:nvPr/>
          </p:nvSpPr>
          <p:spPr>
            <a:xfrm>
              <a:off x="6365103" y="2177195"/>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white"/>
                  </a:solidFill>
                  <a:effectLst/>
                  <a:uLnTx/>
                  <a:uFillTx/>
                  <a:latin typeface="Cambria" panose="02040503050406030204" pitchFamily="18" charset="0"/>
                  <a:ea typeface="Cambria" panose="02040503050406030204" pitchFamily="18" charset="0"/>
                  <a:cs typeface="+mn-cs"/>
                </a:rPr>
                <a:t>OIK</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8" name="组合 7"/>
          <p:cNvGrpSpPr/>
          <p:nvPr/>
        </p:nvGrpSpPr>
        <p:grpSpPr>
          <a:xfrm>
            <a:off x="5311381" y="3873433"/>
            <a:ext cx="4733143" cy="814833"/>
            <a:chOff x="5352014" y="3050536"/>
            <a:chExt cx="4341323" cy="547576"/>
          </a:xfrm>
        </p:grpSpPr>
        <p:sp>
          <p:nvSpPr>
            <p:cNvPr id="25" name="椭圆 24"/>
            <p:cNvSpPr/>
            <p:nvPr/>
          </p:nvSpPr>
          <p:spPr>
            <a:xfrm>
              <a:off x="5352014" y="3050536"/>
              <a:ext cx="547576" cy="547576"/>
            </a:xfrm>
            <a:prstGeom prst="ellipse">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6" name="圆角矩形 25"/>
            <p:cNvSpPr/>
            <p:nvPr/>
          </p:nvSpPr>
          <p:spPr>
            <a:xfrm>
              <a:off x="6365103" y="3050536"/>
              <a:ext cx="3328234" cy="547576"/>
            </a:xfrm>
            <a:prstGeom prst="roundRect">
              <a:avLst>
                <a:gd name="adj" fmla="val 50000"/>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BAC</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10" name="组合 9"/>
          <p:cNvGrpSpPr/>
          <p:nvPr/>
        </p:nvGrpSpPr>
        <p:grpSpPr>
          <a:xfrm>
            <a:off x="5311381" y="4766160"/>
            <a:ext cx="4733143" cy="814833"/>
            <a:chOff x="5352014" y="3943263"/>
            <a:chExt cx="4341323" cy="547576"/>
          </a:xfrm>
        </p:grpSpPr>
        <p:sp>
          <p:nvSpPr>
            <p:cNvPr id="27" name="椭圆 26"/>
            <p:cNvSpPr/>
            <p:nvPr/>
          </p:nvSpPr>
          <p:spPr>
            <a:xfrm>
              <a:off x="5352014" y="3943263"/>
              <a:ext cx="547576" cy="547576"/>
            </a:xfrm>
            <a:prstGeom prst="ellipse">
              <a:avLst/>
            </a:prstGeom>
            <a:solidFill>
              <a:srgbClr val="F6AB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156号-萌趣苏打饼" panose="00000500000000000000" pitchFamily="2" charset="-122"/>
                <a:cs typeface="+mn-cs"/>
              </a:endParaRPr>
            </a:p>
          </p:txBody>
        </p:sp>
        <p:sp>
          <p:nvSpPr>
            <p:cNvPr id="28" name="圆角矩形 27"/>
            <p:cNvSpPr/>
            <p:nvPr/>
          </p:nvSpPr>
          <p:spPr>
            <a:xfrm>
              <a:off x="6365103" y="3943263"/>
              <a:ext cx="3328234" cy="547576"/>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NMP</a:t>
              </a:r>
              <a:endParaRPr kumimoji="0" lang="zh-CN" altLang="en-US" sz="3600" b="0" i="0" u="none" strike="noStrike" kern="1200" cap="none" spc="0" normalizeH="0" baseline="0" noProof="0" dirty="0">
                <a:ln w="0"/>
                <a:solidFill>
                  <a:prstClr val="white"/>
                </a:solidFill>
                <a:effectLst/>
                <a:uLnTx/>
                <a:uFillTx/>
                <a:latin typeface="Cambria" panose="02040503050406030204" pitchFamily="18" charset="0"/>
                <a:ea typeface="字魂156号-萌趣苏打饼" panose="00000500000000000000" pitchFamily="2" charset="-122"/>
                <a:cs typeface="+mn-cs"/>
              </a:endParaRPr>
            </a:p>
          </p:txBody>
        </p:sp>
      </p:grpSp>
      <p:grpSp>
        <p:nvGrpSpPr>
          <p:cNvPr id="20" name="Group 19">
            <a:extLst>
              <a:ext uri="{FF2B5EF4-FFF2-40B4-BE49-F238E27FC236}">
                <a16:creationId xmlns:a16="http://schemas.microsoft.com/office/drawing/2014/main" id="{47E0D907-8A71-4899-B93B-851C73E489F8}"/>
              </a:ext>
            </a:extLst>
          </p:cNvPr>
          <p:cNvGrpSpPr/>
          <p:nvPr/>
        </p:nvGrpSpPr>
        <p:grpSpPr>
          <a:xfrm>
            <a:off x="1491723" y="1833666"/>
            <a:ext cx="1927051" cy="1981259"/>
            <a:chOff x="1035238" y="1799751"/>
            <a:chExt cx="2481334" cy="2492715"/>
          </a:xfrm>
        </p:grpSpPr>
        <p:cxnSp>
          <p:nvCxnSpPr>
            <p:cNvPr id="21" name="Straight Connector 20">
              <a:extLst>
                <a:ext uri="{FF2B5EF4-FFF2-40B4-BE49-F238E27FC236}">
                  <a16:creationId xmlns:a16="http://schemas.microsoft.com/office/drawing/2014/main" id="{5F4A7528-1012-4FEA-B2D4-3B3C0456F64B}"/>
                </a:ext>
              </a:extLst>
            </p:cNvPr>
            <p:cNvCxnSpPr>
              <a:cxnSpLocks/>
            </p:cNvCxnSpPr>
            <p:nvPr/>
          </p:nvCxnSpPr>
          <p:spPr>
            <a:xfrm flipH="1">
              <a:off x="1553847" y="1799751"/>
              <a:ext cx="0" cy="192024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2C35A4B-DEE2-41ED-A378-3A6F236F1306}"/>
                </a:ext>
              </a:extLst>
            </p:cNvPr>
            <p:cNvCxnSpPr>
              <a:cxnSpLocks/>
            </p:cNvCxnSpPr>
            <p:nvPr/>
          </p:nvCxnSpPr>
          <p:spPr>
            <a:xfrm>
              <a:off x="1536435" y="3701549"/>
              <a:ext cx="1920240" cy="0"/>
            </a:xfrm>
            <a:prstGeom prst="line">
              <a:avLst/>
            </a:prstGeom>
            <a:ln w="381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76ADC67D-2415-40B2-91DA-5BE3D592F3E8}"/>
                </a:ext>
              </a:extLst>
            </p:cNvPr>
            <p:cNvSpPr txBox="1"/>
            <p:nvPr/>
          </p:nvSpPr>
          <p:spPr>
            <a:xfrm>
              <a:off x="1035238" y="1799751"/>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a:t>
              </a:r>
            </a:p>
          </p:txBody>
        </p:sp>
        <p:sp>
          <p:nvSpPr>
            <p:cNvPr id="24" name="TextBox 23">
              <a:extLst>
                <a:ext uri="{FF2B5EF4-FFF2-40B4-BE49-F238E27FC236}">
                  <a16:creationId xmlns:a16="http://schemas.microsoft.com/office/drawing/2014/main" id="{5CB135CF-5D3B-4F2B-8E4B-650A031F99FB}"/>
                </a:ext>
              </a:extLst>
            </p:cNvPr>
            <p:cNvSpPr txBox="1"/>
            <p:nvPr/>
          </p:nvSpPr>
          <p:spPr>
            <a:xfrm>
              <a:off x="1085887" y="3592081"/>
              <a:ext cx="476599" cy="6582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a:t>
              </a:r>
            </a:p>
          </p:txBody>
        </p:sp>
        <p:sp>
          <p:nvSpPr>
            <p:cNvPr id="29" name="TextBox 28">
              <a:extLst>
                <a:ext uri="{FF2B5EF4-FFF2-40B4-BE49-F238E27FC236}">
                  <a16:creationId xmlns:a16="http://schemas.microsoft.com/office/drawing/2014/main" id="{E13BD3A0-DE0A-403B-9383-E4C518CE5108}"/>
                </a:ext>
              </a:extLst>
            </p:cNvPr>
            <p:cNvSpPr txBox="1"/>
            <p:nvPr/>
          </p:nvSpPr>
          <p:spPr>
            <a:xfrm>
              <a:off x="3039973" y="363417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a:t>
              </a:r>
            </a:p>
          </p:txBody>
        </p:sp>
      </p:grpSp>
      <p:grpSp>
        <p:nvGrpSpPr>
          <p:cNvPr id="30" name="Group 29">
            <a:extLst>
              <a:ext uri="{FF2B5EF4-FFF2-40B4-BE49-F238E27FC236}">
                <a16:creationId xmlns:a16="http://schemas.microsoft.com/office/drawing/2014/main" id="{EAEC5CD6-F921-4106-A49D-B0DE1DC89DFA}"/>
              </a:ext>
            </a:extLst>
          </p:cNvPr>
          <p:cNvGrpSpPr/>
          <p:nvPr/>
        </p:nvGrpSpPr>
        <p:grpSpPr>
          <a:xfrm>
            <a:off x="2840923" y="3553315"/>
            <a:ext cx="1905755" cy="2117155"/>
            <a:chOff x="1281082" y="1637866"/>
            <a:chExt cx="2453913" cy="2663692"/>
          </a:xfrm>
        </p:grpSpPr>
        <p:cxnSp>
          <p:nvCxnSpPr>
            <p:cNvPr id="31" name="Straight Connector 30">
              <a:extLst>
                <a:ext uri="{FF2B5EF4-FFF2-40B4-BE49-F238E27FC236}">
                  <a16:creationId xmlns:a16="http://schemas.microsoft.com/office/drawing/2014/main" id="{C479AABE-0AC7-4C46-B741-12C0CD1F328D}"/>
                </a:ext>
              </a:extLst>
            </p:cNvPr>
            <p:cNvCxnSpPr>
              <a:cxnSpLocks/>
            </p:cNvCxnSpPr>
            <p:nvPr/>
          </p:nvCxnSpPr>
          <p:spPr>
            <a:xfrm flipH="1">
              <a:off x="1548108" y="2063338"/>
              <a:ext cx="1301142" cy="164592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0AEBAB8-3274-4D82-8F81-6CB0EA7A8F93}"/>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AC519F0A-5157-4162-B192-901EDC0DE05C}"/>
                </a:ext>
              </a:extLst>
            </p:cNvPr>
            <p:cNvSpPr txBox="1"/>
            <p:nvPr/>
          </p:nvSpPr>
          <p:spPr>
            <a:xfrm>
              <a:off x="2273454" y="1637866"/>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p>
          </p:txBody>
        </p:sp>
        <p:sp>
          <p:nvSpPr>
            <p:cNvPr id="34" name="TextBox 33">
              <a:extLst>
                <a:ext uri="{FF2B5EF4-FFF2-40B4-BE49-F238E27FC236}">
                  <a16:creationId xmlns:a16="http://schemas.microsoft.com/office/drawing/2014/main" id="{AC330263-876F-4EAB-B923-9B5FAD710B95}"/>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a:t>
              </a:r>
            </a:p>
          </p:txBody>
        </p:sp>
        <p:sp>
          <p:nvSpPr>
            <p:cNvPr id="35" name="TextBox 34">
              <a:extLst>
                <a:ext uri="{FF2B5EF4-FFF2-40B4-BE49-F238E27FC236}">
                  <a16:creationId xmlns:a16="http://schemas.microsoft.com/office/drawing/2014/main" id="{51C324FA-662C-4869-8FF2-20FA7EE88959}"/>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P</a:t>
              </a:r>
            </a:p>
          </p:txBody>
        </p:sp>
      </p:grpSp>
      <p:grpSp>
        <p:nvGrpSpPr>
          <p:cNvPr id="36" name="Group 35">
            <a:extLst>
              <a:ext uri="{FF2B5EF4-FFF2-40B4-BE49-F238E27FC236}">
                <a16:creationId xmlns:a16="http://schemas.microsoft.com/office/drawing/2014/main" id="{3D1069BC-CDEF-4FD2-9451-B9474311425F}"/>
              </a:ext>
            </a:extLst>
          </p:cNvPr>
          <p:cNvGrpSpPr/>
          <p:nvPr/>
        </p:nvGrpSpPr>
        <p:grpSpPr>
          <a:xfrm>
            <a:off x="3039792" y="811964"/>
            <a:ext cx="2298359" cy="2250071"/>
            <a:chOff x="775552" y="1470638"/>
            <a:chExt cx="2959443" cy="2830920"/>
          </a:xfrm>
        </p:grpSpPr>
        <p:cxnSp>
          <p:nvCxnSpPr>
            <p:cNvPr id="37" name="Straight Connector 36">
              <a:extLst>
                <a:ext uri="{FF2B5EF4-FFF2-40B4-BE49-F238E27FC236}">
                  <a16:creationId xmlns:a16="http://schemas.microsoft.com/office/drawing/2014/main" id="{68B83563-607E-4965-9E82-E4FFF39C046D}"/>
                </a:ext>
              </a:extLst>
            </p:cNvPr>
            <p:cNvCxnSpPr>
              <a:cxnSpLocks/>
            </p:cNvCxnSpPr>
            <p:nvPr/>
          </p:nvCxnSpPr>
          <p:spPr>
            <a:xfrm>
              <a:off x="850101" y="1994981"/>
              <a:ext cx="698008" cy="1714278"/>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1C3160BC-F5F7-46DE-BB31-78A1BCF63346}"/>
                </a:ext>
              </a:extLst>
            </p:cNvPr>
            <p:cNvCxnSpPr>
              <a:cxnSpLocks/>
            </p:cNvCxnSpPr>
            <p:nvPr/>
          </p:nvCxnSpPr>
          <p:spPr>
            <a:xfrm>
              <a:off x="1536435" y="3701549"/>
              <a:ext cx="2011680"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79A8492-F068-4B85-9520-8B8CA08B0645}"/>
                </a:ext>
              </a:extLst>
            </p:cNvPr>
            <p:cNvSpPr txBox="1"/>
            <p:nvPr/>
          </p:nvSpPr>
          <p:spPr>
            <a:xfrm>
              <a:off x="775552" y="1470638"/>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0" name="TextBox 39">
              <a:extLst>
                <a:ext uri="{FF2B5EF4-FFF2-40B4-BE49-F238E27FC236}">
                  <a16:creationId xmlns:a16="http://schemas.microsoft.com/office/drawing/2014/main" id="{018E9203-9159-457E-A307-3653E487F1FD}"/>
                </a:ext>
              </a:extLst>
            </p:cNvPr>
            <p:cNvSpPr txBox="1"/>
            <p:nvPr/>
          </p:nvSpPr>
          <p:spPr>
            <a:xfrm>
              <a:off x="1281082"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1" name="TextBox 40">
              <a:extLst>
                <a:ext uri="{FF2B5EF4-FFF2-40B4-BE49-F238E27FC236}">
                  <a16:creationId xmlns:a16="http://schemas.microsoft.com/office/drawing/2014/main" id="{69787F6C-4D0A-4273-AA43-E0EDA380A52F}"/>
                </a:ext>
              </a:extLst>
            </p:cNvPr>
            <p:cNvSpPr txBox="1"/>
            <p:nvPr/>
          </p:nvSpPr>
          <p:spPr>
            <a:xfrm>
              <a:off x="3258396" y="3643270"/>
              <a:ext cx="476599" cy="658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736509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1"/>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7">
            <a:extLst>
              <a:ext uri="{FF2B5EF4-FFF2-40B4-BE49-F238E27FC236}">
                <a16:creationId xmlns:a16="http://schemas.microsoft.com/office/drawing/2014/main" id="{5339E5AB-AB64-00BB-813E-0E0AD725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348" y="1071906"/>
            <a:ext cx="7699452" cy="3744416"/>
          </a:xfrm>
          <a:prstGeom prst="rect">
            <a:avLst/>
          </a:prstGeom>
        </p:spPr>
      </p:pic>
      <p:sp>
        <p:nvSpPr>
          <p:cNvPr id="20" name="矩形 8">
            <a:extLst>
              <a:ext uri="{FF2B5EF4-FFF2-40B4-BE49-F238E27FC236}">
                <a16:creationId xmlns:a16="http://schemas.microsoft.com/office/drawing/2014/main" id="{206FF55B-4EB4-D64E-D280-C1B99901A4F0}"/>
              </a:ext>
            </a:extLst>
          </p:cNvPr>
          <p:cNvSpPr/>
          <p:nvPr/>
        </p:nvSpPr>
        <p:spPr>
          <a:xfrm>
            <a:off x="4375641" y="2418343"/>
            <a:ext cx="5577983" cy="1423465"/>
          </a:xfrm>
          <a:prstGeom prst="rect">
            <a:avLst/>
          </a:prstGeom>
          <a:noFill/>
        </p:spPr>
        <p:txBody>
          <a:bodyPr wrap="square" lIns="68579" tIns="34289" rIns="68579" bIns="34289" rtlCol="0">
            <a:spAutoFit/>
          </a:bodyPr>
          <a:lstStyle/>
          <a:p>
            <a:pPr algn="ctr" defTabSz="685783"/>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Các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bạn</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đã</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học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được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từ</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năm</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002060"/>
                </a:solidFill>
                <a:latin typeface="Cambria" panose="02040503050406030204" pitchFamily="18" charset="0"/>
                <a:ea typeface="Cambria" panose="02040503050406030204" pitchFamily="18" charset="0"/>
                <a:cs typeface="+mn-ea"/>
                <a:sym typeface="+mn-lt"/>
              </a:rPr>
              <a:t>lớp</a:t>
            </a:r>
            <a:r>
              <a:rPr lang="en-US" altLang="zh-CN" sz="4400" b="1" kern="800" dirty="0">
                <a:ln w="22225">
                  <a:noFill/>
                </a:ln>
                <a:solidFill>
                  <a:srgbClr val="002060"/>
                </a:solidFill>
                <a:latin typeface="Cambria" panose="02040503050406030204" pitchFamily="18" charset="0"/>
                <a:ea typeface="Cambria" panose="02040503050406030204" pitchFamily="18" charset="0"/>
                <a:cs typeface="+mn-ea"/>
                <a:sym typeface="+mn-lt"/>
              </a:rPr>
              <a:t> 3?</a:t>
            </a:r>
            <a:endParaRPr lang="zh-CN" altLang="en-US" sz="4400" b="1" kern="800" dirty="0">
              <a:ln w="22225">
                <a:noFill/>
              </a:ln>
              <a:solidFill>
                <a:srgbClr val="002060"/>
              </a:solidFill>
              <a:latin typeface="Cambria" panose="02040503050406030204" pitchFamily="18" charset="0"/>
              <a:ea typeface="方正少儿简体" panose="03000509000000000000" pitchFamily="65" charset="-122"/>
              <a:cs typeface="+mn-ea"/>
              <a:sym typeface="+mn-lt"/>
            </a:endParaRPr>
          </a:p>
        </p:txBody>
      </p:sp>
      <p:pic>
        <p:nvPicPr>
          <p:cNvPr id="21" name="Picture 20">
            <a:extLst>
              <a:ext uri="{FF2B5EF4-FFF2-40B4-BE49-F238E27FC236}">
                <a16:creationId xmlns:a16="http://schemas.microsoft.com/office/drawing/2014/main" id="{A27850C6-3619-12A2-E0D8-EF837D6A08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51" b="89968" l="2913" r="28803">
                        <a14:foregroundMark x1="17476" y1="44175" x2="20550" y2="48625"/>
                        <a14:foregroundMark x1="20119" y1="45874" x2="20820" y2="46117"/>
                        <a14:foregroundMark x1="16775" y1="71845" x2="13970" y2="80987"/>
                        <a14:foregroundMark x1="20011" y1="72249" x2="20119" y2="80421"/>
                        <a14:foregroundMark x1="20442" y1="74757" x2="20928" y2="79450"/>
                        <a14:foregroundMark x1="19094" y1="75162" x2="19633" y2="75162"/>
                        <a14:foregroundMark x1="13700" y1="74272" x2="15534" y2="73786"/>
                        <a14:foregroundMark x1="14455" y1="73301" x2="13700" y2="77508"/>
                        <a14:foregroundMark x1="13430" y1="74757" x2="13053" y2="78641"/>
                        <a14:foregroundMark x1="13215" y1="77751" x2="13053" y2="80259"/>
                        <a14:foregroundMark x1="13430" y1="82120" x2="15102" y2="81634"/>
                        <a14:foregroundMark x1="19094" y1="81796" x2="22977" y2="81796"/>
                        <a14:foregroundMark x1="20442" y1="77346" x2="21575" y2="82201"/>
                        <a14:foregroundMark x1="19094" y1="76699" x2="19094" y2="80583"/>
                        <a14:foregroundMark x1="18986" y1="75162" x2="18986" y2="77913"/>
                        <a14:foregroundMark x1="15912" y1="75809" x2="16127" y2="78155"/>
                        <a14:foregroundMark x1="15264" y1="73301" x2="13700" y2="80259"/>
                        <a14:foregroundMark x1="14239" y1="75566" x2="12945" y2="80663"/>
                        <a14:foregroundMark x1="19525" y1="74434" x2="18986" y2="79207"/>
                        <a14:foregroundMark x1="18716" y1="76133" x2="18447" y2="79612"/>
                      </a14:backgroundRemoval>
                    </a14:imgEffect>
                  </a14:imgLayer>
                </a14:imgProps>
              </a:ext>
              <a:ext uri="{28A0092B-C50C-407E-A947-70E740481C1C}">
                <a14:useLocalDpi xmlns:a14="http://schemas.microsoft.com/office/drawing/2010/main" val="0"/>
              </a:ext>
            </a:extLst>
          </a:blip>
          <a:srcRect r="70533"/>
          <a:stretch/>
        </p:blipFill>
        <p:spPr>
          <a:xfrm>
            <a:off x="1422325" y="1434525"/>
            <a:ext cx="2397199" cy="5423475"/>
          </a:xfrm>
          <a:prstGeom prst="rect">
            <a:avLst/>
          </a:prstGeom>
        </p:spPr>
      </p:pic>
    </p:spTree>
    <p:extLst>
      <p:ext uri="{BB962C8B-B14F-4D97-AF65-F5344CB8AC3E}">
        <p14:creationId xmlns:p14="http://schemas.microsoft.com/office/powerpoint/2010/main" val="321720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2" presetClass="entr" presetSubtype="4"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2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rc 41">
            <a:extLst>
              <a:ext uri="{FF2B5EF4-FFF2-40B4-BE49-F238E27FC236}">
                <a16:creationId xmlns:a16="http://schemas.microsoft.com/office/drawing/2014/main" id="{D53290BE-932F-1347-C38C-351DA3E6F50A}"/>
              </a:ext>
            </a:extLst>
          </p:cNvPr>
          <p:cNvSpPr/>
          <p:nvPr/>
        </p:nvSpPr>
        <p:spPr>
          <a:xfrm>
            <a:off x="3213840" y="1876617"/>
            <a:ext cx="672075" cy="818203"/>
          </a:xfrm>
          <a:prstGeom prst="arc">
            <a:avLst>
              <a:gd name="adj1" fmla="val 17521947"/>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3" name="Arc 42">
            <a:extLst>
              <a:ext uri="{FF2B5EF4-FFF2-40B4-BE49-F238E27FC236}">
                <a16:creationId xmlns:a16="http://schemas.microsoft.com/office/drawing/2014/main" id="{BC77DA2E-9A21-B7E7-ECDC-87E052945986}"/>
              </a:ext>
            </a:extLst>
          </p:cNvPr>
          <p:cNvSpPr/>
          <p:nvPr/>
        </p:nvSpPr>
        <p:spPr>
          <a:xfrm rot="15444399">
            <a:off x="8271093" y="1804017"/>
            <a:ext cx="672075" cy="818203"/>
          </a:xfrm>
          <a:prstGeom prst="arc">
            <a:avLst>
              <a:gd name="adj1" fmla="val 16200000"/>
              <a:gd name="adj2" fmla="val 2005978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4" name="Arc 43">
            <a:extLst>
              <a:ext uri="{FF2B5EF4-FFF2-40B4-BE49-F238E27FC236}">
                <a16:creationId xmlns:a16="http://schemas.microsoft.com/office/drawing/2014/main" id="{BC237803-338C-C2BB-4F97-CF5F292A316D}"/>
              </a:ext>
            </a:extLst>
          </p:cNvPr>
          <p:cNvSpPr/>
          <p:nvPr/>
        </p:nvSpPr>
        <p:spPr>
          <a:xfrm rot="7060823">
            <a:off x="4021713" y="571179"/>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5" name="Arc 44">
            <a:extLst>
              <a:ext uri="{FF2B5EF4-FFF2-40B4-BE49-F238E27FC236}">
                <a16:creationId xmlns:a16="http://schemas.microsoft.com/office/drawing/2014/main" id="{2F20FB0F-781E-7684-9EE0-3E1F6C817C42}"/>
              </a:ext>
            </a:extLst>
          </p:cNvPr>
          <p:cNvSpPr/>
          <p:nvPr/>
        </p:nvSpPr>
        <p:spPr>
          <a:xfrm rot="14539177" flipH="1">
            <a:off x="7389782" y="546437"/>
            <a:ext cx="672075" cy="818203"/>
          </a:xfrm>
          <a:prstGeom prst="arc">
            <a:avLst>
              <a:gd name="adj1" fmla="val 14409791"/>
              <a:gd name="adj2" fmla="val 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mbria" panose="02040503050406030204" pitchFamily="18" charset="0"/>
              <a:ea typeface="Cambria" panose="02040503050406030204" pitchFamily="18" charset="0"/>
            </a:endParaRPr>
          </a:p>
        </p:txBody>
      </p:sp>
      <p:sp>
        <p:nvSpPr>
          <p:cNvPr id="49" name="Rectangle 48">
            <a:extLst>
              <a:ext uri="{FF2B5EF4-FFF2-40B4-BE49-F238E27FC236}">
                <a16:creationId xmlns:a16="http://schemas.microsoft.com/office/drawing/2014/main" id="{F2F5E07F-2211-C734-D133-64A4CFA71CF3}"/>
              </a:ext>
            </a:extLst>
          </p:cNvPr>
          <p:cNvSpPr/>
          <p:nvPr/>
        </p:nvSpPr>
        <p:spPr>
          <a:xfrm>
            <a:off x="695218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99948988-8A15-A0EA-D2D4-92738ED5270B}"/>
              </a:ext>
            </a:extLst>
          </p:cNvPr>
          <p:cNvSpPr/>
          <p:nvPr/>
        </p:nvSpPr>
        <p:spPr>
          <a:xfrm>
            <a:off x="8392342" y="22901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5DE5927F-DC4E-528A-0E55-FF8FE6FDD515}"/>
              </a:ext>
            </a:extLst>
          </p:cNvPr>
          <p:cNvSpPr/>
          <p:nvPr/>
        </p:nvSpPr>
        <p:spPr>
          <a:xfrm>
            <a:off x="8392342" y="4981841"/>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46525098-3D0C-CC42-020F-F21E5C2033BA}"/>
              </a:ext>
            </a:extLst>
          </p:cNvPr>
          <p:cNvSpPr/>
          <p:nvPr/>
        </p:nvSpPr>
        <p:spPr>
          <a:xfrm>
            <a:off x="7240214" y="2292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B0146CDC-4375-9BCF-8940-E2CC1D1FA02B}"/>
              </a:ext>
            </a:extLst>
          </p:cNvPr>
          <p:cNvSpPr/>
          <p:nvPr/>
        </p:nvSpPr>
        <p:spPr>
          <a:xfrm>
            <a:off x="7240214" y="4885119"/>
            <a:ext cx="384043" cy="3840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4" name="Rectangle 53">
            <a:extLst>
              <a:ext uri="{FF2B5EF4-FFF2-40B4-BE49-F238E27FC236}">
                <a16:creationId xmlns:a16="http://schemas.microsoft.com/office/drawing/2014/main" id="{5B36D799-EAA0-233B-2A19-0BECA95F87A8}"/>
              </a:ext>
            </a:extLst>
          </p:cNvPr>
          <p:cNvSpPr/>
          <p:nvPr/>
        </p:nvSpPr>
        <p:spPr>
          <a:xfrm>
            <a:off x="6952182" y="497522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5" name="Rectangle 54">
            <a:extLst>
              <a:ext uri="{FF2B5EF4-FFF2-40B4-BE49-F238E27FC236}">
                <a16:creationId xmlns:a16="http://schemas.microsoft.com/office/drawing/2014/main" id="{D401BFD2-CE45-2DC3-0650-3FCD8344E00F}"/>
              </a:ext>
            </a:extLst>
          </p:cNvPr>
          <p:cNvSpPr/>
          <p:nvPr/>
        </p:nvSpPr>
        <p:spPr>
          <a:xfrm>
            <a:off x="3399788" y="4980417"/>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6" name="Rectangle 55">
            <a:extLst>
              <a:ext uri="{FF2B5EF4-FFF2-40B4-BE49-F238E27FC236}">
                <a16:creationId xmlns:a16="http://schemas.microsoft.com/office/drawing/2014/main" id="{2C5E7052-3638-56EB-5D9D-30E1ED171973}"/>
              </a:ext>
            </a:extLst>
          </p:cNvPr>
          <p:cNvSpPr/>
          <p:nvPr/>
        </p:nvSpPr>
        <p:spPr>
          <a:xfrm>
            <a:off x="3399788" y="2292119"/>
            <a:ext cx="28803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7" name="矩形 8">
            <a:extLst>
              <a:ext uri="{FF2B5EF4-FFF2-40B4-BE49-F238E27FC236}">
                <a16:creationId xmlns:a16="http://schemas.microsoft.com/office/drawing/2014/main" id="{D9E395FD-4250-34DB-A1D4-3B5FF46CD9E7}"/>
              </a:ext>
            </a:extLst>
          </p:cNvPr>
          <p:cNvSpPr/>
          <p:nvPr/>
        </p:nvSpPr>
        <p:spPr>
          <a:xfrm>
            <a:off x="895350" y="5331709"/>
            <a:ext cx="1056620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Trong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hình</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trên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có</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bao</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nhiêu</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vuông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
        <p:nvSpPr>
          <p:cNvPr id="58" name="Rectangle 57">
            <a:extLst>
              <a:ext uri="{FF2B5EF4-FFF2-40B4-BE49-F238E27FC236}">
                <a16:creationId xmlns:a16="http://schemas.microsoft.com/office/drawing/2014/main" id="{F2B3F2F7-205C-AA7D-31BA-7B36A6923BF9}"/>
              </a:ext>
            </a:extLst>
          </p:cNvPr>
          <p:cNvSpPr/>
          <p:nvPr/>
        </p:nvSpPr>
        <p:spPr>
          <a:xfrm>
            <a:off x="3399788" y="2292119"/>
            <a:ext cx="528058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EC37482B-2CF1-B591-62F7-0756EC87D2F3}"/>
              </a:ext>
            </a:extLst>
          </p:cNvPr>
          <p:cNvSpPr/>
          <p:nvPr/>
        </p:nvSpPr>
        <p:spPr>
          <a:xfrm>
            <a:off x="3399788" y="2292119"/>
            <a:ext cx="3840427" cy="29763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60" name="Flowchart: Manual Operation 59">
            <a:extLst>
              <a:ext uri="{FF2B5EF4-FFF2-40B4-BE49-F238E27FC236}">
                <a16:creationId xmlns:a16="http://schemas.microsoft.com/office/drawing/2014/main" id="{D124C44C-29C4-E5C0-CF88-006BA5878884}"/>
              </a:ext>
            </a:extLst>
          </p:cNvPr>
          <p:cNvSpPr/>
          <p:nvPr/>
        </p:nvSpPr>
        <p:spPr>
          <a:xfrm flipV="1">
            <a:off x="3404324" y="988609"/>
            <a:ext cx="5276051" cy="1248139"/>
          </a:xfrm>
          <a:prstGeom prst="flowChartManualOperation">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63" name="Picture 62">
            <a:extLst>
              <a:ext uri="{FF2B5EF4-FFF2-40B4-BE49-F238E27FC236}">
                <a16:creationId xmlns:a16="http://schemas.microsoft.com/office/drawing/2014/main" id="{DC028A98-5EFC-C2B9-8A2B-C5FAFC1C32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294" b="47619" l="35513" r="66586"/>
                    </a14:imgEffect>
                  </a14:imgLayer>
                </a14:imgProps>
              </a:ext>
              <a:ext uri="{28A0092B-C50C-407E-A947-70E740481C1C}">
                <a14:useLocalDpi xmlns:a14="http://schemas.microsoft.com/office/drawing/2010/main" val="0"/>
              </a:ext>
            </a:extLst>
          </a:blip>
          <a:srcRect l="36000" t="24800" r="33201" b="51400"/>
          <a:stretch/>
        </p:blipFill>
        <p:spPr>
          <a:xfrm>
            <a:off x="1010995" y="601888"/>
            <a:ext cx="2400940" cy="1855272"/>
          </a:xfrm>
          <a:prstGeom prst="rect">
            <a:avLst/>
          </a:prstGeom>
        </p:spPr>
      </p:pic>
      <p:sp>
        <p:nvSpPr>
          <p:cNvPr id="64" name="矩形 8">
            <a:extLst>
              <a:ext uri="{FF2B5EF4-FFF2-40B4-BE49-F238E27FC236}">
                <a16:creationId xmlns:a16="http://schemas.microsoft.com/office/drawing/2014/main" id="{1E9A8009-4967-37ED-03E5-9618B5732835}"/>
              </a:ext>
            </a:extLst>
          </p:cNvPr>
          <p:cNvSpPr/>
          <p:nvPr/>
        </p:nvSpPr>
        <p:spPr>
          <a:xfrm>
            <a:off x="899701" y="5316503"/>
            <a:ext cx="10273141" cy="769439"/>
          </a:xfrm>
          <a:prstGeom prst="rect">
            <a:avLst/>
          </a:prstGeom>
          <a:noFill/>
        </p:spPr>
        <p:txBody>
          <a:bodyPr wrap="square" lIns="91439" tIns="45719" rIns="91439" bIns="45719" rtlCol="0">
            <a:spAutoFit/>
          </a:bodyPr>
          <a:lstStyle/>
          <a:p>
            <a:pPr algn="ctr" defTabSz="914354"/>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Những</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còn</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lại</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là</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góc</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4400" b="1" kern="800" dirty="0" err="1">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gì</a:t>
            </a:r>
            <a:r>
              <a:rPr lang="en-US" altLang="zh-CN"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a:t>
            </a:r>
            <a:endParaRPr lang="zh-CN" altLang="en-US" sz="4400" b="1" kern="800" dirty="0">
              <a:ln w="22225">
                <a:noFill/>
              </a:ln>
              <a:solidFill>
                <a:srgbClr val="FF0066"/>
              </a:solidFill>
              <a:effectLst>
                <a:outerShdw blurRad="38100" dist="38100" dir="2700000" algn="tl">
                  <a:srgbClr val="000000">
                    <a:alpha val="43137"/>
                  </a:srgbClr>
                </a:outerShdw>
              </a:effectLst>
              <a:latin typeface="Cambria" panose="02040503050406030204"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4839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par>
                          <p:cTn id="19" fill="hold">
                            <p:stCondLst>
                              <p:cond delay="1000"/>
                            </p:stCondLst>
                            <p:childTnLst>
                              <p:par>
                                <p:cTn id="20" presetID="12" presetClass="entr" presetSubtype="4" fill="hold" grpId="0" nodeType="afterEffect">
                                  <p:stCondLst>
                                    <p:cond delay="0"/>
                                  </p:stCondLst>
                                  <p:iterate type="lt">
                                    <p:tmPct val="10000"/>
                                  </p:iterate>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p:tgtEl>
                                          <p:spTgt spid="57"/>
                                        </p:tgtEl>
                                        <p:attrNameLst>
                                          <p:attrName>ppt_y</p:attrName>
                                        </p:attrNameLst>
                                      </p:cBhvr>
                                      <p:tavLst>
                                        <p:tav tm="0">
                                          <p:val>
                                            <p:strVal val="#ppt_y+#ppt_h*1.125000"/>
                                          </p:val>
                                        </p:tav>
                                        <p:tav tm="100000">
                                          <p:val>
                                            <p:strVal val="#ppt_y"/>
                                          </p:val>
                                        </p:tav>
                                      </p:tavLst>
                                    </p:anim>
                                    <p:animEffect transition="in" filter="wipe(up)">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down)">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iterate type="lt">
                                    <p:tmAbs val="0"/>
                                  </p:iterate>
                                  <p:childTnLst>
                                    <p:set>
                                      <p:cBhvr>
                                        <p:cTn id="77" dur="1" fill="hold">
                                          <p:stCondLst>
                                            <p:cond delay="0"/>
                                          </p:stCondLst>
                                        </p:cTn>
                                        <p:tgtEl>
                                          <p:spTgt spid="57"/>
                                        </p:tgtEl>
                                        <p:attrNameLst>
                                          <p:attrName>style.visibility</p:attrName>
                                        </p:attrNameLst>
                                      </p:cBhvr>
                                      <p:to>
                                        <p:strVal val="hidden"/>
                                      </p:to>
                                    </p:set>
                                  </p:childTnLst>
                                </p:cTn>
                              </p:par>
                            </p:childTnLst>
                          </p:cTn>
                        </p:par>
                        <p:par>
                          <p:cTn id="78" fill="hold">
                            <p:stCondLst>
                              <p:cond delay="0"/>
                            </p:stCondLst>
                            <p:childTnLst>
                              <p:par>
                                <p:cTn id="79" presetID="12" presetClass="entr" presetSubtype="4" fill="hold" grpId="0" nodeType="afterEffect">
                                  <p:stCondLst>
                                    <p:cond delay="0"/>
                                  </p:stCondLst>
                                  <p:iterate type="lt">
                                    <p:tmPct val="10000"/>
                                  </p:iterate>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p:tgtEl>
                                          <p:spTgt spid="64"/>
                                        </p:tgtEl>
                                        <p:attrNameLst>
                                          <p:attrName>ppt_y</p:attrName>
                                        </p:attrNameLst>
                                      </p:cBhvr>
                                      <p:tavLst>
                                        <p:tav tm="0">
                                          <p:val>
                                            <p:strVal val="#ppt_y+#ppt_h*1.125000"/>
                                          </p:val>
                                        </p:tav>
                                        <p:tav tm="100000">
                                          <p:val>
                                            <p:strVal val="#ppt_y"/>
                                          </p:val>
                                        </p:tav>
                                      </p:tavLst>
                                    </p:anim>
                                    <p:animEffect transition="in" filter="wipe(up)">
                                      <p:cBhvr>
                                        <p:cTn id="8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p:bldP spid="57" grpId="1"/>
      <p:bldP spid="58" grpId="0" animBg="1"/>
      <p:bldP spid="59" grpId="0" animBg="1"/>
      <p:bldP spid="60" grpId="0" animBg="1"/>
      <p:bldP spid="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A5884-F30D-27B9-453F-F7F95ACE408E}"/>
              </a:ext>
            </a:extLst>
          </p:cNvPr>
          <p:cNvPicPr>
            <a:picLocks noChangeAspect="1"/>
          </p:cNvPicPr>
          <p:nvPr/>
        </p:nvPicPr>
        <p:blipFill>
          <a:blip r:embed="rId2" cstate="print"/>
          <a:stretch>
            <a:fillRect/>
          </a:stretch>
        </p:blipFill>
        <p:spPr>
          <a:xfrm>
            <a:off x="914400" y="289055"/>
            <a:ext cx="2591810" cy="1295905"/>
          </a:xfrm>
          <a:prstGeom prst="rect">
            <a:avLst/>
          </a:prstGeom>
        </p:spPr>
      </p:pic>
      <p:pic>
        <p:nvPicPr>
          <p:cNvPr id="13" name="Picture 12">
            <a:extLst>
              <a:ext uri="{FF2B5EF4-FFF2-40B4-BE49-F238E27FC236}">
                <a16:creationId xmlns:a16="http://schemas.microsoft.com/office/drawing/2014/main" id="{F2CF76DE-8055-FE3B-DAF7-7826765761EE}"/>
              </a:ext>
            </a:extLst>
          </p:cNvPr>
          <p:cNvPicPr>
            <a:picLocks noChangeAspect="1"/>
          </p:cNvPicPr>
          <p:nvPr/>
        </p:nvPicPr>
        <p:blipFill>
          <a:blip r:embed="rId3"/>
          <a:stretch>
            <a:fillRect/>
          </a:stretch>
        </p:blipFill>
        <p:spPr>
          <a:xfrm>
            <a:off x="1352550" y="2005012"/>
            <a:ext cx="2800350" cy="2714625"/>
          </a:xfrm>
          <a:prstGeom prst="rect">
            <a:avLst/>
          </a:prstGeom>
        </p:spPr>
      </p:pic>
      <p:pic>
        <p:nvPicPr>
          <p:cNvPr id="16" name="Picture 15">
            <a:extLst>
              <a:ext uri="{FF2B5EF4-FFF2-40B4-BE49-F238E27FC236}">
                <a16:creationId xmlns:a16="http://schemas.microsoft.com/office/drawing/2014/main" id="{95C52F4D-FEAD-AC14-470F-C13472E2123A}"/>
              </a:ext>
            </a:extLst>
          </p:cNvPr>
          <p:cNvPicPr>
            <a:picLocks noChangeAspect="1"/>
          </p:cNvPicPr>
          <p:nvPr/>
        </p:nvPicPr>
        <p:blipFill>
          <a:blip r:embed="rId4"/>
          <a:stretch>
            <a:fillRect/>
          </a:stretch>
        </p:blipFill>
        <p:spPr>
          <a:xfrm>
            <a:off x="5157787" y="1905000"/>
            <a:ext cx="2733675" cy="2838450"/>
          </a:xfrm>
          <a:prstGeom prst="rect">
            <a:avLst/>
          </a:prstGeom>
        </p:spPr>
      </p:pic>
      <p:pic>
        <p:nvPicPr>
          <p:cNvPr id="18" name="Picture 17">
            <a:extLst>
              <a:ext uri="{FF2B5EF4-FFF2-40B4-BE49-F238E27FC236}">
                <a16:creationId xmlns:a16="http://schemas.microsoft.com/office/drawing/2014/main" id="{E1478399-47E3-FE64-A4D0-C20DC7D1F830}"/>
              </a:ext>
            </a:extLst>
          </p:cNvPr>
          <p:cNvPicPr>
            <a:picLocks noChangeAspect="1"/>
          </p:cNvPicPr>
          <p:nvPr/>
        </p:nvPicPr>
        <p:blipFill>
          <a:blip r:embed="rId5"/>
          <a:stretch>
            <a:fillRect/>
          </a:stretch>
        </p:blipFill>
        <p:spPr>
          <a:xfrm>
            <a:off x="8582025" y="2085975"/>
            <a:ext cx="2667000" cy="2609850"/>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540D1E-AC57-6C7A-0528-B592FD620DC6}"/>
              </a:ext>
            </a:extLst>
          </p:cNvPr>
          <p:cNvPicPr>
            <a:picLocks noChangeAspect="1"/>
          </p:cNvPicPr>
          <p:nvPr/>
        </p:nvPicPr>
        <p:blipFill>
          <a:blip r:embed="rId2"/>
          <a:stretch>
            <a:fillRect/>
          </a:stretch>
        </p:blipFill>
        <p:spPr>
          <a:xfrm>
            <a:off x="1109662" y="1395412"/>
            <a:ext cx="2619375" cy="2257425"/>
          </a:xfrm>
          <a:prstGeom prst="rect">
            <a:avLst/>
          </a:prstGeom>
        </p:spPr>
      </p:pic>
      <p:grpSp>
        <p:nvGrpSpPr>
          <p:cNvPr id="16" name="Group 15">
            <a:extLst>
              <a:ext uri="{FF2B5EF4-FFF2-40B4-BE49-F238E27FC236}">
                <a16:creationId xmlns:a16="http://schemas.microsoft.com/office/drawing/2014/main" id="{45BE2550-3B90-3D4A-D914-C3464E91E89C}"/>
              </a:ext>
            </a:extLst>
          </p:cNvPr>
          <p:cNvGrpSpPr/>
          <p:nvPr/>
        </p:nvGrpSpPr>
        <p:grpSpPr>
          <a:xfrm>
            <a:off x="790576" y="3990376"/>
            <a:ext cx="3524250" cy="1877026"/>
            <a:chOff x="4652806" y="2406903"/>
            <a:chExt cx="2490519" cy="1064578"/>
          </a:xfrm>
        </p:grpSpPr>
        <p:sp>
          <p:nvSpPr>
            <p:cNvPr id="17" name="Rectangle: Rounded Corners 16">
              <a:extLst>
                <a:ext uri="{FF2B5EF4-FFF2-40B4-BE49-F238E27FC236}">
                  <a16:creationId xmlns:a16="http://schemas.microsoft.com/office/drawing/2014/main" id="{D0251405-1D41-A001-81C2-22F26B41846C}"/>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7635EB4-1CD4-C017-6C6E-0834DF21CC2E}"/>
                </a:ext>
              </a:extLst>
            </p:cNvPr>
            <p:cNvSpPr txBox="1"/>
            <p:nvPr/>
          </p:nvSpPr>
          <p:spPr>
            <a:xfrm>
              <a:off x="4674302" y="2481757"/>
              <a:ext cx="2447527" cy="8384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nhọn</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OA, OB.</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nhọn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bé</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0" name="Picture 19">
            <a:extLst>
              <a:ext uri="{FF2B5EF4-FFF2-40B4-BE49-F238E27FC236}">
                <a16:creationId xmlns:a16="http://schemas.microsoft.com/office/drawing/2014/main" id="{6CAF4315-03DF-EE98-F8DD-ECC6FD7A6063}"/>
              </a:ext>
            </a:extLst>
          </p:cNvPr>
          <p:cNvPicPr>
            <a:picLocks noChangeAspect="1"/>
          </p:cNvPicPr>
          <p:nvPr/>
        </p:nvPicPr>
        <p:blipFill>
          <a:blip r:embed="rId3"/>
          <a:stretch>
            <a:fillRect/>
          </a:stretch>
        </p:blipFill>
        <p:spPr>
          <a:xfrm>
            <a:off x="4691062" y="1333500"/>
            <a:ext cx="3457575" cy="2305050"/>
          </a:xfrm>
          <a:prstGeom prst="rect">
            <a:avLst/>
          </a:prstGeom>
        </p:spPr>
      </p:pic>
      <p:grpSp>
        <p:nvGrpSpPr>
          <p:cNvPr id="24" name="Group 23">
            <a:extLst>
              <a:ext uri="{FF2B5EF4-FFF2-40B4-BE49-F238E27FC236}">
                <a16:creationId xmlns:a16="http://schemas.microsoft.com/office/drawing/2014/main" id="{EC92DA13-2689-E166-D348-631CE7AE0196}"/>
              </a:ext>
            </a:extLst>
          </p:cNvPr>
          <p:cNvGrpSpPr/>
          <p:nvPr/>
        </p:nvGrpSpPr>
        <p:grpSpPr>
          <a:xfrm>
            <a:off x="4648201" y="4018951"/>
            <a:ext cx="3695700" cy="1877026"/>
            <a:chOff x="4652806" y="2406903"/>
            <a:chExt cx="2490519" cy="1064578"/>
          </a:xfrm>
        </p:grpSpPr>
        <p:sp>
          <p:nvSpPr>
            <p:cNvPr id="25" name="Rectangle: Rounded Corners 24">
              <a:extLst>
                <a:ext uri="{FF2B5EF4-FFF2-40B4-BE49-F238E27FC236}">
                  <a16:creationId xmlns:a16="http://schemas.microsoft.com/office/drawing/2014/main" id="{017D4255-B47F-B722-20B9-67C6E446BD42}"/>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EC00981-E1A2-41E4-9540-36775452E066}"/>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tù</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OM, ON.</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tù</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lớn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hơn</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8" name="Picture 27">
            <a:extLst>
              <a:ext uri="{FF2B5EF4-FFF2-40B4-BE49-F238E27FC236}">
                <a16:creationId xmlns:a16="http://schemas.microsoft.com/office/drawing/2014/main" id="{570AA471-65E1-46FB-EB3D-51192372059C}"/>
              </a:ext>
            </a:extLst>
          </p:cNvPr>
          <p:cNvPicPr>
            <a:picLocks noChangeAspect="1"/>
          </p:cNvPicPr>
          <p:nvPr/>
        </p:nvPicPr>
        <p:blipFill>
          <a:blip r:embed="rId4"/>
          <a:stretch>
            <a:fillRect/>
          </a:stretch>
        </p:blipFill>
        <p:spPr>
          <a:xfrm>
            <a:off x="8743950" y="2019300"/>
            <a:ext cx="2952750" cy="1695450"/>
          </a:xfrm>
          <a:prstGeom prst="rect">
            <a:avLst/>
          </a:prstGeom>
        </p:spPr>
      </p:pic>
      <p:grpSp>
        <p:nvGrpSpPr>
          <p:cNvPr id="29" name="Group 28">
            <a:extLst>
              <a:ext uri="{FF2B5EF4-FFF2-40B4-BE49-F238E27FC236}">
                <a16:creationId xmlns:a16="http://schemas.microsoft.com/office/drawing/2014/main" id="{4893C875-29E9-48E0-513B-1772D5D510CD}"/>
              </a:ext>
            </a:extLst>
          </p:cNvPr>
          <p:cNvGrpSpPr/>
          <p:nvPr/>
        </p:nvGrpSpPr>
        <p:grpSpPr>
          <a:xfrm>
            <a:off x="8658226" y="4028476"/>
            <a:ext cx="3352800" cy="1877026"/>
            <a:chOff x="4652806" y="2406903"/>
            <a:chExt cx="2490519" cy="1064578"/>
          </a:xfrm>
        </p:grpSpPr>
        <p:sp>
          <p:nvSpPr>
            <p:cNvPr id="30" name="Rectangle: Rounded Corners 29">
              <a:extLst>
                <a:ext uri="{FF2B5EF4-FFF2-40B4-BE49-F238E27FC236}">
                  <a16:creationId xmlns:a16="http://schemas.microsoft.com/office/drawing/2014/main" id="{0C0A2EAB-0ABF-649F-5057-80DBBB1E2F94}"/>
                </a:ext>
              </a:extLst>
            </p:cNvPr>
            <p:cNvSpPr/>
            <p:nvPr/>
          </p:nvSpPr>
          <p:spPr>
            <a:xfrm>
              <a:off x="4652806" y="2406903"/>
              <a:ext cx="2490519" cy="1064578"/>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67B3FAB-BC66-7855-012C-114DE5B62C5B}"/>
                </a:ext>
              </a:extLst>
            </p:cNvPr>
            <p:cNvSpPr txBox="1"/>
            <p:nvPr/>
          </p:nvSpPr>
          <p:spPr>
            <a:xfrm>
              <a:off x="4674302" y="2481757"/>
              <a:ext cx="2447527" cy="9600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Góc</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bẹt</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đỉnh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 </a:t>
              </a:r>
              <a:r>
                <a:rPr kumimoji="0" lang="en-US" sz="2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cạnh</a:t>
              </a:r>
              <a:r>
                <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OC, OD.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bẹt</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bằng</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hai</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góc</a:t>
              </a:r>
              <a:r>
                <a:rPr lang="en-US" sz="2600" b="1" dirty="0">
                  <a:solidFill>
                    <a:srgbClr val="000000"/>
                  </a:solidFill>
                  <a:latin typeface="Cambria" panose="02040503050406030204" pitchFamily="18" charset="0"/>
                </a:rPr>
                <a:t> </a:t>
              </a:r>
              <a:r>
                <a:rPr lang="en-US" sz="2600" b="1" dirty="0" err="1">
                  <a:solidFill>
                    <a:srgbClr val="000000"/>
                  </a:solidFill>
                  <a:latin typeface="Cambria" panose="02040503050406030204" pitchFamily="18" charset="0"/>
                </a:rPr>
                <a:t>vuông</a:t>
              </a:r>
              <a:r>
                <a:rPr lang="en-US" sz="2600" b="1" dirty="0">
                  <a:solidFill>
                    <a:srgbClr val="000000"/>
                  </a:solidFill>
                  <a:latin typeface="Cambria" panose="02040503050406030204" pitchFamily="18" charset="0"/>
                </a:rPr>
                <a:t>.</a:t>
              </a:r>
              <a:endParaRPr kumimoji="0" lang="en-US" sz="2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óc">
            <a:hlinkClick r:id="" action="ppaction://media"/>
            <a:extLst>
              <a:ext uri="{FF2B5EF4-FFF2-40B4-BE49-F238E27FC236}">
                <a16:creationId xmlns:a16="http://schemas.microsoft.com/office/drawing/2014/main" id="{0C59B8D2-1969-32E7-1B4C-2A4C103F5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TotalTime>
  <Words>482</Words>
  <Application>Microsoft Office PowerPoint</Application>
  <PresentationFormat>Widescreen</PresentationFormat>
  <Paragraphs>86</Paragraphs>
  <Slides>24</Slides>
  <Notes>11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等线</vt:lpstr>
      <vt:lpstr>Arial</vt:lpstr>
      <vt:lpstr>Calibri</vt:lpstr>
      <vt:lpstr>Calibri Light</vt:lpstr>
      <vt:lpstr>Cambria</vt:lpstr>
      <vt:lpstr>华康方圆体W7</vt:lpstr>
      <vt:lpstr>回顾</vt:lpstr>
      <vt:lpstr>Office 主题​​</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31</cp:revision>
  <dcterms:created xsi:type="dcterms:W3CDTF">2023-07-09T09:05:02Z</dcterms:created>
  <dcterms:modified xsi:type="dcterms:W3CDTF">2023-08-10T15:19:10Z</dcterms:modified>
  <cp:category>9Slide.vn</cp:category>
</cp:coreProperties>
</file>