
<file path=[Content_Types].xml><?xml version="1.0" encoding="utf-8"?>
<Types xmlns="http://schemas.openxmlformats.org/package/2006/content-types">
  <Default Extension="bin" ContentType="application/vnd.ms-office.activeX"/>
  <Default Extension="gif" ContentType="image/gif"/>
  <Default Extension="jpeg" ContentType="image/jpeg"/>
  <Default Extension="jpg" ContentType="image/jpeg"/>
  <Default Extension="mp3" ContentType="audio/mpeg"/>
  <Default Extension="png" ContentType="image/png"/>
  <Default Extension="rels" ContentType="application/vnd.openxmlformats-package.relationships+xml"/>
  <Default Extension="wav" ContentType="audio/x-wav"/>
  <Default Extension="wdp" ContentType="image/vnd.ms-photo"/>
  <Default Extension="wmf" ContentType="image/x-wmf"/>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notesSlides/notesSlide4.xml" ContentType="application/vnd.openxmlformats-officedocument.presentationml.notesSlide+xml"/>
  <Override PartName="/ppt/tags/tag6.xml" ContentType="application/vnd.openxmlformats-officedocument.presentationml.tags+xml"/>
  <Override PartName="/ppt/tags/tag7.xml" ContentType="application/vnd.openxmlformats-officedocument.presentationml.tags+xml"/>
  <Override PartName="/ppt/tags/tag8.xml" ContentType="application/vnd.openxmlformats-officedocument.presentationml.tags+xml"/>
  <Override PartName="/ppt/notesSlides/notesSlide5.xml" ContentType="application/vnd.openxmlformats-officedocument.presentationml.notesSlide+xml"/>
  <Override PartName="/ppt/tags/tag9.xml" ContentType="application/vnd.openxmlformats-officedocument.presentationml.tags+xml"/>
  <Override PartName="/ppt/notesSlides/notesSlide6.xml" ContentType="application/vnd.openxmlformats-officedocument.presentationml.notesSlide+xml"/>
  <Override PartName="/ppt/activeX/activeX1.xml" ContentType="application/vnd.ms-office.activeX+xml"/>
  <Override PartName="/ppt/tags/tag10.xml" ContentType="application/vnd.openxmlformats-officedocument.presentationml.tags+xml"/>
  <Override PartName="/ppt/notesSlides/notesSlide7.xml" ContentType="application/vnd.openxmlformats-officedocument.presentationml.notesSlide+xml"/>
  <Override PartName="/ppt/activeX/activeX2.xml" ContentType="application/vnd.ms-office.activeX+xml"/>
  <Override PartName="/ppt/tags/tag11.xml" ContentType="application/vnd.openxmlformats-officedocument.presentationml.tags+xml"/>
  <Override PartName="/ppt/notesSlides/notesSlide8.xml" ContentType="application/vnd.openxmlformats-officedocument.presentationml.notesSlide+xml"/>
  <Override PartName="/ppt/tags/tag12.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13.xml" ContentType="application/vnd.openxmlformats-officedocument.presentationml.tags+xml"/>
  <Override PartName="/ppt/tags/tag14.xml" ContentType="application/vnd.openxmlformats-officedocument.presentationml.tags+xml"/>
  <Override PartName="/ppt/tags/tag15.xml" ContentType="application/vnd.openxmlformats-officedocument.presentationml.tags+xml"/>
  <Override PartName="/ppt/tags/tag16.xml" ContentType="application/vnd.openxmlformats-officedocument.presentationml.tags+xml"/>
  <Override PartName="/ppt/tags/tag17.xml" ContentType="application/vnd.openxmlformats-officedocument.presentationml.tags+xml"/>
  <Override PartName="/ppt/notesSlides/notesSlide11.xml" ContentType="application/vnd.openxmlformats-officedocument.presentationml.notesSlide+xml"/>
  <Override PartName="/ppt/tags/tag18.xml" ContentType="application/vnd.openxmlformats-officedocument.presentationml.tags+xml"/>
  <Override PartName="/ppt/notesSlides/notesSlide12.xml" ContentType="application/vnd.openxmlformats-officedocument.presentationml.notesSlide+xml"/>
  <Override PartName="/ppt/tags/tag19.xml" ContentType="application/vnd.openxmlformats-officedocument.presentationml.tags+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tags/tag20.xml" ContentType="application/vnd.openxmlformats-officedocument.presentationml.tags+xml"/>
  <Override PartName="/ppt/notesSlides/notesSlide15.xml" ContentType="application/vnd.openxmlformats-officedocument.presentationml.notesSlide+xml"/>
  <Override PartName="/ppt/tags/tag21.xml" ContentType="application/vnd.openxmlformats-officedocument.presentationml.tags+xml"/>
  <Override PartName="/ppt/notesSlides/notesSlide16.xml" ContentType="application/vnd.openxmlformats-officedocument.presentationml.notesSlide+xml"/>
  <Override PartName="/ppt/tags/tag22.xml" ContentType="application/vnd.openxmlformats-officedocument.presentationml.tags+xml"/>
  <Override PartName="/ppt/notesSlides/notesSlide17.xml" ContentType="application/vnd.openxmlformats-officedocument.presentationml.notesSlide+xml"/>
  <Override PartName="/ppt/tags/tag23.xml" ContentType="application/vnd.openxmlformats-officedocument.presentationml.tags+xml"/>
  <Override PartName="/ppt/tags/tag24.xml" ContentType="application/vnd.openxmlformats-officedocument.presentationml.tags+xml"/>
  <Override PartName="/ppt/tags/tag25.xml" ContentType="application/vnd.openxmlformats-officedocument.presentationml.tags+xml"/>
  <Override PartName="/ppt/tags/tag26.xml" ContentType="application/vnd.openxmlformats-officedocument.presentationml.tags+xml"/>
  <Override PartName="/ppt/tags/tag27.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4" r:id="rId1"/>
  </p:sldMasterIdLst>
  <p:notesMasterIdLst>
    <p:notesMasterId r:id="rId31"/>
  </p:notesMasterIdLst>
  <p:sldIdLst>
    <p:sldId id="484" r:id="rId2"/>
    <p:sldId id="554" r:id="rId3"/>
    <p:sldId id="2007577173" r:id="rId4"/>
    <p:sldId id="2007577174" r:id="rId5"/>
    <p:sldId id="2007577175" r:id="rId6"/>
    <p:sldId id="2007577176" r:id="rId7"/>
    <p:sldId id="558" r:id="rId8"/>
    <p:sldId id="560" r:id="rId9"/>
    <p:sldId id="559" r:id="rId10"/>
    <p:sldId id="2007577177" r:id="rId11"/>
    <p:sldId id="2007577178" r:id="rId12"/>
    <p:sldId id="2007577179" r:id="rId13"/>
    <p:sldId id="555" r:id="rId14"/>
    <p:sldId id="561" r:id="rId15"/>
    <p:sldId id="2007577180" r:id="rId16"/>
    <p:sldId id="2007577181" r:id="rId17"/>
    <p:sldId id="257" r:id="rId18"/>
    <p:sldId id="258" r:id="rId19"/>
    <p:sldId id="259" r:id="rId20"/>
    <p:sldId id="260" r:id="rId21"/>
    <p:sldId id="261" r:id="rId22"/>
    <p:sldId id="262" r:id="rId23"/>
    <p:sldId id="263" r:id="rId24"/>
    <p:sldId id="574" r:id="rId25"/>
    <p:sldId id="2007577185" r:id="rId26"/>
    <p:sldId id="2007577183" r:id="rId27"/>
    <p:sldId id="2007577184" r:id="rId28"/>
    <p:sldId id="577" r:id="rId29"/>
    <p:sldId id="2007577182" r:id="rId30"/>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7DF18680-E054-41AD-8BC1-D1AEF772440D}" styleName="Medium Style 2 - Accent 5">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5">
              <a:tint val="20000"/>
            </a:schemeClr>
          </a:solidFill>
        </a:fill>
      </a:tcStyle>
    </a:wholeTbl>
    <a:band1H>
      <a:tcStyle>
        <a:tcBdr/>
        <a:fill>
          <a:solidFill>
            <a:schemeClr val="accent5">
              <a:tint val="40000"/>
            </a:schemeClr>
          </a:solidFill>
        </a:fill>
      </a:tcStyle>
    </a:band1H>
    <a:band2H>
      <a:tcStyle>
        <a:tcBdr/>
      </a:tcStyle>
    </a:band2H>
    <a:band1V>
      <a:tcStyle>
        <a:tcBdr/>
        <a:fill>
          <a:solidFill>
            <a:schemeClr val="accent5">
              <a:tint val="40000"/>
            </a:schemeClr>
          </a:solidFill>
        </a:fill>
      </a:tcStyle>
    </a:band1V>
    <a:band2V>
      <a:tcStyle>
        <a:tcBdr/>
      </a:tcStyle>
    </a:band2V>
    <a:lastCol>
      <a:tcTxStyle b="on">
        <a:fontRef idx="minor">
          <a:prstClr val="black"/>
        </a:fontRef>
        <a:schemeClr val="lt1"/>
      </a:tcTxStyle>
      <a:tcStyle>
        <a:tcBdr/>
        <a:fill>
          <a:solidFill>
            <a:schemeClr val="accent5"/>
          </a:solidFill>
        </a:fill>
      </a:tcStyle>
    </a:lastCol>
    <a:firstCol>
      <a:tcTxStyle b="on">
        <a:fontRef idx="minor">
          <a:prstClr val="black"/>
        </a:fontRef>
        <a:schemeClr val="lt1"/>
      </a:tcTxStyle>
      <a:tcStyle>
        <a:tcBdr/>
        <a:fill>
          <a:solidFill>
            <a:schemeClr val="accent5"/>
          </a:solidFill>
        </a:fill>
      </a:tcStyle>
    </a:firstCol>
    <a:lastRow>
      <a:tcTxStyle b="on">
        <a:fontRef idx="minor">
          <a:prstClr val="black"/>
        </a:fontRef>
        <a:schemeClr val="lt1"/>
      </a:tcTxStyle>
      <a:tcStyle>
        <a:tcBdr>
          <a:top>
            <a:ln w="38100" cmpd="sng">
              <a:solidFill>
                <a:schemeClr val="lt1"/>
              </a:solidFill>
            </a:ln>
          </a:top>
        </a:tcBdr>
        <a:fill>
          <a:solidFill>
            <a:schemeClr val="accent5"/>
          </a:solidFill>
        </a:fill>
      </a:tcStyle>
    </a:lastRow>
    <a:firstRow>
      <a:tcTxStyle b="on">
        <a:fontRef idx="minor">
          <a:prstClr val="black"/>
        </a:fontRef>
        <a:schemeClr val="lt1"/>
      </a:tcTxStyle>
      <a:tcStyle>
        <a:tcBdr>
          <a:bottom>
            <a:ln w="38100" cmpd="sng">
              <a:solidFill>
                <a:schemeClr val="lt1"/>
              </a:solidFill>
            </a:ln>
          </a:bottom>
        </a:tcBdr>
        <a:fill>
          <a:solidFill>
            <a:schemeClr val="accent5"/>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80952" autoAdjust="0"/>
  </p:normalViewPr>
  <p:slideViewPr>
    <p:cSldViewPr snapToGrid="0">
      <p:cViewPr varScale="1">
        <p:scale>
          <a:sx n="51" d="100"/>
          <a:sy n="51" d="100"/>
        </p:scale>
        <p:origin x="1482" y="9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activeX/_rels/activeX1.xml.rels><?xml version="1.0" encoding="UTF-8" standalone="yes"?>
<Relationships xmlns="http://schemas.openxmlformats.org/package/2006/relationships"><Relationship Id="rId1" Type="http://schemas.microsoft.com/office/2006/relationships/activeXControlBinary" Target="activeX1.bin"/></Relationships>
</file>

<file path=ppt/activeX/_rels/activeX2.xml.rels><?xml version="1.0" encoding="UTF-8" standalone="yes"?>
<Relationships xmlns="http://schemas.openxmlformats.org/package/2006/relationships"><Relationship Id="rId1" Type="http://schemas.microsoft.com/office/2006/relationships/activeXControlBinary" Target="activeX2.bin"/></Relationships>
</file>

<file path=ppt/activeX/activeX1.xml><?xml version="1.0" encoding="utf-8"?>
<ax:ocx xmlns:ax="http://schemas.microsoft.com/office/2006/activeX" xmlns:r="http://schemas.openxmlformats.org/officeDocument/2006/relationships" ax:classid="{8BD21D10-EC42-11CE-9E0D-00AA006002F3}" ax:persistence="persistStorage" r:id="rId1"/>
</file>

<file path=ppt/activeX/activeX2.xml><?xml version="1.0" encoding="utf-8"?>
<ax:ocx xmlns:ax="http://schemas.microsoft.com/office/2006/activeX" xmlns:r="http://schemas.openxmlformats.org/officeDocument/2006/relationships" ax:classid="{8BD21D10-EC42-11CE-9E0D-00AA006002F3}" ax:persistence="persistStorage" r:id="rId1"/>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322380A-4950-4D8E-B348-114203DD1E15}" type="datetimeFigureOut">
              <a:rPr lang="en-US" smtClean="0"/>
              <a:t>8/11/2023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50173E9-DB9D-455A-AB33-63143DE8105B}" type="slidenum">
              <a:rPr lang="en-US" smtClean="0"/>
              <a:t>‹#›</a:t>
            </a:fld>
            <a:endParaRPr lang="en-US"/>
          </a:p>
        </p:txBody>
      </p:sp>
    </p:spTree>
    <p:extLst>
      <p:ext uri="{BB962C8B-B14F-4D97-AF65-F5344CB8AC3E}">
        <p14:creationId xmlns:p14="http://schemas.microsoft.com/office/powerpoint/2010/main" val="144603696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02362407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20771258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24</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03467925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18890209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99172141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36186341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r>
              <a:rPr lang="en-US" altLang="zh-CN" dirty="0" err="1"/>
              <a:t>Bấm</a:t>
            </a:r>
            <a:r>
              <a:rPr lang="en-US" altLang="zh-CN" dirty="0"/>
              <a:t> </a:t>
            </a:r>
            <a:r>
              <a:rPr lang="en-US" altLang="zh-CN" dirty="0" err="1"/>
              <a:t>số</a:t>
            </a:r>
            <a:r>
              <a:rPr lang="en-US" altLang="zh-CN" dirty="0"/>
              <a:t> 1,2,3 </a:t>
            </a:r>
            <a:r>
              <a:rPr lang="en-US" altLang="zh-CN" dirty="0" err="1"/>
              <a:t>đến</a:t>
            </a:r>
            <a:r>
              <a:rPr lang="en-US" altLang="zh-CN" dirty="0"/>
              <a:t> </a:t>
            </a:r>
            <a:r>
              <a:rPr lang="en-US" altLang="zh-CN" dirty="0" err="1"/>
              <a:t>câu</a:t>
            </a:r>
            <a:r>
              <a:rPr lang="en-US" altLang="zh-CN" dirty="0"/>
              <a:t> </a:t>
            </a:r>
            <a:r>
              <a:rPr lang="en-US" altLang="zh-CN" dirty="0" err="1"/>
              <a:t>hỏi</a:t>
            </a:r>
            <a:r>
              <a:rPr lang="en-US" altLang="zh-CN" dirty="0"/>
              <a:t>. </a:t>
            </a:r>
            <a:r>
              <a:rPr lang="en-US" altLang="zh-CN" dirty="0" err="1"/>
              <a:t>Bấm</a:t>
            </a:r>
            <a:r>
              <a:rPr lang="en-US" altLang="zh-CN" dirty="0"/>
              <a:t> </a:t>
            </a:r>
            <a:r>
              <a:rPr lang="en-US" altLang="zh-CN" dirty="0" err="1"/>
              <a:t>cái</a:t>
            </a:r>
            <a:r>
              <a:rPr lang="en-US" altLang="zh-CN" dirty="0"/>
              <a:t> </a:t>
            </a:r>
            <a:r>
              <a:rPr lang="en-US" altLang="zh-CN" dirty="0" err="1"/>
              <a:t>búa</a:t>
            </a:r>
            <a:r>
              <a:rPr lang="en-US" altLang="zh-CN" dirty="0"/>
              <a:t> </a:t>
            </a:r>
            <a:r>
              <a:rPr lang="en-US" altLang="zh-CN" dirty="0" err="1"/>
              <a:t>để</a:t>
            </a:r>
            <a:r>
              <a:rPr lang="en-US" altLang="zh-CN" dirty="0"/>
              <a:t> </a:t>
            </a:r>
            <a:r>
              <a:rPr lang="en-US" altLang="zh-CN" dirty="0" err="1"/>
              <a:t>đập</a:t>
            </a:r>
            <a:endParaRPr lang="zh-CN" altLang="en-US"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EDE1024-5134-46BF-AA56-75ABC3CC2798}" type="slidenum">
              <a:rPr kumimoji="0" lang="zh-CN" altLang="en-US" sz="1200" b="0" i="0" u="none" strike="noStrike" kern="1200" cap="none" spc="0" normalizeH="0" baseline="0" noProof="0" smtClean="0">
                <a:ln>
                  <a:noFill/>
                </a:ln>
                <a:solidFill>
                  <a:prstClr val="black"/>
                </a:solidFill>
                <a:effectLst/>
                <a:uLnTx/>
                <a:uFillTx/>
                <a:latin typeface="等线"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zh-CN" altLang="en-US" sz="1200" b="0" i="0" u="none" strike="noStrike" kern="1200" cap="none" spc="0" normalizeH="0" baseline="0" noProof="0">
              <a:ln>
                <a:noFill/>
              </a:ln>
              <a:solidFill>
                <a:prstClr val="black"/>
              </a:solidFill>
              <a:effectLst/>
              <a:uLnTx/>
              <a:uFillTx/>
              <a:latin typeface="等线" panose="020F0502020204030204"/>
              <a:ea typeface="等线" panose="02010600030101010101" pitchFamily="2" charset="-122"/>
              <a:cs typeface="+mn-cs"/>
            </a:endParaRPr>
          </a:p>
        </p:txBody>
      </p:sp>
    </p:spTree>
    <p:extLst>
      <p:ext uri="{BB962C8B-B14F-4D97-AF65-F5344CB8AC3E}">
        <p14:creationId xmlns:p14="http://schemas.microsoft.com/office/powerpoint/2010/main" val="50045309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93054298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1" i="0" dirty="0">
                <a:solidFill>
                  <a:srgbClr val="050505"/>
                </a:solidFill>
                <a:effectLst/>
                <a:latin typeface="Segoe UI Historic" panose="020B0502040204020203" pitchFamily="34" charset="0"/>
              </a:rPr>
              <a:t>HS </a:t>
            </a:r>
            <a:r>
              <a:rPr lang="en-US" b="1" i="0" dirty="0" err="1">
                <a:solidFill>
                  <a:srgbClr val="050505"/>
                </a:solidFill>
                <a:effectLst/>
                <a:latin typeface="Segoe UI Historic" panose="020B0502040204020203" pitchFamily="34" charset="0"/>
              </a:rPr>
              <a:t>nêu</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xong</a:t>
            </a:r>
            <a:r>
              <a:rPr lang="en-US" b="1" i="0" dirty="0">
                <a:solidFill>
                  <a:srgbClr val="050505"/>
                </a:solidFill>
                <a:effectLst/>
                <a:latin typeface="Segoe UI Historic" panose="020B0502040204020203" pitchFamily="34" charset="0"/>
              </a:rPr>
              <a:t> GV </a:t>
            </a:r>
            <a:r>
              <a:rPr lang="en-US" b="1" i="0" dirty="0" err="1">
                <a:solidFill>
                  <a:srgbClr val="050505"/>
                </a:solidFill>
                <a:effectLst/>
                <a:latin typeface="Segoe UI Historic" panose="020B0502040204020203" pitchFamily="34" charset="0"/>
              </a:rPr>
              <a:t>gõ</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ngay</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từ</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đó</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trên</a:t>
            </a:r>
            <a:r>
              <a:rPr lang="en-US" b="1" i="0" dirty="0">
                <a:solidFill>
                  <a:srgbClr val="050505"/>
                </a:solidFill>
                <a:effectLst/>
                <a:latin typeface="Segoe UI Historic" panose="020B0502040204020203" pitchFamily="34" charset="0"/>
              </a:rPr>
              <a:t> BÀI GIẢNG ĐANG TRÌNH CHIẾU </a:t>
            </a:r>
            <a:r>
              <a:rPr lang="en-US" b="1" i="0" dirty="0" err="1">
                <a:solidFill>
                  <a:srgbClr val="050505"/>
                </a:solidFill>
                <a:effectLst/>
                <a:latin typeface="Segoe UI Historic" panose="020B0502040204020203" pitchFamily="34" charset="0"/>
              </a:rPr>
              <a:t>luôn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mà</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không</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cần</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phải</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thoát</a:t>
            </a:r>
            <a:r>
              <a:rPr lang="en-US" b="1" i="0" dirty="0">
                <a:solidFill>
                  <a:srgbClr val="050505"/>
                </a:solidFill>
                <a:effectLst/>
                <a:latin typeface="Segoe UI Historic" panose="020B0502040204020203" pitchFamily="34" charset="0"/>
              </a:rPr>
              <a:t> </a:t>
            </a:r>
            <a:r>
              <a:rPr lang="en-US" b="1" i="0" dirty="0" err="1">
                <a:solidFill>
                  <a:srgbClr val="050505"/>
                </a:solidFill>
                <a:effectLst/>
                <a:latin typeface="Segoe UI Historic" panose="020B0502040204020203" pitchFamily="34" charset="0"/>
              </a:rPr>
              <a:t>ra.</a:t>
            </a:r>
            <a:r>
              <a:rPr lang="en-US" b="1" i="0" dirty="0">
                <a:solidFill>
                  <a:srgbClr val="050505"/>
                </a:solidFill>
                <a:effectLst/>
                <a:latin typeface="Segoe UI Historic" panose="020B0502040204020203" pitchFamily="34" charset="0"/>
              </a:rPr>
              <a:t> (KHI ĐANG TRÌNH CHIẾU GV CLICK CHUỘT VÀO KHUNG TỪ KHÓ ĐỌC VÀ GÕ)</a:t>
            </a: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15472519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US" b="1" dirty="0"/>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E6FDB6-6D2B-46C1-9FA1-D82906A37C3A}"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2601013308"/>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10.png"/></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 Id="rId5" Type="http://schemas.openxmlformats.org/officeDocument/2006/relationships/image" Target="../media/image4.png"/><Relationship Id="rId4" Type="http://schemas.openxmlformats.org/officeDocument/2006/relationships/image" Target="../media/image3.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21" name="图片 20">
            <a:extLst>
              <a:ext uri="{FF2B5EF4-FFF2-40B4-BE49-F238E27FC236}">
                <a16:creationId xmlns:a16="http://schemas.microsoft.com/office/drawing/2014/main" id="{C3DB632B-2A60-44F1-A556-DB0BB951A78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23" name="图片 22" descr="图片包含 植物&#10;&#10;描述已自动生成">
            <a:extLst>
              <a:ext uri="{FF2B5EF4-FFF2-40B4-BE49-F238E27FC236}">
                <a16:creationId xmlns:a16="http://schemas.microsoft.com/office/drawing/2014/main" id="{15673818-6D56-4D6B-8882-416237C0599C}"/>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7" name="图片 6">
            <a:extLst>
              <a:ext uri="{FF2B5EF4-FFF2-40B4-BE49-F238E27FC236}">
                <a16:creationId xmlns:a16="http://schemas.microsoft.com/office/drawing/2014/main" id="{EA2A3867-3FF5-476B-8F31-2A3486365232}"/>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DE53D522-57D9-42D8-9AA9-4C5BD55B42EF}"/>
              </a:ext>
            </a:extLst>
          </p:cNvPr>
          <p:cNvGrpSpPr/>
          <p:nvPr userDrawn="1"/>
        </p:nvGrpSpPr>
        <p:grpSpPr>
          <a:xfrm>
            <a:off x="6956640" y="5026921"/>
            <a:ext cx="1272960" cy="1272960"/>
            <a:chOff x="1771650" y="1931437"/>
            <a:chExt cx="1409700" cy="1409700"/>
          </a:xfrm>
        </p:grpSpPr>
        <p:sp>
          <p:nvSpPr>
            <p:cNvPr id="14" name="椭圆 13">
              <a:extLst>
                <a:ext uri="{FF2B5EF4-FFF2-40B4-BE49-F238E27FC236}">
                  <a16:creationId xmlns:a16="http://schemas.microsoft.com/office/drawing/2014/main" id="{38D021EB-9771-4AC7-A311-0528816EB856}"/>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DB83887-64A6-40A7-8497-2E165337ABC7}"/>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7" name="组合 16">
            <a:extLst>
              <a:ext uri="{FF2B5EF4-FFF2-40B4-BE49-F238E27FC236}">
                <a16:creationId xmlns:a16="http://schemas.microsoft.com/office/drawing/2014/main" id="{7F5DD946-4C43-4837-9952-B64DF6E869A6}"/>
              </a:ext>
            </a:extLst>
          </p:cNvPr>
          <p:cNvGrpSpPr/>
          <p:nvPr userDrawn="1"/>
        </p:nvGrpSpPr>
        <p:grpSpPr>
          <a:xfrm>
            <a:off x="10246751" y="569041"/>
            <a:ext cx="939072" cy="939072"/>
            <a:chOff x="1771650" y="1931437"/>
            <a:chExt cx="1409700" cy="1409700"/>
          </a:xfrm>
        </p:grpSpPr>
        <p:sp>
          <p:nvSpPr>
            <p:cNvPr id="18" name="椭圆 17">
              <a:extLst>
                <a:ext uri="{FF2B5EF4-FFF2-40B4-BE49-F238E27FC236}">
                  <a16:creationId xmlns:a16="http://schemas.microsoft.com/office/drawing/2014/main" id="{0A2B7561-2BF2-4440-B2CA-0499C21CAFE3}"/>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9" name="椭圆 18">
              <a:extLst>
                <a:ext uri="{FF2B5EF4-FFF2-40B4-BE49-F238E27FC236}">
                  <a16:creationId xmlns:a16="http://schemas.microsoft.com/office/drawing/2014/main" id="{80FD4E5E-7D23-48C9-A4EC-8695BA72240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24" name="图片 23">
            <a:extLst>
              <a:ext uri="{FF2B5EF4-FFF2-40B4-BE49-F238E27FC236}">
                <a16:creationId xmlns:a16="http://schemas.microsoft.com/office/drawing/2014/main" id="{E7887E5A-AAC5-41AD-A4EC-5F578AA3C45B}"/>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1653418" y="3795610"/>
            <a:ext cx="1587302" cy="1765079"/>
          </a:xfrm>
          <a:prstGeom prst="rect">
            <a:avLst/>
          </a:prstGeom>
        </p:spPr>
      </p:pic>
    </p:spTree>
    <p:extLst>
      <p:ext uri="{BB962C8B-B14F-4D97-AF65-F5344CB8AC3E}">
        <p14:creationId xmlns:p14="http://schemas.microsoft.com/office/powerpoint/2010/main" val="65419970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par>
                                <p:cTn id="8" presetID="10" presetClass="entr" presetSubtype="0"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fade">
                                      <p:cBhvr>
                                        <p:cTn id="10" dur="500"/>
                                        <p:tgtEl>
                                          <p:spTgt spid="23"/>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nodeType="with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childTnLst>
                                </p:cTn>
                              </p:par>
                              <p:par>
                                <p:cTn id="20" presetID="10" presetClass="entr" presetSubtype="0" fill="hold" nodeType="withEffect">
                                  <p:stCondLst>
                                    <p:cond delay="0"/>
                                  </p:stCondLst>
                                  <p:childTnLst>
                                    <p:set>
                                      <p:cBhvr>
                                        <p:cTn id="21" dur="1" fill="hold">
                                          <p:stCondLst>
                                            <p:cond delay="0"/>
                                          </p:stCondLst>
                                        </p:cTn>
                                        <p:tgtEl>
                                          <p:spTgt spid="24"/>
                                        </p:tgtEl>
                                        <p:attrNameLst>
                                          <p:attrName>style.visibility</p:attrName>
                                        </p:attrNameLst>
                                      </p:cBhvr>
                                      <p:to>
                                        <p:strVal val="visible"/>
                                      </p:to>
                                    </p:set>
                                    <p:animEffect transition="in" filter="fade">
                                      <p:cBhvr>
                                        <p:cTn id="22"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0559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446D2C4-F5B2-4BAF-AAAA-E5719FEE0C0C}" type="datetimeFigureOut">
              <a:rPr lang="en-US" smtClean="0"/>
              <a:t>8/11/2023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866DD3FD-8217-4768-8ED4-6898380C4537}" type="slidenum">
              <a:rPr lang="en-US" smtClean="0"/>
              <a:t>‹#›</a:t>
            </a:fld>
            <a:endParaRPr lang="en-US"/>
          </a:p>
        </p:txBody>
      </p:sp>
    </p:spTree>
    <p:extLst>
      <p:ext uri="{BB962C8B-B14F-4D97-AF65-F5344CB8AC3E}">
        <p14:creationId xmlns:p14="http://schemas.microsoft.com/office/powerpoint/2010/main" val="1509453293"/>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1_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391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391835871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9" name="图片 8">
            <a:extLst>
              <a:ext uri="{FF2B5EF4-FFF2-40B4-BE49-F238E27FC236}">
                <a16:creationId xmlns:a16="http://schemas.microsoft.com/office/drawing/2014/main" id="{41994D17-4365-41C4-A3F4-80D8018C907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10" name="图片 9" descr="图片包含 植物&#10;&#10;描述已自动生成">
            <a:extLst>
              <a:ext uri="{FF2B5EF4-FFF2-40B4-BE49-F238E27FC236}">
                <a16:creationId xmlns:a16="http://schemas.microsoft.com/office/drawing/2014/main" id="{6A47777B-0298-4695-83D5-92E5F0FF9822}"/>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flipH="1">
            <a:off x="8308381" y="160942"/>
            <a:ext cx="3868629" cy="6006231"/>
          </a:xfrm>
          <a:prstGeom prst="rect">
            <a:avLst/>
          </a:prstGeom>
        </p:spPr>
      </p:pic>
      <p:pic>
        <p:nvPicPr>
          <p:cNvPr id="11" name="图片 10">
            <a:extLst>
              <a:ext uri="{FF2B5EF4-FFF2-40B4-BE49-F238E27FC236}">
                <a16:creationId xmlns:a16="http://schemas.microsoft.com/office/drawing/2014/main" id="{81A717C9-37E1-4161-8B3B-2C039CDDCF61}"/>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6" name="组合 15">
            <a:extLst>
              <a:ext uri="{FF2B5EF4-FFF2-40B4-BE49-F238E27FC236}">
                <a16:creationId xmlns:a16="http://schemas.microsoft.com/office/drawing/2014/main" id="{5996D3E9-648B-4BD2-A686-D34B5BE9AC0C}"/>
              </a:ext>
            </a:extLst>
          </p:cNvPr>
          <p:cNvGrpSpPr/>
          <p:nvPr userDrawn="1"/>
        </p:nvGrpSpPr>
        <p:grpSpPr>
          <a:xfrm>
            <a:off x="6008610" y="5003388"/>
            <a:ext cx="939072" cy="939072"/>
            <a:chOff x="1771650" y="1931437"/>
            <a:chExt cx="1409700" cy="1409700"/>
          </a:xfrm>
        </p:grpSpPr>
        <p:sp>
          <p:nvSpPr>
            <p:cNvPr id="17" name="椭圆 16">
              <a:extLst>
                <a:ext uri="{FF2B5EF4-FFF2-40B4-BE49-F238E27FC236}">
                  <a16:creationId xmlns:a16="http://schemas.microsoft.com/office/drawing/2014/main" id="{6D3D291D-1B64-42F9-BCDB-031065EF8EA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8" name="椭圆 17">
              <a:extLst>
                <a:ext uri="{FF2B5EF4-FFF2-40B4-BE49-F238E27FC236}">
                  <a16:creationId xmlns:a16="http://schemas.microsoft.com/office/drawing/2014/main" id="{4903750C-A2B3-4959-BE9D-2AB2694CCDCD}"/>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
        <p:nvSpPr>
          <p:cNvPr id="19" name="椭圆 18">
            <a:extLst>
              <a:ext uri="{FF2B5EF4-FFF2-40B4-BE49-F238E27FC236}">
                <a16:creationId xmlns:a16="http://schemas.microsoft.com/office/drawing/2014/main" id="{07DB9AC2-F056-4CD2-96F4-3D77714135CE}"/>
              </a:ext>
            </a:extLst>
          </p:cNvPr>
          <p:cNvSpPr/>
          <p:nvPr userDrawn="1"/>
        </p:nvSpPr>
        <p:spPr>
          <a:xfrm>
            <a:off x="3041954" y="5921229"/>
            <a:ext cx="394238" cy="394238"/>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nvGrpSpPr>
          <p:cNvPr id="23" name="组合 22">
            <a:extLst>
              <a:ext uri="{FF2B5EF4-FFF2-40B4-BE49-F238E27FC236}">
                <a16:creationId xmlns:a16="http://schemas.microsoft.com/office/drawing/2014/main" id="{2AB9D2DB-C49F-431A-AF48-057B054400CF}"/>
              </a:ext>
            </a:extLst>
          </p:cNvPr>
          <p:cNvGrpSpPr/>
          <p:nvPr userDrawn="1"/>
        </p:nvGrpSpPr>
        <p:grpSpPr>
          <a:xfrm>
            <a:off x="567813" y="1258178"/>
            <a:ext cx="1890574" cy="3201392"/>
            <a:chOff x="8632521" y="1671488"/>
            <a:chExt cx="2185526" cy="3700847"/>
          </a:xfrm>
        </p:grpSpPr>
        <p:grpSp>
          <p:nvGrpSpPr>
            <p:cNvPr id="13" name="组合 12">
              <a:extLst>
                <a:ext uri="{FF2B5EF4-FFF2-40B4-BE49-F238E27FC236}">
                  <a16:creationId xmlns:a16="http://schemas.microsoft.com/office/drawing/2014/main" id="{B02F1362-4C48-489A-8544-24A506C34C4B}"/>
                </a:ext>
              </a:extLst>
            </p:cNvPr>
            <p:cNvGrpSpPr/>
            <p:nvPr userDrawn="1"/>
          </p:nvGrpSpPr>
          <p:grpSpPr>
            <a:xfrm>
              <a:off x="8632521" y="1671488"/>
              <a:ext cx="2170536" cy="2170536"/>
              <a:chOff x="1771650" y="1931437"/>
              <a:chExt cx="1409700" cy="1409700"/>
            </a:xfrm>
          </p:grpSpPr>
          <p:sp>
            <p:nvSpPr>
              <p:cNvPr id="14" name="椭圆 13">
                <a:extLst>
                  <a:ext uri="{FF2B5EF4-FFF2-40B4-BE49-F238E27FC236}">
                    <a16:creationId xmlns:a16="http://schemas.microsoft.com/office/drawing/2014/main" id="{5E62B975-F914-4D5C-B861-888BB6B2AA1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5" name="椭圆 14">
                <a:extLst>
                  <a:ext uri="{FF2B5EF4-FFF2-40B4-BE49-F238E27FC236}">
                    <a16:creationId xmlns:a16="http://schemas.microsoft.com/office/drawing/2014/main" id="{DB95E1D0-B27A-455D-8E7D-5C46F06D612A}"/>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20" name="组合 19">
              <a:extLst>
                <a:ext uri="{FF2B5EF4-FFF2-40B4-BE49-F238E27FC236}">
                  <a16:creationId xmlns:a16="http://schemas.microsoft.com/office/drawing/2014/main" id="{EDA9AE87-6F7C-409A-BA20-77931900BEB1}"/>
                </a:ext>
              </a:extLst>
            </p:cNvPr>
            <p:cNvGrpSpPr/>
            <p:nvPr userDrawn="1"/>
          </p:nvGrpSpPr>
          <p:grpSpPr>
            <a:xfrm>
              <a:off x="8647511" y="3201799"/>
              <a:ext cx="2170536" cy="2170536"/>
              <a:chOff x="1771650" y="1931437"/>
              <a:chExt cx="1409700" cy="1409700"/>
            </a:xfrm>
          </p:grpSpPr>
          <p:sp>
            <p:nvSpPr>
              <p:cNvPr id="21" name="椭圆 20">
                <a:extLst>
                  <a:ext uri="{FF2B5EF4-FFF2-40B4-BE49-F238E27FC236}">
                    <a16:creationId xmlns:a16="http://schemas.microsoft.com/office/drawing/2014/main" id="{F03330F1-117A-4CD5-B030-6B93EFBA203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2" name="椭圆 21">
                <a:extLst>
                  <a:ext uri="{FF2B5EF4-FFF2-40B4-BE49-F238E27FC236}">
                    <a16:creationId xmlns:a16="http://schemas.microsoft.com/office/drawing/2014/main" id="{A790B097-0C6B-4D59-BA8D-5255D45B3505}"/>
                  </a:ext>
                </a:extLst>
              </p:cNvPr>
              <p:cNvSpPr/>
              <p:nvPr userDrawn="1"/>
            </p:nvSpPr>
            <p:spPr>
              <a:xfrm>
                <a:off x="1936802" y="2094452"/>
                <a:ext cx="1083670" cy="1083670"/>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pic>
        <p:nvPicPr>
          <p:cNvPr id="24" name="图片 23">
            <a:extLst>
              <a:ext uri="{FF2B5EF4-FFF2-40B4-BE49-F238E27FC236}">
                <a16:creationId xmlns:a16="http://schemas.microsoft.com/office/drawing/2014/main" id="{434703C1-DA16-47DF-8216-2FFDC08E3926}"/>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655393" y="4242447"/>
            <a:ext cx="1587302" cy="1765079"/>
          </a:xfrm>
          <a:prstGeom prst="rect">
            <a:avLst/>
          </a:prstGeom>
        </p:spPr>
      </p:pic>
    </p:spTree>
    <p:extLst>
      <p:ext uri="{BB962C8B-B14F-4D97-AF65-F5344CB8AC3E}">
        <p14:creationId xmlns:p14="http://schemas.microsoft.com/office/powerpoint/2010/main" val="3831498392"/>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10" presetClass="entr" presetSubtype="0"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fade">
                                      <p:cBhvr>
                                        <p:cTn id="13" dur="500"/>
                                        <p:tgtEl>
                                          <p:spTgt spid="11"/>
                                        </p:tgtEl>
                                      </p:cBhvr>
                                    </p:animEffect>
                                  </p:childTnLst>
                                </p:cTn>
                              </p:par>
                              <p:par>
                                <p:cTn id="14" presetID="10" presetClass="entr" presetSubtype="0" fill="hold"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9"/>
                                        </p:tgtEl>
                                        <p:attrNameLst>
                                          <p:attrName>style.visibility</p:attrName>
                                        </p:attrNameLst>
                                      </p:cBhvr>
                                      <p:to>
                                        <p:strVal val="visible"/>
                                      </p:to>
                                    </p:set>
                                    <p:animEffect transition="in" filter="fade">
                                      <p:cBhvr>
                                        <p:cTn id="19" dur="500"/>
                                        <p:tgtEl>
                                          <p:spTgt spid="19"/>
                                        </p:tgtEl>
                                      </p:cBhvr>
                                    </p:animEffect>
                                  </p:childTnLst>
                                </p:cTn>
                              </p:par>
                              <p:par>
                                <p:cTn id="20" presetID="10" presetClass="entr" presetSubtype="0" fill="hold" nodeType="with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fade">
                                      <p:cBhvr>
                                        <p:cTn id="22" dur="500"/>
                                        <p:tgtEl>
                                          <p:spTgt spid="23"/>
                                        </p:tgtEl>
                                      </p:cBhvr>
                                    </p:animEffect>
                                  </p:childTnLst>
                                </p:cTn>
                              </p:par>
                              <p:par>
                                <p:cTn id="23" presetID="10" presetClass="entr" presetSubtype="0" fill="hold" nodeType="withEffect">
                                  <p:stCondLst>
                                    <p:cond delay="0"/>
                                  </p:stCondLst>
                                  <p:childTnLst>
                                    <p:set>
                                      <p:cBhvr>
                                        <p:cTn id="24" dur="1" fill="hold">
                                          <p:stCondLst>
                                            <p:cond delay="0"/>
                                          </p:stCondLst>
                                        </p:cTn>
                                        <p:tgtEl>
                                          <p:spTgt spid="24"/>
                                        </p:tgtEl>
                                        <p:attrNameLst>
                                          <p:attrName>style.visibility</p:attrName>
                                        </p:attrNameLst>
                                      </p:cBhvr>
                                      <p:to>
                                        <p:strVal val="visible"/>
                                      </p:to>
                                    </p:set>
                                    <p:animEffect transition="in" filter="fade">
                                      <p:cBhvr>
                                        <p:cTn id="25"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animBg="1"/>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sp>
        <p:nvSpPr>
          <p:cNvPr id="10" name="矩形: 圆角 9">
            <a:extLst>
              <a:ext uri="{FF2B5EF4-FFF2-40B4-BE49-F238E27FC236}">
                <a16:creationId xmlns:a16="http://schemas.microsoft.com/office/drawing/2014/main" id="{A0220A13-2F6A-4E97-8B1E-8F1974501E26}"/>
              </a:ext>
            </a:extLst>
          </p:cNvPr>
          <p:cNvSpPr/>
          <p:nvPr userDrawn="1"/>
        </p:nvSpPr>
        <p:spPr>
          <a:xfrm>
            <a:off x="697463" y="914338"/>
            <a:ext cx="10797073" cy="5016043"/>
          </a:xfrm>
          <a:prstGeom prst="roundRect">
            <a:avLst>
              <a:gd name="adj" fmla="val 5377"/>
            </a:avLst>
          </a:prstGeom>
          <a:noFill/>
          <a:ln w="63500">
            <a:solidFill>
              <a:schemeClr val="bg1"/>
            </a:soli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7" name="图片 6">
            <a:extLst>
              <a:ext uri="{FF2B5EF4-FFF2-40B4-BE49-F238E27FC236}">
                <a16:creationId xmlns:a16="http://schemas.microsoft.com/office/drawing/2014/main" id="{CF4D948A-7807-4D9B-99FF-FA9DD84E24B6}"/>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pic>
        <p:nvPicPr>
          <p:cNvPr id="9" name="图片 8">
            <a:extLst>
              <a:ext uri="{FF2B5EF4-FFF2-40B4-BE49-F238E27FC236}">
                <a16:creationId xmlns:a16="http://schemas.microsoft.com/office/drawing/2014/main" id="{28C5EF30-C349-497F-A3AC-A83A3979E5F5}"/>
              </a:ext>
            </a:extLst>
          </p:cNvPr>
          <p:cNvPicPr>
            <a:picLocks noChangeAspect="1"/>
          </p:cNvPicPr>
          <p:nvPr userDrawn="1"/>
        </p:nvPicPr>
        <p:blipFill rotWithShape="1">
          <a:blip r:embed="rId3" cstate="print">
            <a:extLst>
              <a:ext uri="{28A0092B-C50C-407E-A947-70E740481C1C}">
                <a14:useLocalDpi xmlns:a14="http://schemas.microsoft.com/office/drawing/2010/main" val="0"/>
              </a:ext>
            </a:extLst>
          </a:blip>
          <a:srcRect t="27877"/>
          <a:stretch/>
        </p:blipFill>
        <p:spPr>
          <a:xfrm flipH="1">
            <a:off x="9683500" y="4685476"/>
            <a:ext cx="2280974" cy="2193471"/>
          </a:xfrm>
          <a:prstGeom prst="rect">
            <a:avLst/>
          </a:prstGeom>
          <a:effectLst/>
        </p:spPr>
      </p:pic>
      <p:grpSp>
        <p:nvGrpSpPr>
          <p:cNvPr id="12" name="组合 11">
            <a:extLst>
              <a:ext uri="{FF2B5EF4-FFF2-40B4-BE49-F238E27FC236}">
                <a16:creationId xmlns:a16="http://schemas.microsoft.com/office/drawing/2014/main" id="{0A63FDAD-8B55-4251-9156-7959BDDAED9A}"/>
              </a:ext>
            </a:extLst>
          </p:cNvPr>
          <p:cNvGrpSpPr/>
          <p:nvPr userDrawn="1"/>
        </p:nvGrpSpPr>
        <p:grpSpPr>
          <a:xfrm>
            <a:off x="6041759" y="5143253"/>
            <a:ext cx="1277918" cy="1277918"/>
            <a:chOff x="1771650" y="1931437"/>
            <a:chExt cx="1409700" cy="1409700"/>
          </a:xfrm>
        </p:grpSpPr>
        <p:sp>
          <p:nvSpPr>
            <p:cNvPr id="13" name="椭圆 12">
              <a:extLst>
                <a:ext uri="{FF2B5EF4-FFF2-40B4-BE49-F238E27FC236}">
                  <a16:creationId xmlns:a16="http://schemas.microsoft.com/office/drawing/2014/main" id="{EBF01810-8E0B-46B1-91BA-3537FECB3A8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F5C75916-D656-4EB5-AD16-0C067EF294AF}"/>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EFBB48F3-3871-413A-9131-79271D5E78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E591CB1B-5A57-43AC-A766-FE185A151D4D}"/>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2B9648F7-43FC-40D9-B65E-44F2C4B7ED17}"/>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B400C15C-A04C-473E-9EAD-0FC1F9BE1508}"/>
              </a:ext>
            </a:extLst>
          </p:cNvPr>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49047" y="4112071"/>
            <a:ext cx="1501925" cy="1670140"/>
          </a:xfrm>
          <a:prstGeom prst="rect">
            <a:avLst/>
          </a:prstGeom>
        </p:spPr>
      </p:pic>
      <p:grpSp>
        <p:nvGrpSpPr>
          <p:cNvPr id="19" name="组合 18">
            <a:extLst>
              <a:ext uri="{FF2B5EF4-FFF2-40B4-BE49-F238E27FC236}">
                <a16:creationId xmlns:a16="http://schemas.microsoft.com/office/drawing/2014/main" id="{93B22471-CE4A-467F-9609-491CB557468F}"/>
              </a:ext>
            </a:extLst>
          </p:cNvPr>
          <p:cNvGrpSpPr/>
          <p:nvPr userDrawn="1"/>
        </p:nvGrpSpPr>
        <p:grpSpPr>
          <a:xfrm>
            <a:off x="1648038" y="1359214"/>
            <a:ext cx="791983" cy="791983"/>
            <a:chOff x="1771650" y="1931437"/>
            <a:chExt cx="1409700" cy="1409700"/>
          </a:xfrm>
        </p:grpSpPr>
        <p:sp>
          <p:nvSpPr>
            <p:cNvPr id="20" name="椭圆 19">
              <a:extLst>
                <a:ext uri="{FF2B5EF4-FFF2-40B4-BE49-F238E27FC236}">
                  <a16:creationId xmlns:a16="http://schemas.microsoft.com/office/drawing/2014/main" id="{3F300F67-1DFA-48E4-8C6D-F36F1672B998}"/>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21" name="椭圆 20">
              <a:extLst>
                <a:ext uri="{FF2B5EF4-FFF2-40B4-BE49-F238E27FC236}">
                  <a16:creationId xmlns:a16="http://schemas.microsoft.com/office/drawing/2014/main" id="{53B406C7-FC1B-42CF-8356-EF324D53AA82}"/>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spTree>
    <p:extLst>
      <p:ext uri="{BB962C8B-B14F-4D97-AF65-F5344CB8AC3E}">
        <p14:creationId xmlns:p14="http://schemas.microsoft.com/office/powerpoint/2010/main" val="2134340445"/>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par>
                                <p:cTn id="23" presetID="10" presetClass="entr" presetSubtype="0" fill="hold" nodeType="withEffect">
                                  <p:stCondLst>
                                    <p:cond delay="0"/>
                                  </p:stCondLst>
                                  <p:childTnLst>
                                    <p:set>
                                      <p:cBhvr>
                                        <p:cTn id="24" dur="1" fill="hold">
                                          <p:stCondLst>
                                            <p:cond delay="0"/>
                                          </p:stCondLst>
                                        </p:cTn>
                                        <p:tgtEl>
                                          <p:spTgt spid="19"/>
                                        </p:tgtEl>
                                        <p:attrNameLst>
                                          <p:attrName>style.visibility</p:attrName>
                                        </p:attrNameLst>
                                      </p:cBhvr>
                                      <p:to>
                                        <p:strVal val="visible"/>
                                      </p:to>
                                    </p:set>
                                    <p:animEffect transition="in" filter="fade">
                                      <p:cBhvr>
                                        <p:cTn id="25"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两栏内容">
    <p:spTree>
      <p:nvGrpSpPr>
        <p:cNvPr id="1" name=""/>
        <p:cNvGrpSpPr/>
        <p:nvPr/>
      </p:nvGrpSpPr>
      <p:grpSpPr>
        <a:xfrm>
          <a:off x="0" y="0"/>
          <a:ext cx="0" cy="0"/>
          <a:chOff x="0" y="0"/>
          <a:chExt cx="0" cy="0"/>
        </a:xfrm>
      </p:grpSpPr>
      <p:pic>
        <p:nvPicPr>
          <p:cNvPr id="11" name="图片 10">
            <a:extLst>
              <a:ext uri="{FF2B5EF4-FFF2-40B4-BE49-F238E27FC236}">
                <a16:creationId xmlns:a16="http://schemas.microsoft.com/office/drawing/2014/main" id="{BD44F3E0-3461-4C59-A2FB-541CA82739D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38821910-21F7-4CCC-90DA-5CCDD0725C48}"/>
              </a:ext>
            </a:extLst>
          </p:cNvPr>
          <p:cNvSpPr/>
          <p:nvPr userDrawn="1"/>
        </p:nvSpPr>
        <p:spPr>
          <a:xfrm>
            <a:off x="465234" y="318863"/>
            <a:ext cx="11160709" cy="608193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F5DC0F8A-D06F-4B45-BEB6-4A997F778ACA}"/>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10053096" y="5859787"/>
            <a:ext cx="1425890" cy="909620"/>
          </a:xfrm>
          <a:prstGeom prst="rect">
            <a:avLst/>
          </a:prstGeom>
        </p:spPr>
      </p:pic>
      <p:pic>
        <p:nvPicPr>
          <p:cNvPr id="19" name="图片 18">
            <a:extLst>
              <a:ext uri="{FF2B5EF4-FFF2-40B4-BE49-F238E27FC236}">
                <a16:creationId xmlns:a16="http://schemas.microsoft.com/office/drawing/2014/main" id="{1F583E76-B147-4553-ADFF-B03A705441FD}"/>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231461" y="4788317"/>
            <a:ext cx="1552261" cy="2069682"/>
          </a:xfrm>
          <a:prstGeom prst="rect">
            <a:avLst/>
          </a:prstGeom>
        </p:spPr>
      </p:pic>
    </p:spTree>
    <p:extLst>
      <p:ext uri="{BB962C8B-B14F-4D97-AF65-F5344CB8AC3E}">
        <p14:creationId xmlns:p14="http://schemas.microsoft.com/office/powerpoint/2010/main" val="390456817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5DF97A78-03D1-44B4-B550-5F0E46EC67C8}"/>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11" name="矩形: 圆角 10">
            <a:extLst>
              <a:ext uri="{FF2B5EF4-FFF2-40B4-BE49-F238E27FC236}">
                <a16:creationId xmlns:a16="http://schemas.microsoft.com/office/drawing/2014/main" id="{7F7545AA-422F-450F-88CE-4F2074379672}"/>
              </a:ext>
            </a:extLst>
          </p:cNvPr>
          <p:cNvSpPr/>
          <p:nvPr userDrawn="1"/>
        </p:nvSpPr>
        <p:spPr>
          <a:xfrm>
            <a:off x="464235" y="267286"/>
            <a:ext cx="11366694" cy="602510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6" name="图片 15" descr="图片包含 植物&#10;&#10;描述已自动生成">
            <a:extLst>
              <a:ext uri="{FF2B5EF4-FFF2-40B4-BE49-F238E27FC236}">
                <a16:creationId xmlns:a16="http://schemas.microsoft.com/office/drawing/2014/main" id="{F3B888A3-AB27-4BC6-AB66-F3A55E2C1DAE}"/>
              </a:ext>
            </a:extLst>
          </p:cNvPr>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 y="5205046"/>
            <a:ext cx="1192316" cy="1851127"/>
          </a:xfrm>
          <a:prstGeom prst="rect">
            <a:avLst/>
          </a:prstGeom>
        </p:spPr>
      </p:pic>
    </p:spTree>
    <p:extLst>
      <p:ext uri="{BB962C8B-B14F-4D97-AF65-F5344CB8AC3E}">
        <p14:creationId xmlns:p14="http://schemas.microsoft.com/office/powerpoint/2010/main" val="367404889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pic>
        <p:nvPicPr>
          <p:cNvPr id="6" name="图片 5">
            <a:extLst>
              <a:ext uri="{FF2B5EF4-FFF2-40B4-BE49-F238E27FC236}">
                <a16:creationId xmlns:a16="http://schemas.microsoft.com/office/drawing/2014/main" id="{145F2D06-0341-4795-A5E5-237C29FFCFF0}"/>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7" name="矩形: 圆角 6">
            <a:extLst>
              <a:ext uri="{FF2B5EF4-FFF2-40B4-BE49-F238E27FC236}">
                <a16:creationId xmlns:a16="http://schemas.microsoft.com/office/drawing/2014/main" id="{7F50053E-D3B3-4C69-8472-5CEF50E8471B}"/>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8" name="图片 7">
            <a:extLst>
              <a:ext uri="{FF2B5EF4-FFF2-40B4-BE49-F238E27FC236}">
                <a16:creationId xmlns:a16="http://schemas.microsoft.com/office/drawing/2014/main" id="{FF355723-7EA6-462A-9603-9803C9297828}"/>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348731" y="5665577"/>
            <a:ext cx="1425890" cy="909620"/>
          </a:xfrm>
          <a:prstGeom prst="rect">
            <a:avLst/>
          </a:prstGeom>
        </p:spPr>
      </p:pic>
      <p:grpSp>
        <p:nvGrpSpPr>
          <p:cNvPr id="9" name="组合 8">
            <a:extLst>
              <a:ext uri="{FF2B5EF4-FFF2-40B4-BE49-F238E27FC236}">
                <a16:creationId xmlns:a16="http://schemas.microsoft.com/office/drawing/2014/main" id="{41C3545C-6785-4B5B-A977-6E3CC2CBB104}"/>
              </a:ext>
            </a:extLst>
          </p:cNvPr>
          <p:cNvGrpSpPr/>
          <p:nvPr userDrawn="1"/>
        </p:nvGrpSpPr>
        <p:grpSpPr>
          <a:xfrm>
            <a:off x="2803210" y="881742"/>
            <a:ext cx="6596743" cy="555171"/>
            <a:chOff x="2803210" y="881742"/>
            <a:chExt cx="6596743" cy="555171"/>
          </a:xfrm>
        </p:grpSpPr>
        <p:cxnSp>
          <p:nvCxnSpPr>
            <p:cNvPr id="10" name="直接连接符 9">
              <a:extLst>
                <a:ext uri="{FF2B5EF4-FFF2-40B4-BE49-F238E27FC236}">
                  <a16:creationId xmlns:a16="http://schemas.microsoft.com/office/drawing/2014/main" id="{6FCA33D8-C567-4E92-A356-A87038191059}"/>
                </a:ext>
              </a:extLst>
            </p:cNvPr>
            <p:cNvCxnSpPr/>
            <p:nvPr userDrawn="1"/>
          </p:nvCxnSpPr>
          <p:spPr>
            <a:xfrm>
              <a:off x="2803210" y="1159327"/>
              <a:ext cx="6596743" cy="0"/>
            </a:xfrm>
            <a:prstGeom prst="line">
              <a:avLst/>
            </a:prstGeom>
            <a:ln w="38100">
              <a:solidFill>
                <a:schemeClr val="tx1"/>
              </a:solidFill>
              <a:prstDash val="sysDash"/>
            </a:ln>
          </p:spPr>
          <p:style>
            <a:lnRef idx="1">
              <a:schemeClr val="accent1"/>
            </a:lnRef>
            <a:fillRef idx="0">
              <a:schemeClr val="accent1"/>
            </a:fillRef>
            <a:effectRef idx="0">
              <a:schemeClr val="accent1"/>
            </a:effectRef>
            <a:fontRef idx="minor">
              <a:schemeClr val="tx1"/>
            </a:fontRef>
          </p:style>
        </p:cxnSp>
        <p:sp>
          <p:nvSpPr>
            <p:cNvPr id="11" name="矩形: 圆角 10">
              <a:extLst>
                <a:ext uri="{FF2B5EF4-FFF2-40B4-BE49-F238E27FC236}">
                  <a16:creationId xmlns:a16="http://schemas.microsoft.com/office/drawing/2014/main" id="{28803D6F-33C1-429E-B736-A1D0DE2BF034}"/>
                </a:ext>
              </a:extLst>
            </p:cNvPr>
            <p:cNvSpPr/>
            <p:nvPr userDrawn="1"/>
          </p:nvSpPr>
          <p:spPr>
            <a:xfrm>
              <a:off x="4534038" y="881742"/>
              <a:ext cx="3135086" cy="555171"/>
            </a:xfrm>
            <a:prstGeom prst="roundRect">
              <a:avLst>
                <a:gd name="adj" fmla="val 50000"/>
              </a:avLst>
            </a:prstGeom>
            <a:solidFill>
              <a:srgbClr val="FFE05C"/>
            </a:solidFill>
            <a:ln w="381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2" name="图片 11">
            <a:extLst>
              <a:ext uri="{FF2B5EF4-FFF2-40B4-BE49-F238E27FC236}">
                <a16:creationId xmlns:a16="http://schemas.microsoft.com/office/drawing/2014/main" id="{A668F49C-4817-43DA-A1A5-38F9980253D4}"/>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flipH="1">
            <a:off x="9778482" y="3175000"/>
            <a:ext cx="2762250" cy="3683000"/>
          </a:xfrm>
          <a:prstGeom prst="rect">
            <a:avLst/>
          </a:prstGeom>
        </p:spPr>
      </p:pic>
    </p:spTree>
    <p:extLst>
      <p:ext uri="{BB962C8B-B14F-4D97-AF65-F5344CB8AC3E}">
        <p14:creationId xmlns:p14="http://schemas.microsoft.com/office/powerpoint/2010/main" val="2959369773"/>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fade">
                                      <p:cBhvr>
                                        <p:cTn id="10" dur="500"/>
                                        <p:tgtEl>
                                          <p:spTgt spid="7"/>
                                        </p:tgtEl>
                                      </p:cBhvr>
                                    </p:animEffect>
                                  </p:childTnLst>
                                </p:cTn>
                              </p:par>
                              <p:par>
                                <p:cTn id="11" presetID="10" presetClass="entr" presetSubtype="0" fill="hold"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9AD1BEC9-2AFB-4247-8FE9-817C7961E84E}"/>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6" name="矩形: 圆角 5">
            <a:extLst>
              <a:ext uri="{FF2B5EF4-FFF2-40B4-BE49-F238E27FC236}">
                <a16:creationId xmlns:a16="http://schemas.microsoft.com/office/drawing/2014/main" id="{41913052-56A4-4506-88F6-541F5ABC6C96}"/>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Tree>
    <p:extLst>
      <p:ext uri="{BB962C8B-B14F-4D97-AF65-F5344CB8AC3E}">
        <p14:creationId xmlns:p14="http://schemas.microsoft.com/office/powerpoint/2010/main" val="718751517"/>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73E2934-7956-4B7D-A5AB-49F397324DD7}"/>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4990" y="690827"/>
            <a:ext cx="12192000" cy="4336094"/>
          </a:xfrm>
          <a:prstGeom prst="rect">
            <a:avLst/>
          </a:prstGeom>
        </p:spPr>
      </p:pic>
      <p:pic>
        <p:nvPicPr>
          <p:cNvPr id="9" name="图片 8" descr="图片包含 植物&#10;&#10;描述已自动生成">
            <a:extLst>
              <a:ext uri="{FF2B5EF4-FFF2-40B4-BE49-F238E27FC236}">
                <a16:creationId xmlns:a16="http://schemas.microsoft.com/office/drawing/2014/main" id="{7097CB3A-A2D9-4C38-82F5-9D39EAE71E7E}"/>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554636" y="160942"/>
            <a:ext cx="3868629" cy="6006231"/>
          </a:xfrm>
          <a:prstGeom prst="rect">
            <a:avLst/>
          </a:prstGeom>
        </p:spPr>
      </p:pic>
      <p:pic>
        <p:nvPicPr>
          <p:cNvPr id="10" name="图片 9">
            <a:extLst>
              <a:ext uri="{FF2B5EF4-FFF2-40B4-BE49-F238E27FC236}">
                <a16:creationId xmlns:a16="http://schemas.microsoft.com/office/drawing/2014/main" id="{34EB0EB2-9CEA-4816-9FBF-7D8BFC7BCEC8}"/>
              </a:ext>
            </a:extLst>
          </p:cNvPr>
          <p:cNvPicPr>
            <a:picLocks noChangeAspect="1"/>
          </p:cNvPicPr>
          <p:nvPr userDrawn="1"/>
        </p:nvPicPr>
        <p:blipFill rotWithShape="1">
          <a:blip r:embed="rId4">
            <a:extLst>
              <a:ext uri="{28A0092B-C50C-407E-A947-70E740481C1C}">
                <a14:useLocalDpi xmlns:a14="http://schemas.microsoft.com/office/drawing/2010/main" val="0"/>
              </a:ext>
            </a:extLst>
          </a:blip>
          <a:srcRect l="8344" t="46836" r="15250" b="23996"/>
          <a:stretch/>
        </p:blipFill>
        <p:spPr>
          <a:xfrm flipH="1">
            <a:off x="0" y="4926563"/>
            <a:ext cx="12192000" cy="1931437"/>
          </a:xfrm>
          <a:prstGeom prst="rect">
            <a:avLst/>
          </a:prstGeom>
        </p:spPr>
      </p:pic>
      <p:grpSp>
        <p:nvGrpSpPr>
          <p:cNvPr id="12" name="组合 11">
            <a:extLst>
              <a:ext uri="{FF2B5EF4-FFF2-40B4-BE49-F238E27FC236}">
                <a16:creationId xmlns:a16="http://schemas.microsoft.com/office/drawing/2014/main" id="{01AA029B-EC53-4B76-A554-5FEC4D09BD72}"/>
              </a:ext>
            </a:extLst>
          </p:cNvPr>
          <p:cNvGrpSpPr/>
          <p:nvPr userDrawn="1"/>
        </p:nvGrpSpPr>
        <p:grpSpPr>
          <a:xfrm>
            <a:off x="1711675" y="4480363"/>
            <a:ext cx="1277918" cy="1277918"/>
            <a:chOff x="1771650" y="1931437"/>
            <a:chExt cx="1409700" cy="1409700"/>
          </a:xfrm>
        </p:grpSpPr>
        <p:sp>
          <p:nvSpPr>
            <p:cNvPr id="13" name="椭圆 12">
              <a:extLst>
                <a:ext uri="{FF2B5EF4-FFF2-40B4-BE49-F238E27FC236}">
                  <a16:creationId xmlns:a16="http://schemas.microsoft.com/office/drawing/2014/main" id="{C3D5DE8E-7553-4CF4-9219-A1A64DB4AD21}"/>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4" name="椭圆 13">
              <a:extLst>
                <a:ext uri="{FF2B5EF4-FFF2-40B4-BE49-F238E27FC236}">
                  <a16:creationId xmlns:a16="http://schemas.microsoft.com/office/drawing/2014/main" id="{874A8CFD-D31D-4B24-B48A-638BBDEFB164}"/>
                </a:ext>
              </a:extLst>
            </p:cNvPr>
            <p:cNvSpPr/>
            <p:nvPr userDrawn="1"/>
          </p:nvSpPr>
          <p:spPr>
            <a:xfrm>
              <a:off x="1995173" y="2154960"/>
              <a:ext cx="962654" cy="962654"/>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grpSp>
        <p:nvGrpSpPr>
          <p:cNvPr id="15" name="组合 14">
            <a:extLst>
              <a:ext uri="{FF2B5EF4-FFF2-40B4-BE49-F238E27FC236}">
                <a16:creationId xmlns:a16="http://schemas.microsoft.com/office/drawing/2014/main" id="{C77D047B-B50B-4601-ADE3-0C20B0D200C4}"/>
              </a:ext>
            </a:extLst>
          </p:cNvPr>
          <p:cNvGrpSpPr/>
          <p:nvPr userDrawn="1"/>
        </p:nvGrpSpPr>
        <p:grpSpPr>
          <a:xfrm>
            <a:off x="10246751" y="569041"/>
            <a:ext cx="939072" cy="939072"/>
            <a:chOff x="1771650" y="1931437"/>
            <a:chExt cx="1409700" cy="1409700"/>
          </a:xfrm>
        </p:grpSpPr>
        <p:sp>
          <p:nvSpPr>
            <p:cNvPr id="16" name="椭圆 15">
              <a:extLst>
                <a:ext uri="{FF2B5EF4-FFF2-40B4-BE49-F238E27FC236}">
                  <a16:creationId xmlns:a16="http://schemas.microsoft.com/office/drawing/2014/main" id="{57302FBB-F309-44BE-A860-62ED04A55CDB}"/>
                </a:ext>
              </a:extLst>
            </p:cNvPr>
            <p:cNvSpPr/>
            <p:nvPr userDrawn="1"/>
          </p:nvSpPr>
          <p:spPr>
            <a:xfrm>
              <a:off x="1771650" y="1931437"/>
              <a:ext cx="1409700" cy="1409700"/>
            </a:xfrm>
            <a:prstGeom prst="ellipse">
              <a:avLst/>
            </a:prstGeom>
            <a:solidFill>
              <a:srgbClr val="D4ED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7" name="椭圆 16">
              <a:extLst>
                <a:ext uri="{FF2B5EF4-FFF2-40B4-BE49-F238E27FC236}">
                  <a16:creationId xmlns:a16="http://schemas.microsoft.com/office/drawing/2014/main" id="{9449D7D8-8440-486C-A3F1-8EBDCAEDD2F9}"/>
                </a:ext>
              </a:extLst>
            </p:cNvPr>
            <p:cNvSpPr/>
            <p:nvPr userDrawn="1"/>
          </p:nvSpPr>
          <p:spPr>
            <a:xfrm>
              <a:off x="1995173" y="2154960"/>
              <a:ext cx="962655" cy="962655"/>
            </a:xfrm>
            <a:prstGeom prst="ellipse">
              <a:avLst/>
            </a:prstGeom>
            <a:solidFill>
              <a:srgbClr val="75D5E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grpSp>
      <p:pic>
        <p:nvPicPr>
          <p:cNvPr id="18" name="图片 17">
            <a:extLst>
              <a:ext uri="{FF2B5EF4-FFF2-40B4-BE49-F238E27FC236}">
                <a16:creationId xmlns:a16="http://schemas.microsoft.com/office/drawing/2014/main" id="{321A8197-CEFE-408B-A433-27C72EE7F614}"/>
              </a:ext>
            </a:extLst>
          </p:cNvPr>
          <p:cNvPicPr>
            <a:picLocks noChangeAspect="1"/>
          </p:cNvPicPr>
          <p:nvPr userDrawn="1"/>
        </p:nvPicPr>
        <p:blipFill>
          <a:blip r:embed="rId5">
            <a:extLst>
              <a:ext uri="{28A0092B-C50C-407E-A947-70E740481C1C}">
                <a14:useLocalDpi xmlns:a14="http://schemas.microsoft.com/office/drawing/2010/main" val="0"/>
              </a:ext>
            </a:extLst>
          </a:blip>
          <a:stretch>
            <a:fillRect/>
          </a:stretch>
        </p:blipFill>
        <p:spPr>
          <a:xfrm>
            <a:off x="8140700" y="4846249"/>
            <a:ext cx="1127468" cy="1253744"/>
          </a:xfrm>
          <a:prstGeom prst="rect">
            <a:avLst/>
          </a:prstGeom>
        </p:spPr>
      </p:pic>
    </p:spTree>
    <p:extLst>
      <p:ext uri="{BB962C8B-B14F-4D97-AF65-F5344CB8AC3E}">
        <p14:creationId xmlns:p14="http://schemas.microsoft.com/office/powerpoint/2010/main" val="2729807359"/>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fade">
                                      <p:cBhvr>
                                        <p:cTn id="13" dur="500"/>
                                        <p:tgtEl>
                                          <p:spTgt spid="10"/>
                                        </p:tgtEl>
                                      </p:cBhvr>
                                    </p:animEffect>
                                  </p:childTnLst>
                                </p:cTn>
                              </p:par>
                              <p:par>
                                <p:cTn id="14" presetID="10" presetClass="entr" presetSubtype="0" fill="hold"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fade">
                                      <p:cBhvr>
                                        <p:cTn id="16" dur="500"/>
                                        <p:tgtEl>
                                          <p:spTgt spid="12"/>
                                        </p:tgtEl>
                                      </p:cBhvr>
                                    </p:animEffect>
                                  </p:childTnLst>
                                </p:cTn>
                              </p:par>
                              <p:par>
                                <p:cTn id="17" presetID="10" presetClass="entr" presetSubtype="0" fill="hold"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fade">
                                      <p:cBhvr>
                                        <p:cTn id="19" dur="500"/>
                                        <p:tgtEl>
                                          <p:spTgt spid="15"/>
                                        </p:tgtEl>
                                      </p:cBhvr>
                                    </p:animEffect>
                                  </p:childTnLst>
                                </p:cTn>
                              </p:par>
                              <p:par>
                                <p:cTn id="20" presetID="10" presetClass="entr" presetSubtype="0" fill="hold" nodeType="with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F9AFA02-22FC-418B-825A-AFDBD2C6EB31}"/>
              </a:ext>
            </a:extLst>
          </p:cNvPr>
          <p:cNvPicPr>
            <a:picLocks noChangeAspect="1"/>
          </p:cNvPicPr>
          <p:nvPr userDrawn="1"/>
        </p:nvPicPr>
        <p:blipFill rotWithShape="1">
          <a:blip r:embed="rId2">
            <a:extLst>
              <a:ext uri="{28A0092B-C50C-407E-A947-70E740481C1C}">
                <a14:useLocalDpi xmlns:a14="http://schemas.microsoft.com/office/drawing/2010/main" val="0"/>
              </a:ext>
            </a:extLst>
          </a:blip>
          <a:srcRect l="8438" r="15223" b="41583"/>
          <a:stretch/>
        </p:blipFill>
        <p:spPr>
          <a:xfrm>
            <a:off x="0" y="4631190"/>
            <a:ext cx="12192000" cy="2226811"/>
          </a:xfrm>
          <a:prstGeom prst="rect">
            <a:avLst/>
          </a:prstGeom>
        </p:spPr>
      </p:pic>
      <p:sp>
        <p:nvSpPr>
          <p:cNvPr id="9" name="矩形: 圆角 8">
            <a:extLst>
              <a:ext uri="{FF2B5EF4-FFF2-40B4-BE49-F238E27FC236}">
                <a16:creationId xmlns:a16="http://schemas.microsoft.com/office/drawing/2014/main" id="{AEDF950D-B842-476C-B3D8-EC8DD65DC6C9}"/>
              </a:ext>
            </a:extLst>
          </p:cNvPr>
          <p:cNvSpPr/>
          <p:nvPr userDrawn="1"/>
        </p:nvSpPr>
        <p:spPr>
          <a:xfrm>
            <a:off x="697463" y="565606"/>
            <a:ext cx="10797073" cy="5726787"/>
          </a:xfrm>
          <a:prstGeom prst="roundRect">
            <a:avLst>
              <a:gd name="adj" fmla="val 5377"/>
            </a:avLst>
          </a:prstGeom>
          <a:solidFill>
            <a:schemeClr val="bg1"/>
          </a:solidFill>
          <a:ln w="635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pic>
        <p:nvPicPr>
          <p:cNvPr id="13" name="图片 12">
            <a:extLst>
              <a:ext uri="{FF2B5EF4-FFF2-40B4-BE49-F238E27FC236}">
                <a16:creationId xmlns:a16="http://schemas.microsoft.com/office/drawing/2014/main" id="{E9B4C0C9-93A4-4250-A800-8B969D6011A4}"/>
              </a:ext>
            </a:extLst>
          </p:cNvPr>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9399953" y="5665577"/>
            <a:ext cx="1425890" cy="909620"/>
          </a:xfrm>
          <a:prstGeom prst="rect">
            <a:avLst/>
          </a:prstGeom>
        </p:spPr>
      </p:pic>
    </p:spTree>
    <p:extLst>
      <p:ext uri="{BB962C8B-B14F-4D97-AF65-F5344CB8AC3E}">
        <p14:creationId xmlns:p14="http://schemas.microsoft.com/office/powerpoint/2010/main" val="2328696276"/>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9"/>
                                        </p:tgtEl>
                                        <p:attrNameLst>
                                          <p:attrName>style.visibility</p:attrName>
                                        </p:attrNameLst>
                                      </p:cBhvr>
                                      <p:to>
                                        <p:strVal val="visible"/>
                                      </p:to>
                                    </p:set>
                                    <p:animEffect transition="in" filter="fade">
                                      <p:cBhvr>
                                        <p:cTn id="10" dur="500"/>
                                        <p:tgtEl>
                                          <p:spTgt spid="9"/>
                                        </p:tgtEl>
                                      </p:cBhvr>
                                    </p:animEffect>
                                  </p:childTnLst>
                                </p:cTn>
                              </p:par>
                              <p:par>
                                <p:cTn id="11" presetID="10" presetClass="entr" presetSubtype="0" fill="hold" nodeType="with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E05C"/>
        </a:solidFill>
        <a:effectLst/>
      </p:bgPr>
    </p:bg>
    <p:spTree>
      <p:nvGrpSpPr>
        <p:cNvPr id="1" name=""/>
        <p:cNvGrpSpPr/>
        <p:nvPr/>
      </p:nvGrpSpPr>
      <p:grpSpPr>
        <a:xfrm>
          <a:off x="0" y="0"/>
          <a:ext cx="0" cy="0"/>
          <a:chOff x="0" y="0"/>
          <a:chExt cx="0" cy="0"/>
        </a:xfrm>
      </p:grpSpPr>
      <p:sp>
        <p:nvSpPr>
          <p:cNvPr id="2" name="9Slide.vn - 2019">
            <a:extLst>
              <a:ext uri="{FF2B5EF4-FFF2-40B4-BE49-F238E27FC236}">
                <a16:creationId xmlns:a16="http://schemas.microsoft.com/office/drawing/2014/main" id="{AE0C5001-4F48-4167-BAAD-A5C7578E433D}"/>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Tree>
    <p:extLst>
      <p:ext uri="{BB962C8B-B14F-4D97-AF65-F5344CB8AC3E}">
        <p14:creationId xmlns:p14="http://schemas.microsoft.com/office/powerpoint/2010/main" val="3935392377"/>
      </p:ext>
    </p:extLst>
  </p:cSld>
  <p:clrMap bg1="lt1" tx1="dk1" bg2="lt2" tx2="dk2" accent1="accent1" accent2="accent2" accent3="accent3" accent4="accent4" accent5="accent5" accent6="accent6" hlink="hlink" folHlink="folHlink"/>
  <p:sldLayoutIdLst>
    <p:sldLayoutId id="2147483665" r:id="rId1"/>
    <p:sldLayoutId id="2147483666" r:id="rId2"/>
    <p:sldLayoutId id="2147483667" r:id="rId3"/>
    <p:sldLayoutId id="2147483668" r:id="rId4"/>
    <p:sldLayoutId id="2147483669" r:id="rId5"/>
    <p:sldLayoutId id="2147483670" r:id="rId6"/>
    <p:sldLayoutId id="2147483671" r:id="rId7"/>
    <p:sldLayoutId id="2147483672" r:id="rId8"/>
    <p:sldLayoutId id="2147483673" r:id="rId9"/>
    <p:sldLayoutId id="2147483711" r:id="rId10"/>
    <p:sldLayoutId id="2147483712" r:id="rId11"/>
    <p:sldLayoutId id="2147483699" r:id="rId12"/>
    <p:sldLayoutId id="2147483710" r:id="rId13"/>
  </p:sldLayoutIdLst>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microsoft.com/office/2007/relationships/hdphoto" Target="../media/hdphoto1.wdp"/><Relationship Id="rId13" Type="http://schemas.openxmlformats.org/officeDocument/2006/relationships/image" Target="../media/image20.png"/><Relationship Id="rId3" Type="http://schemas.openxmlformats.org/officeDocument/2006/relationships/image" Target="../media/image11.png"/><Relationship Id="rId7" Type="http://schemas.openxmlformats.org/officeDocument/2006/relationships/image" Target="../media/image15.png"/><Relationship Id="rId12" Type="http://schemas.openxmlformats.org/officeDocument/2006/relationships/image" Target="../media/image19.png"/><Relationship Id="rId2" Type="http://schemas.openxmlformats.org/officeDocument/2006/relationships/notesSlide" Target="../notesSlides/notesSlide1.xml"/><Relationship Id="rId1" Type="http://schemas.openxmlformats.org/officeDocument/2006/relationships/slideLayout" Target="../slideLayouts/slideLayout10.xml"/><Relationship Id="rId6" Type="http://schemas.openxmlformats.org/officeDocument/2006/relationships/image" Target="../media/image14.png"/><Relationship Id="rId11" Type="http://schemas.openxmlformats.org/officeDocument/2006/relationships/image" Target="../media/image18.png"/><Relationship Id="rId5" Type="http://schemas.openxmlformats.org/officeDocument/2006/relationships/image" Target="../media/image13.png"/><Relationship Id="rId10" Type="http://schemas.openxmlformats.org/officeDocument/2006/relationships/image" Target="../media/image17.png"/><Relationship Id="rId4" Type="http://schemas.openxmlformats.org/officeDocument/2006/relationships/image" Target="../media/image12.png"/><Relationship Id="rId9" Type="http://schemas.openxmlformats.org/officeDocument/2006/relationships/image" Target="../media/image16.png"/></Relationships>
</file>

<file path=ppt/slides/_rels/slide10.xml.rels><?xml version="1.0" encoding="UTF-8" standalone="yes"?>
<Relationships xmlns="http://schemas.openxmlformats.org/package/2006/relationships"><Relationship Id="rId8" Type="http://schemas.openxmlformats.org/officeDocument/2006/relationships/image" Target="../media/image43.png"/><Relationship Id="rId3" Type="http://schemas.openxmlformats.org/officeDocument/2006/relationships/slideLayout" Target="../slideLayouts/slideLayout10.xml"/><Relationship Id="rId7" Type="http://schemas.openxmlformats.org/officeDocument/2006/relationships/image" Target="../media/image42.png"/><Relationship Id="rId2" Type="http://schemas.openxmlformats.org/officeDocument/2006/relationships/tags" Target="../tags/tag10.xml"/><Relationship Id="rId1" Type="http://schemas.openxmlformats.org/officeDocument/2006/relationships/control" Target="../activeX/activeX1.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7.xml"/><Relationship Id="rId9" Type="http://schemas.openxmlformats.org/officeDocument/2006/relationships/image" Target="../media/image44.wmf"/></Relationships>
</file>

<file path=ppt/slides/_rels/slide11.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slideLayout" Target="../slideLayouts/slideLayout10.xml"/><Relationship Id="rId7" Type="http://schemas.openxmlformats.org/officeDocument/2006/relationships/image" Target="../media/image42.png"/><Relationship Id="rId2" Type="http://schemas.openxmlformats.org/officeDocument/2006/relationships/tags" Target="../tags/tag11.xml"/><Relationship Id="rId1" Type="http://schemas.openxmlformats.org/officeDocument/2006/relationships/control" Target="../activeX/activeX2.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notesSlide" Target="../notesSlides/notesSlide8.xml"/><Relationship Id="rId9" Type="http://schemas.openxmlformats.org/officeDocument/2006/relationships/image" Target="../media/image46.wmf"/></Relationships>
</file>

<file path=ppt/slides/_rels/slide12.xml.rels><?xml version="1.0" encoding="UTF-8" standalone="yes"?>
<Relationships xmlns="http://schemas.openxmlformats.org/package/2006/relationships"><Relationship Id="rId8" Type="http://schemas.openxmlformats.org/officeDocument/2006/relationships/image" Target="../media/image49.png"/><Relationship Id="rId3" Type="http://schemas.openxmlformats.org/officeDocument/2006/relationships/notesSlide" Target="../notesSlides/notesSlide9.xml"/><Relationship Id="rId7" Type="http://schemas.openxmlformats.org/officeDocument/2006/relationships/image" Target="../media/image48.png"/><Relationship Id="rId2" Type="http://schemas.openxmlformats.org/officeDocument/2006/relationships/slideLayout" Target="../slideLayouts/slideLayout10.xml"/><Relationship Id="rId1" Type="http://schemas.openxmlformats.org/officeDocument/2006/relationships/tags" Target="../tags/tag12.xml"/><Relationship Id="rId6" Type="http://schemas.openxmlformats.org/officeDocument/2006/relationships/image" Target="../media/image47.jpeg"/><Relationship Id="rId11" Type="http://schemas.openxmlformats.org/officeDocument/2006/relationships/image" Target="../media/image52.png"/><Relationship Id="rId5" Type="http://schemas.openxmlformats.org/officeDocument/2006/relationships/image" Target="../media/image12.png"/><Relationship Id="rId10" Type="http://schemas.openxmlformats.org/officeDocument/2006/relationships/image" Target="../media/image51.png"/><Relationship Id="rId4" Type="http://schemas.openxmlformats.org/officeDocument/2006/relationships/image" Target="../media/image11.png"/><Relationship Id="rId9" Type="http://schemas.openxmlformats.org/officeDocument/2006/relationships/image" Target="../media/image50.png"/></Relationships>
</file>

<file path=ppt/slides/_rels/slide13.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image" Target="../media/image11.png"/><Relationship Id="rId7" Type="http://schemas.openxmlformats.org/officeDocument/2006/relationships/image" Target="../media/image51.png"/><Relationship Id="rId2" Type="http://schemas.openxmlformats.org/officeDocument/2006/relationships/notesSlide" Target="../notesSlides/notesSlide10.xml"/><Relationship Id="rId1" Type="http://schemas.openxmlformats.org/officeDocument/2006/relationships/slideLayout" Target="../slideLayouts/slideLayout10.xml"/><Relationship Id="rId6" Type="http://schemas.openxmlformats.org/officeDocument/2006/relationships/image" Target="../media/image50.png"/><Relationship Id="rId5" Type="http://schemas.openxmlformats.org/officeDocument/2006/relationships/image" Target="../media/image49.png"/><Relationship Id="rId4" Type="http://schemas.openxmlformats.org/officeDocument/2006/relationships/image" Target="../media/image47.jpeg"/></Relationships>
</file>

<file path=ppt/slides/_rels/slide14.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png"/><Relationship Id="rId3" Type="http://schemas.openxmlformats.org/officeDocument/2006/relationships/tags" Target="../tags/tag15.xml"/><Relationship Id="rId7" Type="http://schemas.openxmlformats.org/officeDocument/2006/relationships/notesSlide" Target="../notesSlides/notesSlide11.xml"/><Relationship Id="rId12" Type="http://schemas.openxmlformats.org/officeDocument/2006/relationships/image" Target="../media/image21.png"/><Relationship Id="rId2" Type="http://schemas.openxmlformats.org/officeDocument/2006/relationships/tags" Target="../tags/tag14.xml"/><Relationship Id="rId1" Type="http://schemas.openxmlformats.org/officeDocument/2006/relationships/tags" Target="../tags/tag13.xml"/><Relationship Id="rId6" Type="http://schemas.openxmlformats.org/officeDocument/2006/relationships/slideLayout" Target="../slideLayouts/slideLayout10.xml"/><Relationship Id="rId11" Type="http://schemas.openxmlformats.org/officeDocument/2006/relationships/image" Target="../media/image14.png"/><Relationship Id="rId5" Type="http://schemas.openxmlformats.org/officeDocument/2006/relationships/tags" Target="../tags/tag17.xml"/><Relationship Id="rId10" Type="http://schemas.openxmlformats.org/officeDocument/2006/relationships/image" Target="../media/image13.png"/><Relationship Id="rId4" Type="http://schemas.openxmlformats.org/officeDocument/2006/relationships/tags" Target="../tags/tag16.xml"/><Relationship Id="rId9" Type="http://schemas.openxmlformats.org/officeDocument/2006/relationships/image" Target="../media/image12.png"/><Relationship Id="rId14" Type="http://schemas.openxmlformats.org/officeDocument/2006/relationships/image" Target="../media/image54.png"/></Relationships>
</file>

<file path=ppt/slides/_rels/slide15.xml.rels><?xml version="1.0" encoding="UTF-8" standalone="yes"?>
<Relationships xmlns="http://schemas.openxmlformats.org/package/2006/relationships"><Relationship Id="rId3" Type="http://schemas.openxmlformats.org/officeDocument/2006/relationships/notesSlide" Target="../notesSlides/notesSlide12.xml"/><Relationship Id="rId7" Type="http://schemas.openxmlformats.org/officeDocument/2006/relationships/image" Target="../media/image56.png"/><Relationship Id="rId2" Type="http://schemas.openxmlformats.org/officeDocument/2006/relationships/slideLayout" Target="../slideLayouts/slideLayout10.xml"/><Relationship Id="rId1" Type="http://schemas.openxmlformats.org/officeDocument/2006/relationships/tags" Target="../tags/tag18.xml"/><Relationship Id="rId6" Type="http://schemas.openxmlformats.org/officeDocument/2006/relationships/image" Target="../media/image55.png"/><Relationship Id="rId5" Type="http://schemas.openxmlformats.org/officeDocument/2006/relationships/image" Target="../media/image12.png"/><Relationship Id="rId4" Type="http://schemas.openxmlformats.org/officeDocument/2006/relationships/image" Target="../media/image11.png"/></Relationships>
</file>

<file path=ppt/slides/_rels/slide16.xml.rels><?xml version="1.0" encoding="UTF-8" standalone="yes"?>
<Relationships xmlns="http://schemas.openxmlformats.org/package/2006/relationships"><Relationship Id="rId3" Type="http://schemas.openxmlformats.org/officeDocument/2006/relationships/notesSlide" Target="../notesSlides/notesSlide13.xml"/><Relationship Id="rId7" Type="http://schemas.openxmlformats.org/officeDocument/2006/relationships/image" Target="../media/image56.png"/><Relationship Id="rId2" Type="http://schemas.openxmlformats.org/officeDocument/2006/relationships/slideLayout" Target="../slideLayouts/slideLayout10.xml"/><Relationship Id="rId1" Type="http://schemas.openxmlformats.org/officeDocument/2006/relationships/tags" Target="../tags/tag19.xml"/><Relationship Id="rId6" Type="http://schemas.openxmlformats.org/officeDocument/2006/relationships/image" Target="../media/image55.png"/><Relationship Id="rId5" Type="http://schemas.openxmlformats.org/officeDocument/2006/relationships/image" Target="../media/image12.png"/><Relationship Id="rId4" Type="http://schemas.openxmlformats.org/officeDocument/2006/relationships/image" Target="../media/image11.png"/></Relationships>
</file>

<file path=ppt/slides/_rels/slide17.xml.rels><?xml version="1.0" encoding="UTF-8" standalone="yes"?>
<Relationships xmlns="http://schemas.openxmlformats.org/package/2006/relationships"><Relationship Id="rId8" Type="http://schemas.microsoft.com/office/2007/relationships/hdphoto" Target="../media/hdphoto2.wdp"/><Relationship Id="rId13" Type="http://schemas.microsoft.com/office/2007/relationships/hdphoto" Target="../media/hdphoto4.wdp"/><Relationship Id="rId18" Type="http://schemas.openxmlformats.org/officeDocument/2006/relationships/image" Target="../media/image27.png"/><Relationship Id="rId3" Type="http://schemas.openxmlformats.org/officeDocument/2006/relationships/slideLayout" Target="../slideLayouts/slideLayout11.xml"/><Relationship Id="rId7" Type="http://schemas.openxmlformats.org/officeDocument/2006/relationships/image" Target="../media/image59.png"/><Relationship Id="rId12" Type="http://schemas.openxmlformats.org/officeDocument/2006/relationships/image" Target="../media/image61.png"/><Relationship Id="rId17" Type="http://schemas.microsoft.com/office/2007/relationships/hdphoto" Target="../media/hdphoto6.wdp"/><Relationship Id="rId2" Type="http://schemas.openxmlformats.org/officeDocument/2006/relationships/audio" Target="../media/media2.mp3"/><Relationship Id="rId16" Type="http://schemas.openxmlformats.org/officeDocument/2006/relationships/image" Target="../media/image63.png"/><Relationship Id="rId1" Type="http://schemas.microsoft.com/office/2007/relationships/media" Target="../media/media2.mp3"/><Relationship Id="rId6" Type="http://schemas.openxmlformats.org/officeDocument/2006/relationships/image" Target="../media/image58.png"/><Relationship Id="rId11" Type="http://schemas.openxmlformats.org/officeDocument/2006/relationships/slide" Target="slide8.xml"/><Relationship Id="rId5" Type="http://schemas.openxmlformats.org/officeDocument/2006/relationships/slide" Target="slide18.xml"/><Relationship Id="rId15" Type="http://schemas.microsoft.com/office/2007/relationships/hdphoto" Target="../media/hdphoto5.wdp"/><Relationship Id="rId10" Type="http://schemas.microsoft.com/office/2007/relationships/hdphoto" Target="../media/hdphoto3.wdp"/><Relationship Id="rId4" Type="http://schemas.openxmlformats.org/officeDocument/2006/relationships/image" Target="../media/image57.jpg"/><Relationship Id="rId9" Type="http://schemas.openxmlformats.org/officeDocument/2006/relationships/image" Target="../media/image60.png"/><Relationship Id="rId14" Type="http://schemas.openxmlformats.org/officeDocument/2006/relationships/image" Target="../media/image62.png"/></Relationships>
</file>

<file path=ppt/slides/_rels/slide18.xml.rels><?xml version="1.0" encoding="UTF-8" standalone="yes"?>
<Relationships xmlns="http://schemas.openxmlformats.org/package/2006/relationships"><Relationship Id="rId8" Type="http://schemas.openxmlformats.org/officeDocument/2006/relationships/image" Target="../media/image62.png"/><Relationship Id="rId13" Type="http://schemas.openxmlformats.org/officeDocument/2006/relationships/slide" Target="slide22.xml"/><Relationship Id="rId18" Type="http://schemas.microsoft.com/office/2007/relationships/hdphoto" Target="../media/hdphoto10.wdp"/><Relationship Id="rId3" Type="http://schemas.openxmlformats.org/officeDocument/2006/relationships/image" Target="../media/image65.png"/><Relationship Id="rId7" Type="http://schemas.openxmlformats.org/officeDocument/2006/relationships/slide" Target="slide20.xml"/><Relationship Id="rId12" Type="http://schemas.microsoft.com/office/2007/relationships/hdphoto" Target="../media/hdphoto8.wdp"/><Relationship Id="rId17" Type="http://schemas.openxmlformats.org/officeDocument/2006/relationships/image" Target="../media/image68.png"/><Relationship Id="rId2" Type="http://schemas.openxmlformats.org/officeDocument/2006/relationships/image" Target="../media/image64.jpg"/><Relationship Id="rId16" Type="http://schemas.openxmlformats.org/officeDocument/2006/relationships/slide" Target="slide23.xml"/><Relationship Id="rId20" Type="http://schemas.openxmlformats.org/officeDocument/2006/relationships/image" Target="../media/image69.gif"/><Relationship Id="rId1" Type="http://schemas.openxmlformats.org/officeDocument/2006/relationships/slideLayout" Target="../slideLayouts/slideLayout11.xml"/><Relationship Id="rId6" Type="http://schemas.microsoft.com/office/2007/relationships/hdphoto" Target="../media/hdphoto3.wdp"/><Relationship Id="rId11" Type="http://schemas.openxmlformats.org/officeDocument/2006/relationships/image" Target="../media/image66.png"/><Relationship Id="rId5" Type="http://schemas.openxmlformats.org/officeDocument/2006/relationships/image" Target="../media/image60.png"/><Relationship Id="rId15" Type="http://schemas.microsoft.com/office/2007/relationships/hdphoto" Target="../media/hdphoto9.wdp"/><Relationship Id="rId10" Type="http://schemas.openxmlformats.org/officeDocument/2006/relationships/slide" Target="slide21.xml"/><Relationship Id="rId19" Type="http://schemas.openxmlformats.org/officeDocument/2006/relationships/slide" Target="slide19.xml"/><Relationship Id="rId4" Type="http://schemas.microsoft.com/office/2007/relationships/hdphoto" Target="../media/hdphoto7.wdp"/><Relationship Id="rId9" Type="http://schemas.microsoft.com/office/2007/relationships/hdphoto" Target="../media/hdphoto5.wdp"/><Relationship Id="rId14" Type="http://schemas.openxmlformats.org/officeDocument/2006/relationships/image" Target="../media/image67.png"/></Relationships>
</file>

<file path=ppt/slides/_rels/slide1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0.png"/></Relationships>
</file>

<file path=ppt/slides/_rels/slide2.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1.png"/><Relationship Id="rId7" Type="http://schemas.openxmlformats.org/officeDocument/2006/relationships/image" Target="../media/image21.png"/><Relationship Id="rId2" Type="http://schemas.openxmlformats.org/officeDocument/2006/relationships/notesSlide" Target="../notesSlides/notesSlide2.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70.jpg"/><Relationship Id="rId1" Type="http://schemas.openxmlformats.org/officeDocument/2006/relationships/slideLayout" Target="../slideLayouts/slideLayout11.xml"/><Relationship Id="rId5" Type="http://schemas.openxmlformats.org/officeDocument/2006/relationships/slide" Target="slide18.xml"/><Relationship Id="rId4" Type="http://schemas.microsoft.com/office/2007/relationships/hdphoto" Target="../media/hdphoto3.wdp"/></Relationships>
</file>

<file path=ppt/slides/_rels/slide21.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0.png"/></Relationships>
</file>

<file path=ppt/slides/_rels/slide22.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0.png"/></Relationships>
</file>

<file path=ppt/slides/_rels/slide23.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audio" Target="../media/audio1.wav"/><Relationship Id="rId1" Type="http://schemas.openxmlformats.org/officeDocument/2006/relationships/slideLayout" Target="../slideLayouts/slideLayout11.xml"/><Relationship Id="rId6" Type="http://schemas.openxmlformats.org/officeDocument/2006/relationships/slide" Target="slide18.xml"/><Relationship Id="rId5" Type="http://schemas.microsoft.com/office/2007/relationships/hdphoto" Target="../media/hdphoto3.wdp"/><Relationship Id="rId4" Type="http://schemas.openxmlformats.org/officeDocument/2006/relationships/image" Target="../media/image60.png"/></Relationships>
</file>

<file path=ppt/slides/_rels/slide2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0.xml"/><Relationship Id="rId5" Type="http://schemas.openxmlformats.org/officeDocument/2006/relationships/image" Target="../media/image72.png"/><Relationship Id="rId4" Type="http://schemas.openxmlformats.org/officeDocument/2006/relationships/image" Target="../media/image71.jpeg"/></Relationships>
</file>

<file path=ppt/slides/_rels/slide25.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15.xml"/><Relationship Id="rId7" Type="http://schemas.openxmlformats.org/officeDocument/2006/relationships/image" Target="../media/image40.png"/><Relationship Id="rId2" Type="http://schemas.openxmlformats.org/officeDocument/2006/relationships/slideLayout" Target="../slideLayouts/slideLayout10.xml"/><Relationship Id="rId1" Type="http://schemas.openxmlformats.org/officeDocument/2006/relationships/tags" Target="../tags/tag20.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11.png"/></Relationships>
</file>

<file path=ppt/slides/_rels/slide26.xml.rels><?xml version="1.0" encoding="UTF-8" standalone="yes"?>
<Relationships xmlns="http://schemas.openxmlformats.org/package/2006/relationships"><Relationship Id="rId8" Type="http://schemas.openxmlformats.org/officeDocument/2006/relationships/image" Target="../media/image50.png"/><Relationship Id="rId3" Type="http://schemas.openxmlformats.org/officeDocument/2006/relationships/notesSlide" Target="../notesSlides/notesSlide16.xml"/><Relationship Id="rId7" Type="http://schemas.openxmlformats.org/officeDocument/2006/relationships/image" Target="../media/image49.png"/><Relationship Id="rId12" Type="http://schemas.openxmlformats.org/officeDocument/2006/relationships/image" Target="../media/image74.png"/><Relationship Id="rId2" Type="http://schemas.openxmlformats.org/officeDocument/2006/relationships/slideLayout" Target="../slideLayouts/slideLayout10.xml"/><Relationship Id="rId1" Type="http://schemas.openxmlformats.org/officeDocument/2006/relationships/tags" Target="../tags/tag21.xml"/><Relationship Id="rId6" Type="http://schemas.openxmlformats.org/officeDocument/2006/relationships/image" Target="../media/image48.png"/><Relationship Id="rId11" Type="http://schemas.microsoft.com/office/2007/relationships/hdphoto" Target="../media/hdphoto11.wdp"/><Relationship Id="rId5" Type="http://schemas.openxmlformats.org/officeDocument/2006/relationships/image" Target="../media/image12.png"/><Relationship Id="rId10" Type="http://schemas.openxmlformats.org/officeDocument/2006/relationships/image" Target="../media/image73.png"/><Relationship Id="rId4" Type="http://schemas.openxmlformats.org/officeDocument/2006/relationships/image" Target="../media/image11.png"/><Relationship Id="rId9" Type="http://schemas.openxmlformats.org/officeDocument/2006/relationships/image" Target="../media/image51.png"/></Relationships>
</file>

<file path=ppt/slides/_rels/slide27.xml.rels><?xml version="1.0" encoding="UTF-8" standalone="yes"?>
<Relationships xmlns="http://schemas.openxmlformats.org/package/2006/relationships"><Relationship Id="rId8" Type="http://schemas.openxmlformats.org/officeDocument/2006/relationships/image" Target="../media/image51.png"/><Relationship Id="rId3" Type="http://schemas.openxmlformats.org/officeDocument/2006/relationships/notesSlide" Target="../notesSlides/notesSlide17.xml"/><Relationship Id="rId7" Type="http://schemas.openxmlformats.org/officeDocument/2006/relationships/image" Target="../media/image50.png"/><Relationship Id="rId2" Type="http://schemas.openxmlformats.org/officeDocument/2006/relationships/slideLayout" Target="../slideLayouts/slideLayout10.xml"/><Relationship Id="rId1" Type="http://schemas.openxmlformats.org/officeDocument/2006/relationships/tags" Target="../tags/tag22.xml"/><Relationship Id="rId6" Type="http://schemas.openxmlformats.org/officeDocument/2006/relationships/image" Target="../media/image49.png"/><Relationship Id="rId11" Type="http://schemas.openxmlformats.org/officeDocument/2006/relationships/image" Target="../media/image76.png"/><Relationship Id="rId5" Type="http://schemas.openxmlformats.org/officeDocument/2006/relationships/image" Target="../media/image12.png"/><Relationship Id="rId10" Type="http://schemas.microsoft.com/office/2007/relationships/hdphoto" Target="../media/hdphoto12.wdp"/><Relationship Id="rId4" Type="http://schemas.openxmlformats.org/officeDocument/2006/relationships/image" Target="../media/image11.png"/><Relationship Id="rId9" Type="http://schemas.openxmlformats.org/officeDocument/2006/relationships/image" Target="../media/image75.png"/></Relationships>
</file>

<file path=ppt/slides/_rels/slide28.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48.png"/><Relationship Id="rId3" Type="http://schemas.openxmlformats.org/officeDocument/2006/relationships/tags" Target="../tags/tag25.xml"/><Relationship Id="rId7" Type="http://schemas.openxmlformats.org/officeDocument/2006/relationships/notesSlide" Target="../notesSlides/notesSlide18.xml"/><Relationship Id="rId12" Type="http://schemas.openxmlformats.org/officeDocument/2006/relationships/image" Target="../media/image21.png"/><Relationship Id="rId2" Type="http://schemas.openxmlformats.org/officeDocument/2006/relationships/tags" Target="../tags/tag24.xml"/><Relationship Id="rId1" Type="http://schemas.openxmlformats.org/officeDocument/2006/relationships/tags" Target="../tags/tag23.xml"/><Relationship Id="rId6" Type="http://schemas.openxmlformats.org/officeDocument/2006/relationships/slideLayout" Target="../slideLayouts/slideLayout10.xml"/><Relationship Id="rId11" Type="http://schemas.openxmlformats.org/officeDocument/2006/relationships/image" Target="../media/image14.png"/><Relationship Id="rId5" Type="http://schemas.openxmlformats.org/officeDocument/2006/relationships/tags" Target="../tags/tag27.xml"/><Relationship Id="rId10" Type="http://schemas.openxmlformats.org/officeDocument/2006/relationships/image" Target="../media/image13.png"/><Relationship Id="rId4" Type="http://schemas.openxmlformats.org/officeDocument/2006/relationships/tags" Target="../tags/tag26.xml"/><Relationship Id="rId9" Type="http://schemas.openxmlformats.org/officeDocument/2006/relationships/image" Target="../media/image12.png"/><Relationship Id="rId14" Type="http://schemas.openxmlformats.org/officeDocument/2006/relationships/image" Target="../media/image77.png"/></Relationships>
</file>

<file path=ppt/slides/_rels/slide29.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image" Target="../media/image11.png"/><Relationship Id="rId7" Type="http://schemas.openxmlformats.org/officeDocument/2006/relationships/image" Target="../media/image15.png"/><Relationship Id="rId2" Type="http://schemas.openxmlformats.org/officeDocument/2006/relationships/notesSlide" Target="../notesSlides/notesSlide19.xml"/><Relationship Id="rId1" Type="http://schemas.openxmlformats.org/officeDocument/2006/relationships/slideLayout" Target="../slideLayouts/slideLayout10.xml"/><Relationship Id="rId6" Type="http://schemas.openxmlformats.org/officeDocument/2006/relationships/image" Target="../media/image14.png"/><Relationship Id="rId5" Type="http://schemas.openxmlformats.org/officeDocument/2006/relationships/image" Target="../media/image13.png"/><Relationship Id="rId10" Type="http://schemas.openxmlformats.org/officeDocument/2006/relationships/image" Target="../media/image78.png"/><Relationship Id="rId4" Type="http://schemas.openxmlformats.org/officeDocument/2006/relationships/image" Target="../media/image12.png"/><Relationship Id="rId9" Type="http://schemas.openxmlformats.org/officeDocument/2006/relationships/image" Target="../media/image16.png"/></Relationships>
</file>

<file path=ppt/slides/_rels/slide3.xml.rels><?xml version="1.0" encoding="UTF-8" standalone="yes"?>
<Relationships xmlns="http://schemas.openxmlformats.org/package/2006/relationships"><Relationship Id="rId8" Type="http://schemas.openxmlformats.org/officeDocument/2006/relationships/image" Target="../media/image26.jpeg"/><Relationship Id="rId13" Type="http://schemas.openxmlformats.org/officeDocument/2006/relationships/slide" Target="slide7.xml"/><Relationship Id="rId3" Type="http://schemas.openxmlformats.org/officeDocument/2006/relationships/slideLayout" Target="../slideLayouts/slideLayout7.xml"/><Relationship Id="rId7" Type="http://schemas.openxmlformats.org/officeDocument/2006/relationships/image" Target="../media/image25.jpeg"/><Relationship Id="rId12" Type="http://schemas.openxmlformats.org/officeDocument/2006/relationships/slide" Target="slide6.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24.png"/><Relationship Id="rId11" Type="http://schemas.openxmlformats.org/officeDocument/2006/relationships/slide" Target="slide5.xml"/><Relationship Id="rId5" Type="http://schemas.openxmlformats.org/officeDocument/2006/relationships/image" Target="../media/image23.png"/><Relationship Id="rId10" Type="http://schemas.openxmlformats.org/officeDocument/2006/relationships/slide" Target="slide4.xml"/><Relationship Id="rId4" Type="http://schemas.openxmlformats.org/officeDocument/2006/relationships/notesSlide" Target="../notesSlides/notesSlide3.xml"/><Relationship Id="rId9" Type="http://schemas.openxmlformats.org/officeDocument/2006/relationships/image" Target="../media/image27.png"/><Relationship Id="rId14" Type="http://schemas.openxmlformats.org/officeDocument/2006/relationships/image" Target="../media/image28.png"/></Relationships>
</file>

<file path=ppt/slides/_rels/slide4.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slide" Target="slide3.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slide" Target="slide3.xml"/></Relationships>
</file>

<file path=ppt/slides/_rels/slide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audio" Target="../media/audio1.wav"/><Relationship Id="rId1" Type="http://schemas.openxmlformats.org/officeDocument/2006/relationships/slideLayout" Target="../slideLayouts/slideLayout7.xml"/><Relationship Id="rId5" Type="http://schemas.openxmlformats.org/officeDocument/2006/relationships/image" Target="../media/image30.png"/><Relationship Id="rId4" Type="http://schemas.openxmlformats.org/officeDocument/2006/relationships/slide" Target="slide3.xml"/></Relationships>
</file>

<file path=ppt/slides/_rels/slide7.xml.rels><?xml version="1.0" encoding="UTF-8" standalone="yes"?>
<Relationships xmlns="http://schemas.openxmlformats.org/package/2006/relationships"><Relationship Id="rId8" Type="http://schemas.openxmlformats.org/officeDocument/2006/relationships/image" Target="../media/image11.png"/><Relationship Id="rId13" Type="http://schemas.openxmlformats.org/officeDocument/2006/relationships/image" Target="../media/image31.png"/><Relationship Id="rId3" Type="http://schemas.openxmlformats.org/officeDocument/2006/relationships/tags" Target="../tags/tag3.xml"/><Relationship Id="rId7" Type="http://schemas.openxmlformats.org/officeDocument/2006/relationships/notesSlide" Target="../notesSlides/notesSlide4.xml"/><Relationship Id="rId12" Type="http://schemas.openxmlformats.org/officeDocument/2006/relationships/image" Target="../media/image21.png"/><Relationship Id="rId2" Type="http://schemas.openxmlformats.org/officeDocument/2006/relationships/tags" Target="../tags/tag2.xml"/><Relationship Id="rId1" Type="http://schemas.openxmlformats.org/officeDocument/2006/relationships/tags" Target="../tags/tag1.xml"/><Relationship Id="rId6" Type="http://schemas.openxmlformats.org/officeDocument/2006/relationships/slideLayout" Target="../slideLayouts/slideLayout10.xml"/><Relationship Id="rId11" Type="http://schemas.openxmlformats.org/officeDocument/2006/relationships/image" Target="../media/image14.png"/><Relationship Id="rId5" Type="http://schemas.openxmlformats.org/officeDocument/2006/relationships/tags" Target="../tags/tag5.xml"/><Relationship Id="rId10" Type="http://schemas.openxmlformats.org/officeDocument/2006/relationships/image" Target="../media/image13.png"/><Relationship Id="rId4" Type="http://schemas.openxmlformats.org/officeDocument/2006/relationships/tags" Target="../tags/tag4.xml"/><Relationship Id="rId9" Type="http://schemas.openxmlformats.org/officeDocument/2006/relationships/image" Target="../media/image12.png"/><Relationship Id="rId14" Type="http://schemas.openxmlformats.org/officeDocument/2006/relationships/image" Target="../media/image32.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openxmlformats.org/officeDocument/2006/relationships/image" Target="../media/image36.png"/><Relationship Id="rId3" Type="http://schemas.openxmlformats.org/officeDocument/2006/relationships/tags" Target="../tags/tag8.xml"/><Relationship Id="rId7" Type="http://schemas.openxmlformats.org/officeDocument/2006/relationships/image" Target="../media/image12.png"/><Relationship Id="rId12" Type="http://schemas.openxmlformats.org/officeDocument/2006/relationships/image" Target="../media/image35.png"/><Relationship Id="rId2" Type="http://schemas.openxmlformats.org/officeDocument/2006/relationships/tags" Target="../tags/tag7.xml"/><Relationship Id="rId1" Type="http://schemas.openxmlformats.org/officeDocument/2006/relationships/tags" Target="../tags/tag6.xml"/><Relationship Id="rId6" Type="http://schemas.openxmlformats.org/officeDocument/2006/relationships/image" Target="../media/image11.png"/><Relationship Id="rId11" Type="http://schemas.openxmlformats.org/officeDocument/2006/relationships/image" Target="../media/image34.png"/><Relationship Id="rId5" Type="http://schemas.openxmlformats.org/officeDocument/2006/relationships/notesSlide" Target="../notesSlides/notesSlide5.xml"/><Relationship Id="rId15" Type="http://schemas.openxmlformats.org/officeDocument/2006/relationships/image" Target="../media/image38.png"/><Relationship Id="rId10" Type="http://schemas.openxmlformats.org/officeDocument/2006/relationships/image" Target="../media/image33.gif"/><Relationship Id="rId4" Type="http://schemas.openxmlformats.org/officeDocument/2006/relationships/slideLayout" Target="../slideLayouts/slideLayout10.xml"/><Relationship Id="rId9" Type="http://schemas.openxmlformats.org/officeDocument/2006/relationships/image" Target="../media/image21.png"/><Relationship Id="rId14" Type="http://schemas.openxmlformats.org/officeDocument/2006/relationships/image" Target="../media/image37.png"/></Relationships>
</file>

<file path=ppt/slides/_rels/slide9.xml.rels><?xml version="1.0" encoding="UTF-8" standalone="yes"?>
<Relationships xmlns="http://schemas.openxmlformats.org/package/2006/relationships"><Relationship Id="rId8" Type="http://schemas.openxmlformats.org/officeDocument/2006/relationships/image" Target="../media/image41.png"/><Relationship Id="rId3" Type="http://schemas.openxmlformats.org/officeDocument/2006/relationships/notesSlide" Target="../notesSlides/notesSlide6.xml"/><Relationship Id="rId7" Type="http://schemas.openxmlformats.org/officeDocument/2006/relationships/image" Target="../media/image40.png"/><Relationship Id="rId2" Type="http://schemas.openxmlformats.org/officeDocument/2006/relationships/slideLayout" Target="../slideLayouts/slideLayout10.xml"/><Relationship Id="rId1" Type="http://schemas.openxmlformats.org/officeDocument/2006/relationships/tags" Target="../tags/tag9.xml"/><Relationship Id="rId6" Type="http://schemas.openxmlformats.org/officeDocument/2006/relationships/image" Target="../media/image39.png"/><Relationship Id="rId5" Type="http://schemas.openxmlformats.org/officeDocument/2006/relationships/image" Target="../media/image12.png"/><Relationship Id="rId4" Type="http://schemas.openxmlformats.org/officeDocument/2006/relationships/image" Target="../media/image11.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2" name="Picture 21">
            <a:extLst>
              <a:ext uri="{FF2B5EF4-FFF2-40B4-BE49-F238E27FC236}">
                <a16:creationId xmlns:a16="http://schemas.microsoft.com/office/drawing/2014/main" id="{76D1CA99-945B-8929-2154-3766EBD11990}"/>
              </a:ext>
            </a:extLst>
          </p:cNvPr>
          <p:cNvPicPr>
            <a:picLocks noChangeAspect="1"/>
          </p:cNvPicPr>
          <p:nvPr/>
        </p:nvPicPr>
        <p:blipFill>
          <a:blip r:embed="rId10"/>
          <a:stretch>
            <a:fillRect/>
          </a:stretch>
        </p:blipFill>
        <p:spPr>
          <a:xfrm>
            <a:off x="4958224" y="749387"/>
            <a:ext cx="2542252" cy="920576"/>
          </a:xfrm>
          <a:prstGeom prst="rect">
            <a:avLst/>
          </a:prstGeom>
        </p:spPr>
      </p:pic>
      <p:pic>
        <p:nvPicPr>
          <p:cNvPr id="27" name="Picture 26">
            <a:extLst>
              <a:ext uri="{FF2B5EF4-FFF2-40B4-BE49-F238E27FC236}">
                <a16:creationId xmlns:a16="http://schemas.microsoft.com/office/drawing/2014/main" id="{FC50D2CF-D090-5169-03CC-7B28B056BDB9}"/>
              </a:ext>
            </a:extLst>
          </p:cNvPr>
          <p:cNvPicPr>
            <a:picLocks noChangeAspect="1"/>
          </p:cNvPicPr>
          <p:nvPr/>
        </p:nvPicPr>
        <p:blipFill>
          <a:blip r:embed="rId11"/>
          <a:stretch>
            <a:fillRect/>
          </a:stretch>
        </p:blipFill>
        <p:spPr>
          <a:xfrm>
            <a:off x="2191921" y="2695082"/>
            <a:ext cx="8151058" cy="2572735"/>
          </a:xfrm>
          <a:prstGeom prst="rect">
            <a:avLst/>
          </a:prstGeom>
        </p:spPr>
      </p:pic>
      <p:pic>
        <p:nvPicPr>
          <p:cNvPr id="32" name="Picture 31">
            <a:extLst>
              <a:ext uri="{FF2B5EF4-FFF2-40B4-BE49-F238E27FC236}">
                <a16:creationId xmlns:a16="http://schemas.microsoft.com/office/drawing/2014/main" id="{AF2ECD5A-C445-88E7-6EEC-28E215E927B7}"/>
              </a:ext>
            </a:extLst>
          </p:cNvPr>
          <p:cNvPicPr>
            <a:picLocks noChangeAspect="1"/>
          </p:cNvPicPr>
          <p:nvPr/>
        </p:nvPicPr>
        <p:blipFill>
          <a:blip r:embed="rId12"/>
          <a:stretch>
            <a:fillRect/>
          </a:stretch>
        </p:blipFill>
        <p:spPr>
          <a:xfrm rot="21019049">
            <a:off x="1947171" y="1049972"/>
            <a:ext cx="2792210" cy="1481456"/>
          </a:xfrm>
          <a:prstGeom prst="rect">
            <a:avLst/>
          </a:prstGeom>
        </p:spPr>
      </p:pic>
      <p:pic>
        <p:nvPicPr>
          <p:cNvPr id="34" name="Picture 33">
            <a:extLst>
              <a:ext uri="{FF2B5EF4-FFF2-40B4-BE49-F238E27FC236}">
                <a16:creationId xmlns:a16="http://schemas.microsoft.com/office/drawing/2014/main" id="{44B061F2-5010-84F6-C064-9A5C3776469C}"/>
              </a:ext>
            </a:extLst>
          </p:cNvPr>
          <p:cNvPicPr>
            <a:picLocks noChangeAspect="1"/>
          </p:cNvPicPr>
          <p:nvPr/>
        </p:nvPicPr>
        <p:blipFill>
          <a:blip r:embed="rId13"/>
          <a:stretch>
            <a:fillRect/>
          </a:stretch>
        </p:blipFill>
        <p:spPr>
          <a:xfrm>
            <a:off x="4646907" y="1641289"/>
            <a:ext cx="3674796" cy="1454336"/>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4"/>
                                        </p:tgtEl>
                                        <p:attrNameLst>
                                          <p:attrName>style.visibility</p:attrName>
                                        </p:attrNameLst>
                                      </p:cBhvr>
                                      <p:to>
                                        <p:strVal val="visible"/>
                                      </p:to>
                                    </p:set>
                                    <p:animEffect transition="in" filter="fade">
                                      <p:cBhvr>
                                        <p:cTn id="21" dur="500"/>
                                        <p:tgtEl>
                                          <p:spTgt spid="34"/>
                                        </p:tgtEl>
                                      </p:cBhvr>
                                    </p:animEffect>
                                  </p:childTnLst>
                                </p:cTn>
                              </p:par>
                            </p:childTnLst>
                          </p:cTn>
                        </p:par>
                      </p:childTnLst>
                    </p:cTn>
                  </p:par>
                  <p:par>
                    <p:cTn id="22" fill="hold">
                      <p:stCondLst>
                        <p:cond delay="indefinite"/>
                      </p:stCondLst>
                      <p:childTnLst>
                        <p:par>
                          <p:cTn id="23" fill="hold">
                            <p:stCondLst>
                              <p:cond delay="0"/>
                            </p:stCondLst>
                            <p:childTnLst>
                              <p:par>
                                <p:cTn id="24" presetID="21" presetClass="entr" presetSubtype="1" fill="hold" nodeType="clickEffect">
                                  <p:stCondLst>
                                    <p:cond delay="0"/>
                                  </p:stCondLst>
                                  <p:childTnLst>
                                    <p:set>
                                      <p:cBhvr>
                                        <p:cTn id="25" dur="1" fill="hold">
                                          <p:stCondLst>
                                            <p:cond delay="0"/>
                                          </p:stCondLst>
                                        </p:cTn>
                                        <p:tgtEl>
                                          <p:spTgt spid="32"/>
                                        </p:tgtEl>
                                        <p:attrNameLst>
                                          <p:attrName>style.visibility</p:attrName>
                                        </p:attrNameLst>
                                      </p:cBhvr>
                                      <p:to>
                                        <p:strVal val="visible"/>
                                      </p:to>
                                    </p:set>
                                    <p:animEffect transition="in" filter="wheel(1)">
                                      <p:cBhvr>
                                        <p:cTn id="26" dur="2000"/>
                                        <p:tgtEl>
                                          <p:spTgt spid="32"/>
                                        </p:tgtEl>
                                      </p:cBhvr>
                                    </p:animEffect>
                                  </p:childTnLst>
                                </p:cTn>
                              </p:par>
                              <p:par>
                                <p:cTn id="27" presetID="21" presetClass="entr" presetSubtype="1" fill="hold" nodeType="withEffect">
                                  <p:stCondLst>
                                    <p:cond delay="0"/>
                                  </p:stCondLst>
                                  <p:childTnLst>
                                    <p:set>
                                      <p:cBhvr>
                                        <p:cTn id="28" dur="1" fill="hold">
                                          <p:stCondLst>
                                            <p:cond delay="0"/>
                                          </p:stCondLst>
                                        </p:cTn>
                                        <p:tgtEl>
                                          <p:spTgt spid="27"/>
                                        </p:tgtEl>
                                        <p:attrNameLst>
                                          <p:attrName>style.visibility</p:attrName>
                                        </p:attrNameLst>
                                      </p:cBhvr>
                                      <p:to>
                                        <p:strVal val="visible"/>
                                      </p:to>
                                    </p:set>
                                    <p:animEffect transition="in" filter="wheel(1)">
                                      <p:cBhvr>
                                        <p:cTn id="29" dur="20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vi-VN" sz="2800" b="1" dirty="0">
                <a:solidFill>
                  <a:srgbClr val="0070C0"/>
                </a:solidFill>
                <a:latin typeface="Calibri" panose="020F0502020204030204" pitchFamily="34" charset="0"/>
                <a:cs typeface="Calibri" panose="020F0502020204030204" pitchFamily="34" charset="0"/>
              </a:rPr>
              <a:t>Tôi kể với các bạn</a:t>
            </a:r>
          </a:p>
          <a:p>
            <a:pPr algn="just"/>
            <a:r>
              <a:rPr lang="vi-VN" sz="2800" b="1" dirty="0">
                <a:solidFill>
                  <a:srgbClr val="0070C0"/>
                </a:solidFill>
                <a:latin typeface="Calibri" panose="020F0502020204030204" pitchFamily="34" charset="0"/>
                <a:cs typeface="Calibri" panose="020F0502020204030204" pitchFamily="34" charset="0"/>
              </a:rPr>
              <a:t>Một màu trời đã lâu</a:t>
            </a:r>
          </a:p>
          <a:p>
            <a:pPr algn="just"/>
            <a:r>
              <a:rPr lang="vi-VN" sz="2800" b="1" dirty="0">
                <a:solidFill>
                  <a:srgbClr val="0070C0"/>
                </a:solidFill>
                <a:latin typeface="Calibri" panose="020F0502020204030204" pitchFamily="34" charset="0"/>
                <a:cs typeface="Calibri" panose="020F0502020204030204" pitchFamily="34" charset="0"/>
              </a:rPr>
              <a:t>Đó là một màu nâu ...</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Không có gió có nắng</a:t>
            </a:r>
          </a:p>
          <a:p>
            <a:pPr algn="just"/>
            <a:r>
              <a:rPr lang="vi-VN" sz="2800" b="1" dirty="0">
                <a:solidFill>
                  <a:srgbClr val="0070C0"/>
                </a:solidFill>
                <a:latin typeface="Calibri" panose="020F0502020204030204" pitchFamily="34" charset="0"/>
                <a:cs typeface="Calibri" panose="020F0502020204030204" pitchFamily="34" charset="0"/>
              </a:rPr>
              <a:t>Không có lắm sắc màu</a:t>
            </a:r>
          </a:p>
          <a:p>
            <a:pPr algn="just"/>
            <a:r>
              <a:rPr lang="vi-VN" sz="2800" b="1" dirty="0">
                <a:solidFill>
                  <a:srgbClr val="0070C0"/>
                </a:solidFill>
                <a:latin typeface="Calibri" panose="020F0502020204030204" pitchFamily="34" charset="0"/>
                <a:cs typeface="Calibri" panose="020F0502020204030204" pitchFamily="34" charset="0"/>
              </a:rPr>
              <a:t>Một vòm trời như nhau:</a:t>
            </a:r>
          </a:p>
          <a:p>
            <a:pPr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algn="just"/>
            <a:r>
              <a:rPr lang="vi-VN" sz="2800" b="1" dirty="0">
                <a:solidFill>
                  <a:srgbClr val="0070C0"/>
                </a:solidFill>
                <a:latin typeface="Calibri" panose="020F0502020204030204" pitchFamily="34" charset="0"/>
                <a:cs typeface="Calibri" panose="020F0502020204030204" pitchFamily="34" charset="0"/>
              </a:rPr>
              <a:t>Tôi chưa kêu “chiếp chiếp"</a:t>
            </a:r>
          </a:p>
          <a:p>
            <a:pPr algn="just"/>
            <a:r>
              <a:rPr lang="vi-VN" sz="2800" b="1" dirty="0">
                <a:solidFill>
                  <a:srgbClr val="0070C0"/>
                </a:solidFill>
                <a:latin typeface="Calibri" panose="020F0502020204030204" pitchFamily="34" charset="0"/>
                <a:cs typeface="Calibri" panose="020F0502020204030204" pitchFamily="34" charset="0"/>
              </a:rPr>
              <a:t>Chẳng biết tìm giun, sâu</a:t>
            </a:r>
          </a:p>
          <a:p>
            <a:pPr algn="just"/>
            <a:r>
              <a:rPr lang="vi-VN" sz="2800" b="1" dirty="0">
                <a:solidFill>
                  <a:srgbClr val="0070C0"/>
                </a:solidFill>
                <a:latin typeface="Calibri" panose="020F0502020204030204" pitchFamily="34" charset="0"/>
                <a:cs typeface="Calibri" panose="020F0502020204030204" pitchFamily="34" charset="0"/>
              </a:rPr>
              <a:t>Đói, no chẳng biết đâu</a:t>
            </a:r>
          </a:p>
          <a:p>
            <a:pPr algn="just"/>
            <a:r>
              <a:rPr lang="vi-VN" sz="2800" b="1" dirty="0">
                <a:solidFill>
                  <a:srgbClr val="0070C0"/>
                </a:solidFill>
                <a:latin typeface="Calibri" panose="020F0502020204030204" pitchFamily="34" charset="0"/>
                <a:cs typeface="Calibri" panose="020F0502020204030204" pitchFamily="34" charset="0"/>
              </a:rPr>
              <a:t>Cứ việc mà yên ngủ...</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16" name="Picture 15">
            <a:extLst>
              <a:ext uri="{FF2B5EF4-FFF2-40B4-BE49-F238E27FC236}">
                <a16:creationId xmlns:a16="http://schemas.microsoft.com/office/drawing/2014/main" id="{8FB195B9-0BDD-FEC6-8FE9-F7C5D54848EC}"/>
              </a:ext>
            </a:extLst>
          </p:cNvPr>
          <p:cNvPicPr>
            <a:picLocks noChangeAspect="1"/>
          </p:cNvPicPr>
          <p:nvPr/>
        </p:nvPicPr>
        <p:blipFill>
          <a:blip r:embed="rId8"/>
          <a:stretch>
            <a:fillRect/>
          </a:stretch>
        </p:blipFill>
        <p:spPr>
          <a:xfrm>
            <a:off x="447743" y="1299545"/>
            <a:ext cx="2280102" cy="835224"/>
          </a:xfrm>
          <a:prstGeom prst="rect">
            <a:avLst/>
          </a:prstGeom>
        </p:spPr>
      </p:pic>
    </p:spTree>
    <p:controls>
      <mc:AlternateContent xmlns:mc="http://schemas.openxmlformats.org/markup-compatibility/2006">
        <mc:Choice xmlns:v="urn:schemas-microsoft-com:vml" Requires="v">
          <p:control name="TextBox1" r:id="rId1" imgW="5657760" imgH="1076400"/>
        </mc:Choice>
        <mc:Fallback>
          <p:control name="TextBox1" r:id="rId1"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30174892"/>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5"/>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2"/>
              </p:custDataLst>
            </p:nvPr>
          </p:nvPicPr>
          <p:blipFill>
            <a:blip r:embed="rId6"/>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sp>
        <p:nvSpPr>
          <p:cNvPr id="5" name="Rectangle: Rounded Corners 4">
            <a:extLst>
              <a:ext uri="{FF2B5EF4-FFF2-40B4-BE49-F238E27FC236}">
                <a16:creationId xmlns:a16="http://schemas.microsoft.com/office/drawing/2014/main" id="{B3EBB495-34CC-8EA7-635C-2D81C2A3CA09}"/>
              </a:ext>
            </a:extLst>
          </p:cNvPr>
          <p:cNvSpPr/>
          <p:nvPr/>
        </p:nvSpPr>
        <p:spPr>
          <a:xfrm>
            <a:off x="6528391" y="1424763"/>
            <a:ext cx="4476307" cy="5241851"/>
          </a:xfrm>
          <a:custGeom>
            <a:avLst/>
            <a:gdLst>
              <a:gd name="connsiteX0" fmla="*/ 0 w 4476307"/>
              <a:gd name="connsiteY0" fmla="*/ 560926 h 5241851"/>
              <a:gd name="connsiteX1" fmla="*/ 560926 w 4476307"/>
              <a:gd name="connsiteY1" fmla="*/ 0 h 5241851"/>
              <a:gd name="connsiteX2" fmla="*/ 1231817 w 4476307"/>
              <a:gd name="connsiteY2" fmla="*/ 0 h 5241851"/>
              <a:gd name="connsiteX3" fmla="*/ 1835619 w 4476307"/>
              <a:gd name="connsiteY3" fmla="*/ 0 h 5241851"/>
              <a:gd name="connsiteX4" fmla="*/ 2540054 w 4476307"/>
              <a:gd name="connsiteY4" fmla="*/ 0 h 5241851"/>
              <a:gd name="connsiteX5" fmla="*/ 3110312 w 4476307"/>
              <a:gd name="connsiteY5" fmla="*/ 0 h 5241851"/>
              <a:gd name="connsiteX6" fmla="*/ 3915381 w 4476307"/>
              <a:gd name="connsiteY6" fmla="*/ 0 h 5241851"/>
              <a:gd name="connsiteX7" fmla="*/ 4476307 w 4476307"/>
              <a:gd name="connsiteY7" fmla="*/ 560926 h 5241851"/>
              <a:gd name="connsiteX8" fmla="*/ 4476307 w 4476307"/>
              <a:gd name="connsiteY8" fmla="*/ 1288792 h 5241851"/>
              <a:gd name="connsiteX9" fmla="*/ 4476307 w 4476307"/>
              <a:gd name="connsiteY9" fmla="*/ 1851859 h 5241851"/>
              <a:gd name="connsiteX10" fmla="*/ 4476307 w 4476307"/>
              <a:gd name="connsiteY10" fmla="*/ 2538526 h 5241851"/>
              <a:gd name="connsiteX11" fmla="*/ 4476307 w 4476307"/>
              <a:gd name="connsiteY11" fmla="*/ 3225192 h 5241851"/>
              <a:gd name="connsiteX12" fmla="*/ 4476307 w 4476307"/>
              <a:gd name="connsiteY12" fmla="*/ 3911859 h 5241851"/>
              <a:gd name="connsiteX13" fmla="*/ 4476307 w 4476307"/>
              <a:gd name="connsiteY13" fmla="*/ 4680925 h 5241851"/>
              <a:gd name="connsiteX14" fmla="*/ 3915381 w 4476307"/>
              <a:gd name="connsiteY14" fmla="*/ 5241851 h 5241851"/>
              <a:gd name="connsiteX15" fmla="*/ 3244490 w 4476307"/>
              <a:gd name="connsiteY15" fmla="*/ 5241851 h 5241851"/>
              <a:gd name="connsiteX16" fmla="*/ 2573599 w 4476307"/>
              <a:gd name="connsiteY16" fmla="*/ 5241851 h 5241851"/>
              <a:gd name="connsiteX17" fmla="*/ 1936253 w 4476307"/>
              <a:gd name="connsiteY17" fmla="*/ 5241851 h 5241851"/>
              <a:gd name="connsiteX18" fmla="*/ 1298906 w 4476307"/>
              <a:gd name="connsiteY18" fmla="*/ 5241851 h 5241851"/>
              <a:gd name="connsiteX19" fmla="*/ 560926 w 4476307"/>
              <a:gd name="connsiteY19" fmla="*/ 5241851 h 5241851"/>
              <a:gd name="connsiteX20" fmla="*/ 0 w 4476307"/>
              <a:gd name="connsiteY20" fmla="*/ 4680925 h 5241851"/>
              <a:gd name="connsiteX21" fmla="*/ 0 w 4476307"/>
              <a:gd name="connsiteY21" fmla="*/ 3994259 h 5241851"/>
              <a:gd name="connsiteX22" fmla="*/ 0 w 4476307"/>
              <a:gd name="connsiteY22" fmla="*/ 3225192 h 5241851"/>
              <a:gd name="connsiteX23" fmla="*/ 0 w 4476307"/>
              <a:gd name="connsiteY23" fmla="*/ 2538526 h 5241851"/>
              <a:gd name="connsiteX24" fmla="*/ 0 w 4476307"/>
              <a:gd name="connsiteY24" fmla="*/ 1893059 h 5241851"/>
              <a:gd name="connsiteX25" fmla="*/ 0 w 4476307"/>
              <a:gd name="connsiteY25" fmla="*/ 1165193 h 5241851"/>
              <a:gd name="connsiteX26" fmla="*/ 0 w 4476307"/>
              <a:gd name="connsiteY26" fmla="*/ 560926 h 52418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Lst>
            <a:rect l="l" t="t" r="r" b="b"/>
            <a:pathLst>
              <a:path w="4476307" h="5241851" fill="none" extrusionOk="0">
                <a:moveTo>
                  <a:pt x="0" y="560926"/>
                </a:moveTo>
                <a:cubicBezTo>
                  <a:pt x="39642" y="299845"/>
                  <a:pt x="233092" y="-33809"/>
                  <a:pt x="560926" y="0"/>
                </a:cubicBezTo>
                <a:cubicBezTo>
                  <a:pt x="707213" y="20440"/>
                  <a:pt x="1071947" y="25797"/>
                  <a:pt x="1231817" y="0"/>
                </a:cubicBezTo>
                <a:cubicBezTo>
                  <a:pt x="1391687" y="-25797"/>
                  <a:pt x="1699101" y="-8096"/>
                  <a:pt x="1835619" y="0"/>
                </a:cubicBezTo>
                <a:cubicBezTo>
                  <a:pt x="1972137" y="8096"/>
                  <a:pt x="2252816" y="-1519"/>
                  <a:pt x="2540054" y="0"/>
                </a:cubicBezTo>
                <a:cubicBezTo>
                  <a:pt x="2827293" y="1519"/>
                  <a:pt x="2878178" y="-27930"/>
                  <a:pt x="3110312" y="0"/>
                </a:cubicBezTo>
                <a:cubicBezTo>
                  <a:pt x="3342446" y="27930"/>
                  <a:pt x="3692424" y="13558"/>
                  <a:pt x="3915381" y="0"/>
                </a:cubicBezTo>
                <a:cubicBezTo>
                  <a:pt x="4196635" y="-14904"/>
                  <a:pt x="4479711" y="277299"/>
                  <a:pt x="4476307" y="560926"/>
                </a:cubicBezTo>
                <a:cubicBezTo>
                  <a:pt x="4445806" y="763495"/>
                  <a:pt x="4512634" y="992863"/>
                  <a:pt x="4476307" y="1288792"/>
                </a:cubicBezTo>
                <a:cubicBezTo>
                  <a:pt x="4439980" y="1584721"/>
                  <a:pt x="4456143" y="1677761"/>
                  <a:pt x="4476307" y="1851859"/>
                </a:cubicBezTo>
                <a:cubicBezTo>
                  <a:pt x="4496471" y="2025957"/>
                  <a:pt x="4491913" y="2272633"/>
                  <a:pt x="4476307" y="2538526"/>
                </a:cubicBezTo>
                <a:cubicBezTo>
                  <a:pt x="4460701" y="2804419"/>
                  <a:pt x="4501589" y="3022794"/>
                  <a:pt x="4476307" y="3225192"/>
                </a:cubicBezTo>
                <a:cubicBezTo>
                  <a:pt x="4451025" y="3427590"/>
                  <a:pt x="4504544" y="3670523"/>
                  <a:pt x="4476307" y="3911859"/>
                </a:cubicBezTo>
                <a:cubicBezTo>
                  <a:pt x="4448070" y="4153195"/>
                  <a:pt x="4445032" y="4402969"/>
                  <a:pt x="4476307" y="4680925"/>
                </a:cubicBezTo>
                <a:cubicBezTo>
                  <a:pt x="4509417" y="5029986"/>
                  <a:pt x="4216101" y="5246149"/>
                  <a:pt x="3915381" y="5241851"/>
                </a:cubicBezTo>
                <a:cubicBezTo>
                  <a:pt x="3696815" y="5212153"/>
                  <a:pt x="3559967" y="5273322"/>
                  <a:pt x="3244490" y="5241851"/>
                </a:cubicBezTo>
                <a:cubicBezTo>
                  <a:pt x="2929013" y="5210380"/>
                  <a:pt x="2816285" y="5216081"/>
                  <a:pt x="2573599" y="5241851"/>
                </a:cubicBezTo>
                <a:cubicBezTo>
                  <a:pt x="2330913" y="5267621"/>
                  <a:pt x="2084019" y="5243926"/>
                  <a:pt x="1936253" y="5241851"/>
                </a:cubicBezTo>
                <a:cubicBezTo>
                  <a:pt x="1788487" y="5239776"/>
                  <a:pt x="1468383" y="5249926"/>
                  <a:pt x="1298906" y="5241851"/>
                </a:cubicBezTo>
                <a:cubicBezTo>
                  <a:pt x="1129429" y="5233776"/>
                  <a:pt x="724913" y="5221228"/>
                  <a:pt x="560926" y="5241851"/>
                </a:cubicBezTo>
                <a:cubicBezTo>
                  <a:pt x="300132" y="5295247"/>
                  <a:pt x="48938" y="5001622"/>
                  <a:pt x="0" y="4680925"/>
                </a:cubicBezTo>
                <a:cubicBezTo>
                  <a:pt x="17889" y="4367848"/>
                  <a:pt x="11475" y="4214316"/>
                  <a:pt x="0" y="3994259"/>
                </a:cubicBezTo>
                <a:cubicBezTo>
                  <a:pt x="-11475" y="3774202"/>
                  <a:pt x="-15795" y="3510378"/>
                  <a:pt x="0" y="3225192"/>
                </a:cubicBezTo>
                <a:cubicBezTo>
                  <a:pt x="15795" y="2940006"/>
                  <a:pt x="14604" y="2737661"/>
                  <a:pt x="0" y="2538526"/>
                </a:cubicBezTo>
                <a:cubicBezTo>
                  <a:pt x="-14604" y="2339391"/>
                  <a:pt x="8398" y="2132614"/>
                  <a:pt x="0" y="1893059"/>
                </a:cubicBezTo>
                <a:cubicBezTo>
                  <a:pt x="-8398" y="1653504"/>
                  <a:pt x="7135" y="1424992"/>
                  <a:pt x="0" y="1165193"/>
                </a:cubicBezTo>
                <a:cubicBezTo>
                  <a:pt x="-7135" y="905394"/>
                  <a:pt x="6586" y="758716"/>
                  <a:pt x="0" y="560926"/>
                </a:cubicBezTo>
                <a:close/>
              </a:path>
              <a:path w="4476307" h="5241851" stroke="0" extrusionOk="0">
                <a:moveTo>
                  <a:pt x="0" y="560926"/>
                </a:moveTo>
                <a:cubicBezTo>
                  <a:pt x="2419" y="325097"/>
                  <a:pt x="262524" y="20351"/>
                  <a:pt x="560926" y="0"/>
                </a:cubicBezTo>
                <a:cubicBezTo>
                  <a:pt x="766008" y="33497"/>
                  <a:pt x="1008889" y="-5609"/>
                  <a:pt x="1265362" y="0"/>
                </a:cubicBezTo>
                <a:cubicBezTo>
                  <a:pt x="1521835" y="5609"/>
                  <a:pt x="1604299" y="11034"/>
                  <a:pt x="1869163" y="0"/>
                </a:cubicBezTo>
                <a:cubicBezTo>
                  <a:pt x="2134027" y="-11034"/>
                  <a:pt x="2345346" y="18635"/>
                  <a:pt x="2472965" y="0"/>
                </a:cubicBezTo>
                <a:cubicBezTo>
                  <a:pt x="2600584" y="-18635"/>
                  <a:pt x="2834479" y="-6004"/>
                  <a:pt x="3177401" y="0"/>
                </a:cubicBezTo>
                <a:cubicBezTo>
                  <a:pt x="3520323" y="6004"/>
                  <a:pt x="3684805" y="-25443"/>
                  <a:pt x="3915381" y="0"/>
                </a:cubicBezTo>
                <a:cubicBezTo>
                  <a:pt x="4208298" y="-26110"/>
                  <a:pt x="4420742" y="280865"/>
                  <a:pt x="4476307" y="560926"/>
                </a:cubicBezTo>
                <a:cubicBezTo>
                  <a:pt x="4506179" y="855051"/>
                  <a:pt x="4509147" y="1042862"/>
                  <a:pt x="4476307" y="1247593"/>
                </a:cubicBezTo>
                <a:cubicBezTo>
                  <a:pt x="4443467" y="1452324"/>
                  <a:pt x="4484424" y="1603048"/>
                  <a:pt x="4476307" y="1851859"/>
                </a:cubicBezTo>
                <a:cubicBezTo>
                  <a:pt x="4468190" y="2100670"/>
                  <a:pt x="4482472" y="2190055"/>
                  <a:pt x="4476307" y="2414926"/>
                </a:cubicBezTo>
                <a:cubicBezTo>
                  <a:pt x="4470142" y="2639797"/>
                  <a:pt x="4488128" y="3004055"/>
                  <a:pt x="4476307" y="3183992"/>
                </a:cubicBezTo>
                <a:cubicBezTo>
                  <a:pt x="4464486" y="3363929"/>
                  <a:pt x="4446796" y="3591432"/>
                  <a:pt x="4476307" y="3870659"/>
                </a:cubicBezTo>
                <a:cubicBezTo>
                  <a:pt x="4505818" y="4149886"/>
                  <a:pt x="4482523" y="4422191"/>
                  <a:pt x="4476307" y="4680925"/>
                </a:cubicBezTo>
                <a:cubicBezTo>
                  <a:pt x="4545965" y="4999326"/>
                  <a:pt x="4232264" y="5277965"/>
                  <a:pt x="3915381" y="5241851"/>
                </a:cubicBezTo>
                <a:cubicBezTo>
                  <a:pt x="3648032" y="5226748"/>
                  <a:pt x="3538922" y="5236027"/>
                  <a:pt x="3210945" y="5241851"/>
                </a:cubicBezTo>
                <a:cubicBezTo>
                  <a:pt x="2882968" y="5247675"/>
                  <a:pt x="2844911" y="5240000"/>
                  <a:pt x="2573599" y="5241851"/>
                </a:cubicBezTo>
                <a:cubicBezTo>
                  <a:pt x="2302287" y="5243702"/>
                  <a:pt x="2182882" y="5222354"/>
                  <a:pt x="1936253" y="5241851"/>
                </a:cubicBezTo>
                <a:cubicBezTo>
                  <a:pt x="1689624" y="5261348"/>
                  <a:pt x="1555744" y="5263095"/>
                  <a:pt x="1198272" y="5241851"/>
                </a:cubicBezTo>
                <a:cubicBezTo>
                  <a:pt x="840800" y="5220607"/>
                  <a:pt x="836072" y="5229243"/>
                  <a:pt x="560926" y="5241851"/>
                </a:cubicBezTo>
                <a:cubicBezTo>
                  <a:pt x="323735" y="5222108"/>
                  <a:pt x="29005" y="5005482"/>
                  <a:pt x="0" y="4680925"/>
                </a:cubicBezTo>
                <a:cubicBezTo>
                  <a:pt x="-168" y="4423292"/>
                  <a:pt x="-25946" y="4261355"/>
                  <a:pt x="0" y="4076658"/>
                </a:cubicBezTo>
                <a:cubicBezTo>
                  <a:pt x="25946" y="3891961"/>
                  <a:pt x="-28369" y="3527463"/>
                  <a:pt x="0" y="3307592"/>
                </a:cubicBezTo>
                <a:cubicBezTo>
                  <a:pt x="28369" y="3087721"/>
                  <a:pt x="-16511" y="2833038"/>
                  <a:pt x="0" y="2662125"/>
                </a:cubicBezTo>
                <a:cubicBezTo>
                  <a:pt x="16511" y="2491212"/>
                  <a:pt x="-21456" y="2160661"/>
                  <a:pt x="0" y="1893059"/>
                </a:cubicBezTo>
                <a:cubicBezTo>
                  <a:pt x="21456" y="1625457"/>
                  <a:pt x="-48476" y="1136418"/>
                  <a:pt x="0" y="56092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12531"/>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r>
              <a:rPr lang="vi-VN" sz="2800" b="1" dirty="0">
                <a:solidFill>
                  <a:srgbClr val="0070C0"/>
                </a:solidFill>
                <a:latin typeface="Calibri" panose="020F0502020204030204" pitchFamily="34" charset="0"/>
                <a:cs typeface="Calibri" panose="020F0502020204030204" pitchFamily="34" charset="0"/>
              </a:rPr>
              <a:t>Tôi cũng không hiểu rõ</a:t>
            </a:r>
          </a:p>
          <a:p>
            <a:pPr lvl="0" algn="just"/>
            <a:r>
              <a:rPr lang="vi-VN" sz="2800" b="1" dirty="0">
                <a:solidFill>
                  <a:srgbClr val="0070C0"/>
                </a:solidFill>
                <a:latin typeface="Calibri" panose="020F0502020204030204" pitchFamily="34" charset="0"/>
                <a:cs typeface="Calibri" panose="020F0502020204030204" pitchFamily="34" charset="0"/>
              </a:rPr>
              <a:t>Tôi sinh ra vì sao</a:t>
            </a:r>
          </a:p>
          <a:p>
            <a:pPr lvl="0" algn="just"/>
            <a:r>
              <a:rPr lang="vi-VN" sz="2800" b="1" dirty="0">
                <a:solidFill>
                  <a:srgbClr val="0070C0"/>
                </a:solidFill>
                <a:latin typeface="Calibri" panose="020F0502020204030204" pitchFamily="34" charset="0"/>
                <a:cs typeface="Calibri" panose="020F0502020204030204" pitchFamily="34" charset="0"/>
              </a:rPr>
              <a:t>Tôi đạp vỡ màu nâu</a:t>
            </a:r>
          </a:p>
          <a:p>
            <a:pPr lvl="0" algn="just"/>
            <a:r>
              <a:rPr lang="vi-VN" sz="2800" b="1" dirty="0">
                <a:solidFill>
                  <a:srgbClr val="0070C0"/>
                </a:solidFill>
                <a:latin typeface="Calibri" panose="020F0502020204030204" pitchFamily="34" charset="0"/>
                <a:cs typeface="Calibri" panose="020F0502020204030204" pitchFamily="34" charset="0"/>
              </a:rPr>
              <a:t>Bầu trời trong quả trứng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gió lộng</a:t>
            </a:r>
          </a:p>
          <a:p>
            <a:pPr lvl="0" algn="just"/>
            <a:r>
              <a:rPr lang="vi-VN" sz="2800" b="1" dirty="0">
                <a:solidFill>
                  <a:srgbClr val="0070C0"/>
                </a:solidFill>
                <a:latin typeface="Calibri" panose="020F0502020204030204" pitchFamily="34" charset="0"/>
                <a:cs typeface="Calibri" panose="020F0502020204030204" pitchFamily="34" charset="0"/>
              </a:rPr>
              <a:t>Bỗng thấy nhiều nắng reo</a:t>
            </a:r>
          </a:p>
          <a:p>
            <a:pPr lvl="0" algn="just"/>
            <a:r>
              <a:rPr lang="vi-VN" sz="2800" b="1" dirty="0">
                <a:solidFill>
                  <a:srgbClr val="0070C0"/>
                </a:solidFill>
                <a:latin typeface="Calibri" panose="020F0502020204030204" pitchFamily="34" charset="0"/>
                <a:cs typeface="Calibri" panose="020F0502020204030204" pitchFamily="34" charset="0"/>
              </a:rPr>
              <a:t>Bỗng tôi thấy thương yêu</a:t>
            </a:r>
          </a:p>
          <a:p>
            <a:pPr lvl="0" algn="just"/>
            <a:r>
              <a:rPr lang="vi-VN" sz="2800" b="1" dirty="0">
                <a:solidFill>
                  <a:srgbClr val="0070C0"/>
                </a:solidFill>
                <a:latin typeface="Calibri" panose="020F0502020204030204" pitchFamily="34" charset="0"/>
                <a:cs typeface="Calibri" panose="020F0502020204030204" pitchFamily="34" charset="0"/>
              </a:rPr>
              <a:t>Tôi biết là có mẹ</a:t>
            </a:r>
          </a:p>
          <a:p>
            <a:pPr lvl="0" algn="just"/>
            <a:r>
              <a:rPr lang="vi-VN" sz="2800" b="1" dirty="0">
                <a:solidFill>
                  <a:srgbClr val="0070C0"/>
                </a:solidFill>
                <a:latin typeface="Calibri" panose="020F0502020204030204" pitchFamily="34" charset="0"/>
                <a:cs typeface="Calibri" panose="020F0502020204030204" pitchFamily="34" charset="0"/>
              </a:rPr>
              <a:t>Đói, tôi tìm giun dế</a:t>
            </a:r>
          </a:p>
          <a:p>
            <a:pPr lvl="0" algn="just"/>
            <a:r>
              <a:rPr lang="vi-VN" sz="2800" b="1" dirty="0">
                <a:solidFill>
                  <a:srgbClr val="0070C0"/>
                </a:solidFill>
                <a:latin typeface="Calibri" panose="020F0502020204030204" pitchFamily="34" charset="0"/>
                <a:cs typeface="Calibri" panose="020F0502020204030204" pitchFamily="34" charset="0"/>
              </a:rPr>
              <a:t>Ăn no xoải cánh phơi...</a:t>
            </a:r>
          </a:p>
          <a:p>
            <a:pPr lvl="0" algn="just"/>
            <a:r>
              <a:rPr lang="vi-VN" sz="2800" b="1" dirty="0">
                <a:solidFill>
                  <a:srgbClr val="0070C0"/>
                </a:solidFill>
                <a:latin typeface="Calibri" panose="020F0502020204030204" pitchFamily="34" charset="0"/>
                <a:cs typeface="Calibri" panose="020F0502020204030204" pitchFamily="34" charset="0"/>
              </a:rPr>
              <a:t>Bầu trời ở bên ngoài</a:t>
            </a:r>
          </a:p>
          <a:p>
            <a:pPr lvl="0" algn="just"/>
            <a:r>
              <a:rPr lang="vi-VN" sz="2800" b="1" dirty="0">
                <a:solidFill>
                  <a:srgbClr val="0070C0"/>
                </a:solidFill>
                <a:latin typeface="Calibri" panose="020F0502020204030204" pitchFamily="34" charset="0"/>
                <a:cs typeface="Calibri" panose="020F0502020204030204" pitchFamily="34" charset="0"/>
              </a:rPr>
              <a:t>Sao mà xanh đến thế!</a:t>
            </a:r>
          </a:p>
        </p:txBody>
      </p:sp>
      <p:sp>
        <p:nvSpPr>
          <p:cNvPr id="8" name="AutoShape 31" descr="Colorful Rainbow Wave Background 1978292 Vector Art at Vecteezy">
            <a:extLst>
              <a:ext uri="{FF2B5EF4-FFF2-40B4-BE49-F238E27FC236}">
                <a16:creationId xmlns:a16="http://schemas.microsoft.com/office/drawing/2014/main" id="{09E4DE90-9C1D-5AE9-87FD-280DD65C79D3}"/>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AutoShape 33" descr="Colorful Rainbow Wave Background 1978292 Vector Art at Vecteezy">
            <a:extLst>
              <a:ext uri="{FF2B5EF4-FFF2-40B4-BE49-F238E27FC236}">
                <a16:creationId xmlns:a16="http://schemas.microsoft.com/office/drawing/2014/main" id="{7090458F-3C7A-9087-DA80-EBE71E3018A1}"/>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pic>
        <p:nvPicPr>
          <p:cNvPr id="15" name="Picture 14">
            <a:extLst>
              <a:ext uri="{FF2B5EF4-FFF2-40B4-BE49-F238E27FC236}">
                <a16:creationId xmlns:a16="http://schemas.microsoft.com/office/drawing/2014/main" id="{4369CB06-9E49-B123-639D-4EE5928BAF9F}"/>
              </a:ext>
            </a:extLst>
          </p:cNvPr>
          <p:cNvPicPr>
            <a:picLocks noChangeAspect="1"/>
          </p:cNvPicPr>
          <p:nvPr/>
        </p:nvPicPr>
        <p:blipFill>
          <a:blip r:embed="rId7"/>
          <a:stretch>
            <a:fillRect/>
          </a:stretch>
        </p:blipFill>
        <p:spPr>
          <a:xfrm>
            <a:off x="2608059" y="365513"/>
            <a:ext cx="7401185" cy="768163"/>
          </a:xfrm>
          <a:prstGeom prst="rect">
            <a:avLst/>
          </a:prstGeom>
        </p:spPr>
      </p:pic>
      <p:pic>
        <p:nvPicPr>
          <p:cNvPr id="6" name="Picture 5">
            <a:extLst>
              <a:ext uri="{FF2B5EF4-FFF2-40B4-BE49-F238E27FC236}">
                <a16:creationId xmlns:a16="http://schemas.microsoft.com/office/drawing/2014/main" id="{07E75491-42CE-A3B9-E9DC-5B70B7D8E4E0}"/>
              </a:ext>
            </a:extLst>
          </p:cNvPr>
          <p:cNvPicPr>
            <a:picLocks noChangeAspect="1"/>
          </p:cNvPicPr>
          <p:nvPr/>
        </p:nvPicPr>
        <p:blipFill>
          <a:blip r:embed="rId8"/>
          <a:stretch>
            <a:fillRect/>
          </a:stretch>
        </p:blipFill>
        <p:spPr>
          <a:xfrm>
            <a:off x="787986" y="1373974"/>
            <a:ext cx="2280102" cy="835224"/>
          </a:xfrm>
          <a:prstGeom prst="rect">
            <a:avLst/>
          </a:prstGeom>
        </p:spPr>
      </p:pic>
    </p:spTree>
    <p:controls>
      <mc:AlternateContent xmlns:mc="http://schemas.openxmlformats.org/markup-compatibility/2006">
        <mc:Choice xmlns:v="urn:schemas-microsoft-com:vml" Requires="v">
          <p:control name="TextBox1" r:id="rId1" imgW="5657760" imgH="1076400"/>
        </mc:Choice>
        <mc:Fallback>
          <p:control name="TextBox1" r:id="rId1" imgW="5657760" imgH="1076400">
            <p:pic>
              <p:nvPicPr>
                <p:cNvPr id="14" name="TextBox1">
                  <a:extLst>
                    <a:ext uri="{FF2B5EF4-FFF2-40B4-BE49-F238E27FC236}">
                      <a16:creationId xmlns:a16="http://schemas.microsoft.com/office/drawing/2014/main" id="{59B6D443-5DB5-F9A2-1A9A-F9B59CDD3ACC}"/>
                    </a:ext>
                  </a:extLst>
                </p:cNvPr>
                <p:cNvPicPr>
                  <a:picLocks/>
                </p:cNvPicPr>
                <p:nvPr/>
              </p:nvPicPr>
              <p:blipFill>
                <a:blip r:embed="rId9"/>
                <a:stretch>
                  <a:fillRect/>
                </a:stretch>
              </p:blipFill>
              <p:spPr>
                <a:xfrm>
                  <a:off x="655898" y="2472809"/>
                  <a:ext cx="5659841" cy="1079411"/>
                </a:xfrm>
                <a:prstGeom prst="rect">
                  <a:avLst/>
                </a:prstGeom>
              </p:spPr>
            </p:pic>
          </p:control>
        </mc:Fallback>
      </mc:AlternateContent>
    </p:controls>
    <p:extLst>
      <p:ext uri="{BB962C8B-B14F-4D97-AF65-F5344CB8AC3E}">
        <p14:creationId xmlns:p14="http://schemas.microsoft.com/office/powerpoint/2010/main" val="2775422131"/>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14:presetBounceEnd="66000">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14:bounceEnd="66000">
                                          <p:cBhvr additive="base">
                                            <p:cTn id="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1000" fill="hold"/>
                                            <p:tgtEl>
                                              <p:spTgt spid="5"/>
                                            </p:tgtEl>
                                            <p:attrNameLst>
                                              <p:attrName>ppt_x</p:attrName>
                                            </p:attrNameLst>
                                          </p:cBhvr>
                                          <p:tavLst>
                                            <p:tav tm="0">
                                              <p:val>
                                                <p:strVal val="#ppt_x"/>
                                              </p:val>
                                            </p:tav>
                                            <p:tav tm="100000">
                                              <p:val>
                                                <p:strVal val="#ppt_x"/>
                                              </p:val>
                                            </p:tav>
                                          </p:tavLst>
                                        </p:anim>
                                        <p:anim calcmode="lin" valueType="num">
                                          <p:cBhvr additive="base">
                                            <p:cTn id="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Lst>
      </p:timing>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pic>
        <p:nvPicPr>
          <p:cNvPr id="31" name="Picture 2" descr="Concept Of A Colorful Rainbow 2405418 Vector Art at Vecteezy">
            <a:extLst>
              <a:ext uri="{FF2B5EF4-FFF2-40B4-BE49-F238E27FC236}">
                <a16:creationId xmlns:a16="http://schemas.microsoft.com/office/drawing/2014/main" id="{4EF760DF-1B3B-4941-8531-3860CFDC025F}"/>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33" name="Group 32">
            <a:extLst>
              <a:ext uri="{FF2B5EF4-FFF2-40B4-BE49-F238E27FC236}">
                <a16:creationId xmlns:a16="http://schemas.microsoft.com/office/drawing/2014/main" id="{4CB69106-2F22-69BC-52B9-57CB681C538A}"/>
              </a:ext>
            </a:extLst>
          </p:cNvPr>
          <p:cNvGrpSpPr/>
          <p:nvPr/>
        </p:nvGrpSpPr>
        <p:grpSpPr>
          <a:xfrm>
            <a:off x="0" y="4106670"/>
            <a:ext cx="5730950" cy="2717528"/>
            <a:chOff x="2975205" y="1575072"/>
            <a:chExt cx="5432196" cy="2717528"/>
          </a:xfrm>
        </p:grpSpPr>
        <p:sp>
          <p:nvSpPr>
            <p:cNvPr id="34" name="Rectangle: Rounded Corners 21">
              <a:extLst>
                <a:ext uri="{FF2B5EF4-FFF2-40B4-BE49-F238E27FC236}">
                  <a16:creationId xmlns:a16="http://schemas.microsoft.com/office/drawing/2014/main" id="{51B70E74-F833-348E-BEB0-37887BC6B744}"/>
                </a:ext>
              </a:extLst>
            </p:cNvPr>
            <p:cNvSpPr/>
            <p:nvPr/>
          </p:nvSpPr>
          <p:spPr>
            <a:xfrm>
              <a:off x="2975205" y="2052486"/>
              <a:ext cx="5432196" cy="2240114"/>
            </a:xfrm>
            <a:custGeom>
              <a:avLst/>
              <a:gdLst>
                <a:gd name="connsiteX0" fmla="*/ 0 w 5432196"/>
                <a:gd name="connsiteY0" fmla="*/ 451876 h 2240114"/>
                <a:gd name="connsiteX1" fmla="*/ 427032 w 5432196"/>
                <a:gd name="connsiteY1" fmla="*/ 0 h 2240114"/>
                <a:gd name="connsiteX2" fmla="*/ 1035270 w 5432196"/>
                <a:gd name="connsiteY2" fmla="*/ 0 h 2240114"/>
                <a:gd name="connsiteX3" fmla="*/ 1643507 w 5432196"/>
                <a:gd name="connsiteY3" fmla="*/ 0 h 2240114"/>
                <a:gd name="connsiteX4" fmla="*/ 2160182 w 5432196"/>
                <a:gd name="connsiteY4" fmla="*/ 0 h 2240114"/>
                <a:gd name="connsiteX5" fmla="*/ 2722638 w 5432196"/>
                <a:gd name="connsiteY5" fmla="*/ 0 h 2240114"/>
                <a:gd name="connsiteX6" fmla="*/ 3285094 w 5432196"/>
                <a:gd name="connsiteY6" fmla="*/ 0 h 2240114"/>
                <a:gd name="connsiteX7" fmla="*/ 3984894 w 5432196"/>
                <a:gd name="connsiteY7" fmla="*/ 0 h 2240114"/>
                <a:gd name="connsiteX8" fmla="*/ 5005163 w 5432196"/>
                <a:gd name="connsiteY8" fmla="*/ 0 h 2240114"/>
                <a:gd name="connsiteX9" fmla="*/ 5432196 w 5432196"/>
                <a:gd name="connsiteY9" fmla="*/ 451876 h 2240114"/>
                <a:gd name="connsiteX10" fmla="*/ 5432196 w 5432196"/>
                <a:gd name="connsiteY10" fmla="*/ 1106693 h 2240114"/>
                <a:gd name="connsiteX11" fmla="*/ 5432196 w 5432196"/>
                <a:gd name="connsiteY11" fmla="*/ 1788238 h 2240114"/>
                <a:gd name="connsiteX12" fmla="*/ 5005163 w 5432196"/>
                <a:gd name="connsiteY12" fmla="*/ 2240114 h 2240114"/>
                <a:gd name="connsiteX13" fmla="*/ 4305362 w 5432196"/>
                <a:gd name="connsiteY13" fmla="*/ 2240114 h 2240114"/>
                <a:gd name="connsiteX14" fmla="*/ 3651344 w 5432196"/>
                <a:gd name="connsiteY14" fmla="*/ 2240114 h 2240114"/>
                <a:gd name="connsiteX15" fmla="*/ 2905763 w 5432196"/>
                <a:gd name="connsiteY15" fmla="*/ 2240114 h 2240114"/>
                <a:gd name="connsiteX16" fmla="*/ 2251745 w 5432196"/>
                <a:gd name="connsiteY16" fmla="*/ 2240114 h 2240114"/>
                <a:gd name="connsiteX17" fmla="*/ 1597726 w 5432196"/>
                <a:gd name="connsiteY17" fmla="*/ 2240114 h 2240114"/>
                <a:gd name="connsiteX18" fmla="*/ 427032 w 5432196"/>
                <a:gd name="connsiteY18" fmla="*/ 2240114 h 2240114"/>
                <a:gd name="connsiteX19" fmla="*/ 0 w 5432196"/>
                <a:gd name="connsiteY19" fmla="*/ 1788238 h 2240114"/>
                <a:gd name="connsiteX20" fmla="*/ 0 w 5432196"/>
                <a:gd name="connsiteY20" fmla="*/ 1133421 h 2240114"/>
                <a:gd name="connsiteX21" fmla="*/ 0 w 5432196"/>
                <a:gd name="connsiteY21" fmla="*/ 451876 h 2240114"/>
                <a:gd name="connsiteX0" fmla="*/ 0 w 5432196"/>
                <a:gd name="connsiteY0" fmla="*/ 451876 h 2240114"/>
                <a:gd name="connsiteX1" fmla="*/ 427032 w 5432196"/>
                <a:gd name="connsiteY1" fmla="*/ 0 h 2240114"/>
                <a:gd name="connsiteX2" fmla="*/ 1126833 w 5432196"/>
                <a:gd name="connsiteY2" fmla="*/ 0 h 2240114"/>
                <a:gd name="connsiteX3" fmla="*/ 1689288 w 5432196"/>
                <a:gd name="connsiteY3" fmla="*/ 0 h 2240114"/>
                <a:gd name="connsiteX4" fmla="*/ 2251745 w 5432196"/>
                <a:gd name="connsiteY4" fmla="*/ 0 h 2240114"/>
                <a:gd name="connsiteX5" fmla="*/ 2951544 w 5432196"/>
                <a:gd name="connsiteY5" fmla="*/ 0 h 2240114"/>
                <a:gd name="connsiteX6" fmla="*/ 3559781 w 5432196"/>
                <a:gd name="connsiteY6" fmla="*/ 0 h 2240114"/>
                <a:gd name="connsiteX7" fmla="*/ 4305362 w 5432196"/>
                <a:gd name="connsiteY7" fmla="*/ 0 h 2240114"/>
                <a:gd name="connsiteX8" fmla="*/ 5005163 w 5432196"/>
                <a:gd name="connsiteY8" fmla="*/ 0 h 2240114"/>
                <a:gd name="connsiteX9" fmla="*/ 5432196 w 5432196"/>
                <a:gd name="connsiteY9" fmla="*/ 451876 h 2240114"/>
                <a:gd name="connsiteX10" fmla="*/ 5432196 w 5432196"/>
                <a:gd name="connsiteY10" fmla="*/ 1093330 h 2240114"/>
                <a:gd name="connsiteX11" fmla="*/ 5432196 w 5432196"/>
                <a:gd name="connsiteY11" fmla="*/ 1788238 h 2240114"/>
                <a:gd name="connsiteX12" fmla="*/ 5005163 w 5432196"/>
                <a:gd name="connsiteY12" fmla="*/ 2240114 h 2240114"/>
                <a:gd name="connsiteX13" fmla="*/ 4442707 w 5432196"/>
                <a:gd name="connsiteY13" fmla="*/ 2240114 h 2240114"/>
                <a:gd name="connsiteX14" fmla="*/ 3742907 w 5432196"/>
                <a:gd name="connsiteY14" fmla="*/ 2240114 h 2240114"/>
                <a:gd name="connsiteX15" fmla="*/ 2997326 w 5432196"/>
                <a:gd name="connsiteY15" fmla="*/ 2240114 h 2240114"/>
                <a:gd name="connsiteX16" fmla="*/ 2389089 w 5432196"/>
                <a:gd name="connsiteY16" fmla="*/ 2240114 h 2240114"/>
                <a:gd name="connsiteX17" fmla="*/ 1780851 w 5432196"/>
                <a:gd name="connsiteY17" fmla="*/ 2240114 h 2240114"/>
                <a:gd name="connsiteX18" fmla="*/ 1035270 w 5432196"/>
                <a:gd name="connsiteY18" fmla="*/ 2240114 h 2240114"/>
                <a:gd name="connsiteX19" fmla="*/ 427032 w 5432196"/>
                <a:gd name="connsiteY19" fmla="*/ 2240114 h 2240114"/>
                <a:gd name="connsiteX20" fmla="*/ 0 w 5432196"/>
                <a:gd name="connsiteY20" fmla="*/ 1788238 h 2240114"/>
                <a:gd name="connsiteX21" fmla="*/ 0 w 5432196"/>
                <a:gd name="connsiteY21" fmla="*/ 1146784 h 2240114"/>
                <a:gd name="connsiteX22" fmla="*/ 0 w 5432196"/>
                <a:gd name="connsiteY22"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Lst>
              <a:rect l="l" t="t" r="r" b="b"/>
              <a:pathLst>
                <a:path w="5432196" h="2240114" fill="none" extrusionOk="0">
                  <a:moveTo>
                    <a:pt x="0" y="451876"/>
                  </a:moveTo>
                  <a:cubicBezTo>
                    <a:pt x="17778" y="219589"/>
                    <a:pt x="202317" y="49260"/>
                    <a:pt x="427032" y="0"/>
                  </a:cubicBezTo>
                  <a:cubicBezTo>
                    <a:pt x="552513" y="33803"/>
                    <a:pt x="852602" y="11684"/>
                    <a:pt x="1035270" y="0"/>
                  </a:cubicBezTo>
                  <a:cubicBezTo>
                    <a:pt x="1187667" y="-5027"/>
                    <a:pt x="1427357" y="26573"/>
                    <a:pt x="1643507" y="0"/>
                  </a:cubicBezTo>
                  <a:cubicBezTo>
                    <a:pt x="1840960" y="1490"/>
                    <a:pt x="1993261" y="1458"/>
                    <a:pt x="2160182" y="0"/>
                  </a:cubicBezTo>
                  <a:cubicBezTo>
                    <a:pt x="2339383" y="-24965"/>
                    <a:pt x="2558212" y="36367"/>
                    <a:pt x="2722638" y="0"/>
                  </a:cubicBezTo>
                  <a:cubicBezTo>
                    <a:pt x="2943242" y="-29264"/>
                    <a:pt x="3162561" y="14252"/>
                    <a:pt x="3285094" y="0"/>
                  </a:cubicBezTo>
                  <a:cubicBezTo>
                    <a:pt x="3420943" y="-37727"/>
                    <a:pt x="3646631" y="37615"/>
                    <a:pt x="3984894" y="0"/>
                  </a:cubicBezTo>
                  <a:cubicBezTo>
                    <a:pt x="4341437" y="-41949"/>
                    <a:pt x="4664373" y="67902"/>
                    <a:pt x="5005163" y="0"/>
                  </a:cubicBezTo>
                  <a:cubicBezTo>
                    <a:pt x="5330094" y="13400"/>
                    <a:pt x="5444310" y="204151"/>
                    <a:pt x="5432196" y="451876"/>
                  </a:cubicBezTo>
                  <a:cubicBezTo>
                    <a:pt x="5415835" y="733503"/>
                    <a:pt x="5417671" y="858828"/>
                    <a:pt x="5432196" y="1106693"/>
                  </a:cubicBezTo>
                  <a:cubicBezTo>
                    <a:pt x="5445185" y="1318221"/>
                    <a:pt x="5410749" y="1499025"/>
                    <a:pt x="5432196" y="1788238"/>
                  </a:cubicBezTo>
                  <a:cubicBezTo>
                    <a:pt x="5418917" y="2012239"/>
                    <a:pt x="5224909" y="2288517"/>
                    <a:pt x="5005163" y="2240114"/>
                  </a:cubicBezTo>
                  <a:cubicBezTo>
                    <a:pt x="4857555" y="2227591"/>
                    <a:pt x="4550165" y="2237847"/>
                    <a:pt x="4305362" y="2240114"/>
                  </a:cubicBezTo>
                  <a:cubicBezTo>
                    <a:pt x="4012358" y="2234075"/>
                    <a:pt x="3893804" y="2217930"/>
                    <a:pt x="3651344" y="2240114"/>
                  </a:cubicBezTo>
                  <a:cubicBezTo>
                    <a:pt x="3387516" y="2261132"/>
                    <a:pt x="3273129" y="2196778"/>
                    <a:pt x="2905763" y="2240114"/>
                  </a:cubicBezTo>
                  <a:cubicBezTo>
                    <a:pt x="2549778" y="2271634"/>
                    <a:pt x="2470839" y="2269012"/>
                    <a:pt x="2251745" y="2240114"/>
                  </a:cubicBezTo>
                  <a:cubicBezTo>
                    <a:pt x="2043712" y="2242415"/>
                    <a:pt x="1881676" y="2201173"/>
                    <a:pt x="1597726" y="2240114"/>
                  </a:cubicBezTo>
                  <a:cubicBezTo>
                    <a:pt x="1312045" y="2209566"/>
                    <a:pt x="903678" y="2203152"/>
                    <a:pt x="427032" y="2240114"/>
                  </a:cubicBezTo>
                  <a:cubicBezTo>
                    <a:pt x="144141" y="2294010"/>
                    <a:pt x="20117" y="1998370"/>
                    <a:pt x="0" y="1788238"/>
                  </a:cubicBezTo>
                  <a:cubicBezTo>
                    <a:pt x="11419" y="1618045"/>
                    <a:pt x="-21781" y="1331787"/>
                    <a:pt x="0" y="1133421"/>
                  </a:cubicBezTo>
                  <a:cubicBezTo>
                    <a:pt x="23120" y="953814"/>
                    <a:pt x="-30191" y="618810"/>
                    <a:pt x="0" y="451876"/>
                  </a:cubicBezTo>
                  <a:close/>
                </a:path>
                <a:path w="5432196" h="2240114" stroke="0" extrusionOk="0">
                  <a:moveTo>
                    <a:pt x="0" y="451876"/>
                  </a:moveTo>
                  <a:cubicBezTo>
                    <a:pt x="-13177" y="194151"/>
                    <a:pt x="226983" y="16855"/>
                    <a:pt x="427032" y="0"/>
                  </a:cubicBezTo>
                  <a:cubicBezTo>
                    <a:pt x="698568" y="25260"/>
                    <a:pt x="983144" y="32756"/>
                    <a:pt x="1126833" y="0"/>
                  </a:cubicBezTo>
                  <a:cubicBezTo>
                    <a:pt x="1282613" y="-21760"/>
                    <a:pt x="1589700" y="-35663"/>
                    <a:pt x="1689288" y="0"/>
                  </a:cubicBezTo>
                  <a:cubicBezTo>
                    <a:pt x="1825212" y="46172"/>
                    <a:pt x="1977976" y="345"/>
                    <a:pt x="2251745" y="0"/>
                  </a:cubicBezTo>
                  <a:cubicBezTo>
                    <a:pt x="2518627" y="-1322"/>
                    <a:pt x="2695180" y="15563"/>
                    <a:pt x="2951544" y="0"/>
                  </a:cubicBezTo>
                  <a:cubicBezTo>
                    <a:pt x="3206805" y="28284"/>
                    <a:pt x="3269356" y="16579"/>
                    <a:pt x="3559781" y="0"/>
                  </a:cubicBezTo>
                  <a:cubicBezTo>
                    <a:pt x="3861593" y="-24026"/>
                    <a:pt x="3967023" y="14336"/>
                    <a:pt x="4305362" y="0"/>
                  </a:cubicBezTo>
                  <a:cubicBezTo>
                    <a:pt x="4644665" y="-30109"/>
                    <a:pt x="4718840" y="-21231"/>
                    <a:pt x="5005163" y="0"/>
                  </a:cubicBezTo>
                  <a:cubicBezTo>
                    <a:pt x="5191043" y="-12256"/>
                    <a:pt x="5519722" y="116380"/>
                    <a:pt x="5432196" y="451876"/>
                  </a:cubicBezTo>
                  <a:cubicBezTo>
                    <a:pt x="5446641" y="705077"/>
                    <a:pt x="5454223" y="805178"/>
                    <a:pt x="5432196" y="1093330"/>
                  </a:cubicBezTo>
                  <a:cubicBezTo>
                    <a:pt x="5402610" y="1381280"/>
                    <a:pt x="5423914" y="1482772"/>
                    <a:pt x="5432196" y="1788238"/>
                  </a:cubicBezTo>
                  <a:cubicBezTo>
                    <a:pt x="5463735" y="2085253"/>
                    <a:pt x="5228124" y="2211427"/>
                    <a:pt x="5005163" y="2240114"/>
                  </a:cubicBezTo>
                  <a:cubicBezTo>
                    <a:pt x="4748905" y="2258579"/>
                    <a:pt x="4638703" y="2269524"/>
                    <a:pt x="4442707" y="2240114"/>
                  </a:cubicBezTo>
                  <a:cubicBezTo>
                    <a:pt x="4263017" y="2232267"/>
                    <a:pt x="4030532" y="2296482"/>
                    <a:pt x="3742907" y="2240114"/>
                  </a:cubicBezTo>
                  <a:cubicBezTo>
                    <a:pt x="3425914" y="2229233"/>
                    <a:pt x="3311855" y="2194307"/>
                    <a:pt x="2997326" y="2240114"/>
                  </a:cubicBezTo>
                  <a:cubicBezTo>
                    <a:pt x="2672656" y="2277232"/>
                    <a:pt x="2613941" y="2226354"/>
                    <a:pt x="2389089" y="2240114"/>
                  </a:cubicBezTo>
                  <a:cubicBezTo>
                    <a:pt x="2190615" y="2214457"/>
                    <a:pt x="2048398" y="2280618"/>
                    <a:pt x="1780851" y="2240114"/>
                  </a:cubicBezTo>
                  <a:cubicBezTo>
                    <a:pt x="1530491" y="2242688"/>
                    <a:pt x="1265039" y="2235185"/>
                    <a:pt x="1035270" y="2240114"/>
                  </a:cubicBezTo>
                  <a:cubicBezTo>
                    <a:pt x="799378" y="2212175"/>
                    <a:pt x="721322" y="2254793"/>
                    <a:pt x="427032" y="2240114"/>
                  </a:cubicBezTo>
                  <a:cubicBezTo>
                    <a:pt x="289580" y="2220070"/>
                    <a:pt x="25147" y="2063344"/>
                    <a:pt x="0" y="1788238"/>
                  </a:cubicBezTo>
                  <a:cubicBezTo>
                    <a:pt x="-20887" y="1489629"/>
                    <a:pt x="25318" y="1433063"/>
                    <a:pt x="0" y="1146784"/>
                  </a:cubicBezTo>
                  <a:cubicBezTo>
                    <a:pt x="-17479" y="844415"/>
                    <a:pt x="-3668" y="735443"/>
                    <a:pt x="0" y="451876"/>
                  </a:cubicBezTo>
                  <a:close/>
                </a:path>
                <a:path w="5432196" h="2240114" fill="none" stroke="0" extrusionOk="0">
                  <a:moveTo>
                    <a:pt x="0" y="451876"/>
                  </a:moveTo>
                  <a:cubicBezTo>
                    <a:pt x="24962" y="264981"/>
                    <a:pt x="207278" y="66095"/>
                    <a:pt x="427032" y="0"/>
                  </a:cubicBezTo>
                  <a:cubicBezTo>
                    <a:pt x="561682" y="26680"/>
                    <a:pt x="881366" y="17778"/>
                    <a:pt x="1035270" y="0"/>
                  </a:cubicBezTo>
                  <a:cubicBezTo>
                    <a:pt x="1225679" y="-38786"/>
                    <a:pt x="1408801" y="27230"/>
                    <a:pt x="1643507" y="0"/>
                  </a:cubicBezTo>
                  <a:cubicBezTo>
                    <a:pt x="1808474" y="-10592"/>
                    <a:pt x="2018871" y="9189"/>
                    <a:pt x="2160182" y="0"/>
                  </a:cubicBezTo>
                  <a:cubicBezTo>
                    <a:pt x="2355223" y="-29816"/>
                    <a:pt x="2548537" y="-18182"/>
                    <a:pt x="2722638" y="0"/>
                  </a:cubicBezTo>
                  <a:cubicBezTo>
                    <a:pt x="2911777" y="-12940"/>
                    <a:pt x="3109445" y="51339"/>
                    <a:pt x="3285094" y="0"/>
                  </a:cubicBezTo>
                  <a:cubicBezTo>
                    <a:pt x="3451586" y="-60416"/>
                    <a:pt x="3680729" y="63816"/>
                    <a:pt x="3984894" y="0"/>
                  </a:cubicBezTo>
                  <a:cubicBezTo>
                    <a:pt x="4252862" y="-27354"/>
                    <a:pt x="4669644" y="3506"/>
                    <a:pt x="5005163" y="0"/>
                  </a:cubicBezTo>
                  <a:cubicBezTo>
                    <a:pt x="5271420" y="-5330"/>
                    <a:pt x="5453927" y="171588"/>
                    <a:pt x="5432196" y="451876"/>
                  </a:cubicBezTo>
                  <a:cubicBezTo>
                    <a:pt x="5423558" y="720618"/>
                    <a:pt x="5426196" y="894161"/>
                    <a:pt x="5432196" y="1106693"/>
                  </a:cubicBezTo>
                  <a:cubicBezTo>
                    <a:pt x="5410736" y="1339697"/>
                    <a:pt x="5404309" y="1477372"/>
                    <a:pt x="5432196" y="1788238"/>
                  </a:cubicBezTo>
                  <a:cubicBezTo>
                    <a:pt x="5425132" y="2003294"/>
                    <a:pt x="5238050" y="2271648"/>
                    <a:pt x="5005163" y="2240114"/>
                  </a:cubicBezTo>
                  <a:cubicBezTo>
                    <a:pt x="4881635" y="2209393"/>
                    <a:pt x="4579962" y="2257311"/>
                    <a:pt x="4305362" y="2240114"/>
                  </a:cubicBezTo>
                  <a:cubicBezTo>
                    <a:pt x="4028191" y="2258314"/>
                    <a:pt x="3906698" y="2217153"/>
                    <a:pt x="3651344" y="2240114"/>
                  </a:cubicBezTo>
                  <a:cubicBezTo>
                    <a:pt x="3424992" y="2278441"/>
                    <a:pt x="3229161" y="2178974"/>
                    <a:pt x="2905763" y="2240114"/>
                  </a:cubicBezTo>
                  <a:cubicBezTo>
                    <a:pt x="2561827" y="2271369"/>
                    <a:pt x="2451291" y="2242432"/>
                    <a:pt x="2251745" y="2240114"/>
                  </a:cubicBezTo>
                  <a:cubicBezTo>
                    <a:pt x="2039554" y="2235333"/>
                    <a:pt x="1863733" y="2221297"/>
                    <a:pt x="1597726" y="2240114"/>
                  </a:cubicBezTo>
                  <a:cubicBezTo>
                    <a:pt x="1387452" y="2277211"/>
                    <a:pt x="984076" y="2219932"/>
                    <a:pt x="427032" y="2240114"/>
                  </a:cubicBezTo>
                  <a:cubicBezTo>
                    <a:pt x="205766" y="2311509"/>
                    <a:pt x="-28443" y="2013565"/>
                    <a:pt x="0" y="1788238"/>
                  </a:cubicBezTo>
                  <a:cubicBezTo>
                    <a:pt x="10180" y="1622669"/>
                    <a:pt x="8584" y="1357685"/>
                    <a:pt x="0" y="1133421"/>
                  </a:cubicBezTo>
                  <a:cubicBezTo>
                    <a:pt x="2575" y="960817"/>
                    <a:pt x="-20169" y="63551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5748220"/>
                        <a:gd name="connsiteY0" fmla="*/ 451876 h 2240114"/>
                        <a:gd name="connsiteX1" fmla="*/ 451876 w 5748220"/>
                        <a:gd name="connsiteY1" fmla="*/ 0 h 2240114"/>
                        <a:gd name="connsiteX2" fmla="*/ 1095498 w 5748220"/>
                        <a:gd name="connsiteY2" fmla="*/ 0 h 2240114"/>
                        <a:gd name="connsiteX3" fmla="*/ 1739120 w 5748220"/>
                        <a:gd name="connsiteY3" fmla="*/ 0 h 2240114"/>
                        <a:gd name="connsiteX4" fmla="*/ 2285853 w 5748220"/>
                        <a:gd name="connsiteY4" fmla="*/ 0 h 2240114"/>
                        <a:gd name="connsiteX5" fmla="*/ 2881031 w 5748220"/>
                        <a:gd name="connsiteY5" fmla="*/ 0 h 2240114"/>
                        <a:gd name="connsiteX6" fmla="*/ 3476208 w 5748220"/>
                        <a:gd name="connsiteY6" fmla="*/ 0 h 2240114"/>
                        <a:gd name="connsiteX7" fmla="*/ 4216720 w 5748220"/>
                        <a:gd name="connsiteY7" fmla="*/ 0 h 2240114"/>
                        <a:gd name="connsiteX8" fmla="*/ 5296344 w 5748220"/>
                        <a:gd name="connsiteY8" fmla="*/ 0 h 2240114"/>
                        <a:gd name="connsiteX9" fmla="*/ 5748220 w 5748220"/>
                        <a:gd name="connsiteY9" fmla="*/ 451876 h 2240114"/>
                        <a:gd name="connsiteX10" fmla="*/ 5748220 w 5748220"/>
                        <a:gd name="connsiteY10" fmla="*/ 1106693 h 2240114"/>
                        <a:gd name="connsiteX11" fmla="*/ 5748220 w 5748220"/>
                        <a:gd name="connsiteY11" fmla="*/ 1788238 h 2240114"/>
                        <a:gd name="connsiteX12" fmla="*/ 5296344 w 5748220"/>
                        <a:gd name="connsiteY12" fmla="*/ 2240114 h 2240114"/>
                        <a:gd name="connsiteX13" fmla="*/ 4555832 w 5748220"/>
                        <a:gd name="connsiteY13" fmla="*/ 2240114 h 2240114"/>
                        <a:gd name="connsiteX14" fmla="*/ 3863766 w 5748220"/>
                        <a:gd name="connsiteY14" fmla="*/ 2240114 h 2240114"/>
                        <a:gd name="connsiteX15" fmla="*/ 3074809 w 5748220"/>
                        <a:gd name="connsiteY15" fmla="*/ 2240114 h 2240114"/>
                        <a:gd name="connsiteX16" fmla="*/ 2382743 w 5748220"/>
                        <a:gd name="connsiteY16" fmla="*/ 2240114 h 2240114"/>
                        <a:gd name="connsiteX17" fmla="*/ 1690676 w 5748220"/>
                        <a:gd name="connsiteY17" fmla="*/ 2240114 h 2240114"/>
                        <a:gd name="connsiteX18" fmla="*/ 451876 w 5748220"/>
                        <a:gd name="connsiteY18" fmla="*/ 2240114 h 2240114"/>
                        <a:gd name="connsiteX19" fmla="*/ 0 w 5748220"/>
                        <a:gd name="connsiteY19" fmla="*/ 1788238 h 2240114"/>
                        <a:gd name="connsiteX20" fmla="*/ 0 w 5748220"/>
                        <a:gd name="connsiteY20" fmla="*/ 1133421 h 2240114"/>
                        <a:gd name="connsiteX21" fmla="*/ 0 w 5748220"/>
                        <a:gd name="connsiteY21"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5748220" h="2240114" fill="none" extrusionOk="0">
                          <a:moveTo>
                            <a:pt x="0" y="451876"/>
                          </a:moveTo>
                          <a:cubicBezTo>
                            <a:pt x="25496" y="238426"/>
                            <a:pt x="187970" y="13127"/>
                            <a:pt x="451876" y="0"/>
                          </a:cubicBezTo>
                          <a:cubicBezTo>
                            <a:pt x="598085" y="26607"/>
                            <a:pt x="937810" y="14480"/>
                            <a:pt x="1095498" y="0"/>
                          </a:cubicBezTo>
                          <a:cubicBezTo>
                            <a:pt x="1253186" y="-14480"/>
                            <a:pt x="1528273" y="13187"/>
                            <a:pt x="1739120" y="0"/>
                          </a:cubicBezTo>
                          <a:cubicBezTo>
                            <a:pt x="1949967" y="-13187"/>
                            <a:pt x="2125536" y="18525"/>
                            <a:pt x="2285853" y="0"/>
                          </a:cubicBezTo>
                          <a:cubicBezTo>
                            <a:pt x="2446170" y="-18525"/>
                            <a:pt x="2673756" y="111"/>
                            <a:pt x="2881031" y="0"/>
                          </a:cubicBezTo>
                          <a:cubicBezTo>
                            <a:pt x="3088306" y="-111"/>
                            <a:pt x="3311540" y="27404"/>
                            <a:pt x="3476208" y="0"/>
                          </a:cubicBezTo>
                          <a:cubicBezTo>
                            <a:pt x="3640876" y="-27404"/>
                            <a:pt x="3857603" y="29073"/>
                            <a:pt x="4216720" y="0"/>
                          </a:cubicBezTo>
                          <a:cubicBezTo>
                            <a:pt x="4575837" y="-29073"/>
                            <a:pt x="4977459" y="18856"/>
                            <a:pt x="5296344" y="0"/>
                          </a:cubicBezTo>
                          <a:cubicBezTo>
                            <a:pt x="5607780" y="-5084"/>
                            <a:pt x="5742666" y="191535"/>
                            <a:pt x="5748220" y="451876"/>
                          </a:cubicBezTo>
                          <a:cubicBezTo>
                            <a:pt x="5737447" y="730709"/>
                            <a:pt x="5725812" y="890988"/>
                            <a:pt x="5748220" y="1106693"/>
                          </a:cubicBezTo>
                          <a:cubicBezTo>
                            <a:pt x="5770628" y="1322398"/>
                            <a:pt x="5716825" y="1500483"/>
                            <a:pt x="5748220" y="1788238"/>
                          </a:cubicBezTo>
                          <a:cubicBezTo>
                            <a:pt x="5760040" y="2037903"/>
                            <a:pt x="5548851" y="2245304"/>
                            <a:pt x="5296344" y="2240114"/>
                          </a:cubicBezTo>
                          <a:cubicBezTo>
                            <a:pt x="5132159" y="2218635"/>
                            <a:pt x="4844366" y="2224643"/>
                            <a:pt x="4555832" y="2240114"/>
                          </a:cubicBezTo>
                          <a:cubicBezTo>
                            <a:pt x="4267298" y="2255585"/>
                            <a:pt x="4126895" y="2231029"/>
                            <a:pt x="3863766" y="2240114"/>
                          </a:cubicBezTo>
                          <a:cubicBezTo>
                            <a:pt x="3600637" y="2249199"/>
                            <a:pt x="3434966" y="2211104"/>
                            <a:pt x="3074809" y="2240114"/>
                          </a:cubicBezTo>
                          <a:cubicBezTo>
                            <a:pt x="2714652" y="2269124"/>
                            <a:pt x="2591613" y="2270403"/>
                            <a:pt x="2382743" y="2240114"/>
                          </a:cubicBezTo>
                          <a:cubicBezTo>
                            <a:pt x="2173873" y="2209825"/>
                            <a:pt x="1958485" y="2224811"/>
                            <a:pt x="1690676" y="2240114"/>
                          </a:cubicBezTo>
                          <a:cubicBezTo>
                            <a:pt x="1422867" y="2255417"/>
                            <a:pt x="1028830" y="2217784"/>
                            <a:pt x="451876" y="2240114"/>
                          </a:cubicBezTo>
                          <a:cubicBezTo>
                            <a:pt x="199425" y="2273937"/>
                            <a:pt x="-1216" y="2023825"/>
                            <a:pt x="0" y="1788238"/>
                          </a:cubicBezTo>
                          <a:cubicBezTo>
                            <a:pt x="27929" y="1589702"/>
                            <a:pt x="-18996" y="1320098"/>
                            <a:pt x="0" y="1133421"/>
                          </a:cubicBezTo>
                          <a:cubicBezTo>
                            <a:pt x="18996" y="946744"/>
                            <a:pt x="-28782" y="641081"/>
                            <a:pt x="0" y="451876"/>
                          </a:cubicBezTo>
                          <a:close/>
                        </a:path>
                        <a:path w="5748220" h="2240114" stroke="0" extrusionOk="0">
                          <a:moveTo>
                            <a:pt x="0" y="451876"/>
                          </a:moveTo>
                          <a:cubicBezTo>
                            <a:pt x="593" y="220433"/>
                            <a:pt x="215638" y="23813"/>
                            <a:pt x="451876" y="0"/>
                          </a:cubicBezTo>
                          <a:cubicBezTo>
                            <a:pt x="773748" y="26083"/>
                            <a:pt x="1032984" y="12166"/>
                            <a:pt x="1192388" y="0"/>
                          </a:cubicBezTo>
                          <a:cubicBezTo>
                            <a:pt x="1351792" y="-12166"/>
                            <a:pt x="1656237" y="-24864"/>
                            <a:pt x="1787565" y="0"/>
                          </a:cubicBezTo>
                          <a:cubicBezTo>
                            <a:pt x="1918893" y="24864"/>
                            <a:pt x="2103189" y="-8628"/>
                            <a:pt x="2382743" y="0"/>
                          </a:cubicBezTo>
                          <a:cubicBezTo>
                            <a:pt x="2662297" y="8628"/>
                            <a:pt x="2858271" y="-27197"/>
                            <a:pt x="3123254" y="0"/>
                          </a:cubicBezTo>
                          <a:cubicBezTo>
                            <a:pt x="3388237" y="27197"/>
                            <a:pt x="3459944" y="14963"/>
                            <a:pt x="3766876" y="0"/>
                          </a:cubicBezTo>
                          <a:cubicBezTo>
                            <a:pt x="4073808" y="-14963"/>
                            <a:pt x="4201318" y="23768"/>
                            <a:pt x="4555832" y="0"/>
                          </a:cubicBezTo>
                          <a:cubicBezTo>
                            <a:pt x="4910346" y="-23768"/>
                            <a:pt x="5003722" y="-18041"/>
                            <a:pt x="5296344" y="0"/>
                          </a:cubicBezTo>
                          <a:cubicBezTo>
                            <a:pt x="5494172" y="27232"/>
                            <a:pt x="5785365" y="161193"/>
                            <a:pt x="5748220" y="451876"/>
                          </a:cubicBezTo>
                          <a:cubicBezTo>
                            <a:pt x="5768286" y="679693"/>
                            <a:pt x="5755909" y="798526"/>
                            <a:pt x="5748220" y="1093330"/>
                          </a:cubicBezTo>
                          <a:cubicBezTo>
                            <a:pt x="5740531" y="1388134"/>
                            <a:pt x="5748644" y="1483155"/>
                            <a:pt x="5748220" y="1788238"/>
                          </a:cubicBezTo>
                          <a:cubicBezTo>
                            <a:pt x="5792067" y="2059385"/>
                            <a:pt x="5542339" y="2217747"/>
                            <a:pt x="5296344" y="2240114"/>
                          </a:cubicBezTo>
                          <a:cubicBezTo>
                            <a:pt x="5009691" y="2251909"/>
                            <a:pt x="4904166" y="2260239"/>
                            <a:pt x="4701167" y="2240114"/>
                          </a:cubicBezTo>
                          <a:cubicBezTo>
                            <a:pt x="4498168" y="2219989"/>
                            <a:pt x="4266292" y="2257821"/>
                            <a:pt x="3960655" y="2240114"/>
                          </a:cubicBezTo>
                          <a:cubicBezTo>
                            <a:pt x="3655018" y="2222407"/>
                            <a:pt x="3502842" y="2205973"/>
                            <a:pt x="3171699" y="2240114"/>
                          </a:cubicBezTo>
                          <a:cubicBezTo>
                            <a:pt x="2840556" y="2274255"/>
                            <a:pt x="2745253" y="2237536"/>
                            <a:pt x="2528077" y="2240114"/>
                          </a:cubicBezTo>
                          <a:cubicBezTo>
                            <a:pt x="2310901" y="2242692"/>
                            <a:pt x="2166995" y="2263508"/>
                            <a:pt x="1884454" y="2240114"/>
                          </a:cubicBezTo>
                          <a:cubicBezTo>
                            <a:pt x="1601913" y="2216720"/>
                            <a:pt x="1341684" y="2254810"/>
                            <a:pt x="1095498" y="2240114"/>
                          </a:cubicBezTo>
                          <a:cubicBezTo>
                            <a:pt x="849312" y="2225418"/>
                            <a:pt x="772602" y="2252526"/>
                            <a:pt x="451876" y="2240114"/>
                          </a:cubicBezTo>
                          <a:cubicBezTo>
                            <a:pt x="257190" y="2225190"/>
                            <a:pt x="55138" y="2065871"/>
                            <a:pt x="0" y="1788238"/>
                          </a:cubicBezTo>
                          <a:cubicBezTo>
                            <a:pt x="-7990" y="1482698"/>
                            <a:pt x="29078" y="1428125"/>
                            <a:pt x="0" y="1146784"/>
                          </a:cubicBezTo>
                          <a:cubicBezTo>
                            <a:pt x="-29078" y="865443"/>
                            <a:pt x="-4937" y="740834"/>
                            <a:pt x="0" y="45187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a:p>
              <a:pPr marL="568325" algn="just">
                <a:lnSpc>
                  <a:spcPct val="120000"/>
                </a:lnSpc>
              </a:pPr>
              <a:r>
                <a:rPr lang="en-US" sz="3600" dirty="0" err="1">
                  <a:solidFill>
                    <a:srgbClr val="000000"/>
                  </a:solidFill>
                  <a:latin typeface="+mj-lt"/>
                </a:rPr>
                <a:t>Giải</a:t>
              </a:r>
              <a:r>
                <a:rPr lang="en-US" sz="3600" dirty="0">
                  <a:solidFill>
                    <a:srgbClr val="000000"/>
                  </a:solidFill>
                  <a:latin typeface="+mj-lt"/>
                </a:rPr>
                <a:t> </a:t>
              </a:r>
              <a:r>
                <a:rPr lang="en-US" sz="3600" dirty="0" err="1">
                  <a:solidFill>
                    <a:srgbClr val="000000"/>
                  </a:solidFill>
                  <a:latin typeface="+mj-lt"/>
                </a:rPr>
                <a:t>nghĩa</a:t>
              </a:r>
              <a:r>
                <a:rPr lang="en-US" sz="3600" dirty="0">
                  <a:solidFill>
                    <a:srgbClr val="000000"/>
                  </a:solidFill>
                  <a:latin typeface="+mj-lt"/>
                </a:rPr>
                <a:t> </a:t>
              </a:r>
              <a:r>
                <a:rPr lang="en-US" sz="3600" dirty="0" err="1">
                  <a:solidFill>
                    <a:srgbClr val="000000"/>
                  </a:solidFill>
                  <a:latin typeface="+mj-lt"/>
                </a:rPr>
                <a:t>từ</a:t>
              </a:r>
              <a:r>
                <a:rPr lang="en-US" sz="3600" dirty="0">
                  <a:solidFill>
                    <a:srgbClr val="000000"/>
                  </a:solidFill>
                  <a:latin typeface="+mj-lt"/>
                </a:rPr>
                <a:t> </a:t>
              </a:r>
              <a:r>
                <a:rPr lang="en-US" sz="3600" dirty="0" err="1">
                  <a:solidFill>
                    <a:srgbClr val="000000"/>
                  </a:solidFill>
                  <a:latin typeface="+mj-lt"/>
                </a:rPr>
                <a:t>cùng</a:t>
              </a:r>
              <a:r>
                <a:rPr lang="en-US" sz="3600" dirty="0">
                  <a:solidFill>
                    <a:srgbClr val="000000"/>
                  </a:solidFill>
                  <a:latin typeface="+mj-lt"/>
                </a:rPr>
                <a:t> </a:t>
              </a:r>
              <a:r>
                <a:rPr lang="en-US" sz="3600" dirty="0" err="1">
                  <a:solidFill>
                    <a:srgbClr val="000000"/>
                  </a:solidFill>
                  <a:latin typeface="+mj-lt"/>
                </a:rPr>
                <a:t>nhau</a:t>
              </a:r>
              <a:r>
                <a:rPr lang="en-US" sz="3600" dirty="0">
                  <a:solidFill>
                    <a:srgbClr val="000000"/>
                  </a:solidFill>
                  <a:latin typeface="+mj-lt"/>
                </a:rPr>
                <a:t>.</a:t>
              </a:r>
              <a:r>
                <a:rPr lang="en-US" sz="3600" b="0" i="0" dirty="0">
                  <a:solidFill>
                    <a:srgbClr val="000000"/>
                  </a:solidFill>
                  <a:effectLst/>
                  <a:latin typeface="+mj-lt"/>
                </a:rPr>
                <a:t> </a:t>
              </a:r>
              <a:endParaRPr lang="vi-VN" sz="3600" b="0" i="0" dirty="0">
                <a:solidFill>
                  <a:srgbClr val="000000"/>
                </a:solidFill>
                <a:effectLst/>
                <a:latin typeface="+mj-lt"/>
              </a:endParaRPr>
            </a:p>
          </p:txBody>
        </p:sp>
        <p:sp>
          <p:nvSpPr>
            <p:cNvPr id="35" name="Rectangle: Rounded Corners 34">
              <a:extLst>
                <a:ext uri="{FF2B5EF4-FFF2-40B4-BE49-F238E27FC236}">
                  <a16:creationId xmlns:a16="http://schemas.microsoft.com/office/drawing/2014/main" id="{B387E7E8-6014-23DC-4AE6-46EB29DAEAAB}"/>
                </a:ext>
              </a:extLst>
            </p:cNvPr>
            <p:cNvSpPr/>
            <p:nvPr/>
          </p:nvSpPr>
          <p:spPr>
            <a:xfrm>
              <a:off x="4426359" y="1575072"/>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6" name="Picture 35">
              <a:extLst>
                <a:ext uri="{FF2B5EF4-FFF2-40B4-BE49-F238E27FC236}">
                  <a16:creationId xmlns:a16="http://schemas.microsoft.com/office/drawing/2014/main" id="{097FA94A-337F-CDCD-6E1B-BF67E3E7EEDF}"/>
                </a:ext>
              </a:extLst>
            </p:cNvPr>
            <p:cNvPicPr>
              <a:picLocks noChangeAspect="1"/>
            </p:cNvPicPr>
            <p:nvPr/>
          </p:nvPicPr>
          <p:blipFill>
            <a:blip r:embed="rId7"/>
            <a:stretch>
              <a:fillRect/>
            </a:stretch>
          </p:blipFill>
          <p:spPr>
            <a:xfrm flipH="1">
              <a:off x="3075433" y="2052486"/>
              <a:ext cx="609091" cy="609091"/>
            </a:xfrm>
            <a:prstGeom prst="rect">
              <a:avLst/>
            </a:prstGeom>
          </p:spPr>
        </p:pic>
        <p:pic>
          <p:nvPicPr>
            <p:cNvPr id="37" name="Picture 36">
              <a:extLst>
                <a:ext uri="{FF2B5EF4-FFF2-40B4-BE49-F238E27FC236}">
                  <a16:creationId xmlns:a16="http://schemas.microsoft.com/office/drawing/2014/main" id="{C071DF12-3CBC-9692-8A24-20112DFBF5B6}"/>
                </a:ext>
              </a:extLst>
            </p:cNvPr>
            <p:cNvPicPr>
              <a:picLocks noChangeAspect="1"/>
            </p:cNvPicPr>
            <p:nvPr/>
          </p:nvPicPr>
          <p:blipFill>
            <a:blip r:embed="rId7"/>
            <a:stretch>
              <a:fillRect/>
            </a:stretch>
          </p:blipFill>
          <p:spPr>
            <a:xfrm flipH="1">
              <a:off x="3075433" y="2703903"/>
              <a:ext cx="609091" cy="609091"/>
            </a:xfrm>
            <a:prstGeom prst="rect">
              <a:avLst/>
            </a:prstGeom>
          </p:spPr>
        </p:pic>
        <p:pic>
          <p:nvPicPr>
            <p:cNvPr id="38" name="Picture 37">
              <a:extLst>
                <a:ext uri="{FF2B5EF4-FFF2-40B4-BE49-F238E27FC236}">
                  <a16:creationId xmlns:a16="http://schemas.microsoft.com/office/drawing/2014/main" id="{36D0BEFF-3A3A-E285-A442-B9825B256599}"/>
                </a:ext>
              </a:extLst>
            </p:cNvPr>
            <p:cNvPicPr>
              <a:picLocks noChangeAspect="1"/>
            </p:cNvPicPr>
            <p:nvPr/>
          </p:nvPicPr>
          <p:blipFill>
            <a:blip r:embed="rId7"/>
            <a:stretch>
              <a:fillRect/>
            </a:stretch>
          </p:blipFill>
          <p:spPr>
            <a:xfrm flipH="1">
              <a:off x="3075433" y="3393938"/>
              <a:ext cx="609091" cy="609091"/>
            </a:xfrm>
            <a:prstGeom prst="rect">
              <a:avLst/>
            </a:prstGeom>
          </p:spPr>
        </p:pic>
      </p:grpSp>
      <p:grpSp>
        <p:nvGrpSpPr>
          <p:cNvPr id="39" name="Group 38">
            <a:extLst>
              <a:ext uri="{FF2B5EF4-FFF2-40B4-BE49-F238E27FC236}">
                <a16:creationId xmlns:a16="http://schemas.microsoft.com/office/drawing/2014/main" id="{829922D4-53A1-ED62-99F7-6ABE67AD1DD3}"/>
              </a:ext>
            </a:extLst>
          </p:cNvPr>
          <p:cNvGrpSpPr/>
          <p:nvPr/>
        </p:nvGrpSpPr>
        <p:grpSpPr>
          <a:xfrm>
            <a:off x="5804838" y="3968277"/>
            <a:ext cx="6206367" cy="2889723"/>
            <a:chOff x="5122460" y="3814872"/>
            <a:chExt cx="6206367" cy="2889723"/>
          </a:xfrm>
        </p:grpSpPr>
        <p:grpSp>
          <p:nvGrpSpPr>
            <p:cNvPr id="40" name="Group 39">
              <a:extLst>
                <a:ext uri="{FF2B5EF4-FFF2-40B4-BE49-F238E27FC236}">
                  <a16:creationId xmlns:a16="http://schemas.microsoft.com/office/drawing/2014/main" id="{E87D40F1-BFDA-1E0F-B8FF-416CE5378886}"/>
                </a:ext>
              </a:extLst>
            </p:cNvPr>
            <p:cNvGrpSpPr/>
            <p:nvPr/>
          </p:nvGrpSpPr>
          <p:grpSpPr>
            <a:xfrm>
              <a:off x="5122460" y="3814872"/>
              <a:ext cx="6155320" cy="2889723"/>
              <a:chOff x="3256560" y="1252923"/>
              <a:chExt cx="6155320" cy="2889723"/>
            </a:xfrm>
          </p:grpSpPr>
          <p:sp>
            <p:nvSpPr>
              <p:cNvPr id="50" name="Rectangle: Rounded Corners 49">
                <a:extLst>
                  <a:ext uri="{FF2B5EF4-FFF2-40B4-BE49-F238E27FC236}">
                    <a16:creationId xmlns:a16="http://schemas.microsoft.com/office/drawing/2014/main" id="{9CF04C4D-6FBE-B9A2-D3E4-F5D1955DB413}"/>
                  </a:ext>
                </a:extLst>
              </p:cNvPr>
              <p:cNvSpPr/>
              <p:nvPr/>
            </p:nvSpPr>
            <p:spPr>
              <a:xfrm>
                <a:off x="3256560" y="1902532"/>
                <a:ext cx="6155320" cy="2240114"/>
              </a:xfrm>
              <a:custGeom>
                <a:avLst/>
                <a:gdLst>
                  <a:gd name="connsiteX0" fmla="*/ 0 w 6155320"/>
                  <a:gd name="connsiteY0" fmla="*/ 451876 h 2240114"/>
                  <a:gd name="connsiteX1" fmla="*/ 451876 w 6155320"/>
                  <a:gd name="connsiteY1" fmla="*/ 0 h 2240114"/>
                  <a:gd name="connsiteX2" fmla="*/ 1108322 w 6155320"/>
                  <a:gd name="connsiteY2" fmla="*/ 0 h 2240114"/>
                  <a:gd name="connsiteX3" fmla="*/ 1659737 w 6155320"/>
                  <a:gd name="connsiteY3" fmla="*/ 0 h 2240114"/>
                  <a:gd name="connsiteX4" fmla="*/ 2211151 w 6155320"/>
                  <a:gd name="connsiteY4" fmla="*/ 0 h 2240114"/>
                  <a:gd name="connsiteX5" fmla="*/ 2920113 w 6155320"/>
                  <a:gd name="connsiteY5" fmla="*/ 0 h 2240114"/>
                  <a:gd name="connsiteX6" fmla="*/ 3419012 w 6155320"/>
                  <a:gd name="connsiteY6" fmla="*/ 0 h 2240114"/>
                  <a:gd name="connsiteX7" fmla="*/ 3970427 w 6155320"/>
                  <a:gd name="connsiteY7" fmla="*/ 0 h 2240114"/>
                  <a:gd name="connsiteX8" fmla="*/ 4731904 w 6155320"/>
                  <a:gd name="connsiteY8" fmla="*/ 0 h 2240114"/>
                  <a:gd name="connsiteX9" fmla="*/ 5703444 w 6155320"/>
                  <a:gd name="connsiteY9" fmla="*/ 0 h 2240114"/>
                  <a:gd name="connsiteX10" fmla="*/ 6155320 w 6155320"/>
                  <a:gd name="connsiteY10" fmla="*/ 451876 h 2240114"/>
                  <a:gd name="connsiteX11" fmla="*/ 6155320 w 6155320"/>
                  <a:gd name="connsiteY11" fmla="*/ 1120057 h 2240114"/>
                  <a:gd name="connsiteX12" fmla="*/ 6155320 w 6155320"/>
                  <a:gd name="connsiteY12" fmla="*/ 1788238 h 2240114"/>
                  <a:gd name="connsiteX13" fmla="*/ 5703444 w 6155320"/>
                  <a:gd name="connsiteY13" fmla="*/ 2240114 h 2240114"/>
                  <a:gd name="connsiteX14" fmla="*/ 5046998 w 6155320"/>
                  <a:gd name="connsiteY14" fmla="*/ 2240114 h 2240114"/>
                  <a:gd name="connsiteX15" fmla="*/ 4390552 w 6155320"/>
                  <a:gd name="connsiteY15" fmla="*/ 2240114 h 2240114"/>
                  <a:gd name="connsiteX16" fmla="*/ 3681590 w 6155320"/>
                  <a:gd name="connsiteY16" fmla="*/ 2240114 h 2240114"/>
                  <a:gd name="connsiteX17" fmla="*/ 3025144 w 6155320"/>
                  <a:gd name="connsiteY17" fmla="*/ 2240114 h 2240114"/>
                  <a:gd name="connsiteX18" fmla="*/ 2421214 w 6155320"/>
                  <a:gd name="connsiteY18" fmla="*/ 2240114 h 2240114"/>
                  <a:gd name="connsiteX19" fmla="*/ 1817284 w 6155320"/>
                  <a:gd name="connsiteY19" fmla="*/ 2240114 h 2240114"/>
                  <a:gd name="connsiteX20" fmla="*/ 1318385 w 6155320"/>
                  <a:gd name="connsiteY20" fmla="*/ 2240114 h 2240114"/>
                  <a:gd name="connsiteX21" fmla="*/ 451876 w 6155320"/>
                  <a:gd name="connsiteY21" fmla="*/ 2240114 h 2240114"/>
                  <a:gd name="connsiteX22" fmla="*/ 0 w 6155320"/>
                  <a:gd name="connsiteY22" fmla="*/ 1788238 h 2240114"/>
                  <a:gd name="connsiteX23" fmla="*/ 0 w 6155320"/>
                  <a:gd name="connsiteY23" fmla="*/ 1133421 h 2240114"/>
                  <a:gd name="connsiteX24" fmla="*/ 0 w 6155320"/>
                  <a:gd name="connsiteY24" fmla="*/ 451876 h 224011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55320" h="2240114" fill="none" extrusionOk="0">
                    <a:moveTo>
                      <a:pt x="0" y="451876"/>
                    </a:moveTo>
                    <a:cubicBezTo>
                      <a:pt x="-14545" y="158934"/>
                      <a:pt x="217454" y="22167"/>
                      <a:pt x="451876" y="0"/>
                    </a:cubicBezTo>
                    <a:cubicBezTo>
                      <a:pt x="683716" y="-18037"/>
                      <a:pt x="875455" y="19047"/>
                      <a:pt x="1108322" y="0"/>
                    </a:cubicBezTo>
                    <a:cubicBezTo>
                      <a:pt x="1341189" y="-19047"/>
                      <a:pt x="1413412" y="-6813"/>
                      <a:pt x="1659737" y="0"/>
                    </a:cubicBezTo>
                    <a:cubicBezTo>
                      <a:pt x="1906062" y="6813"/>
                      <a:pt x="2069572" y="5880"/>
                      <a:pt x="2211151" y="0"/>
                    </a:cubicBezTo>
                    <a:cubicBezTo>
                      <a:pt x="2352730" y="-5880"/>
                      <a:pt x="2576398" y="-3467"/>
                      <a:pt x="2920113" y="0"/>
                    </a:cubicBezTo>
                    <a:cubicBezTo>
                      <a:pt x="3263828" y="3467"/>
                      <a:pt x="3282857" y="-22161"/>
                      <a:pt x="3419012" y="0"/>
                    </a:cubicBezTo>
                    <a:cubicBezTo>
                      <a:pt x="3555167" y="22161"/>
                      <a:pt x="3824290" y="22870"/>
                      <a:pt x="3970427" y="0"/>
                    </a:cubicBezTo>
                    <a:cubicBezTo>
                      <a:pt x="4116565" y="-22870"/>
                      <a:pt x="4546837" y="-25052"/>
                      <a:pt x="4731904" y="0"/>
                    </a:cubicBezTo>
                    <a:cubicBezTo>
                      <a:pt x="4916971" y="25052"/>
                      <a:pt x="5382432" y="25400"/>
                      <a:pt x="5703444" y="0"/>
                    </a:cubicBezTo>
                    <a:cubicBezTo>
                      <a:pt x="5941946" y="13758"/>
                      <a:pt x="6197609" y="227844"/>
                      <a:pt x="6155320" y="451876"/>
                    </a:cubicBezTo>
                    <a:cubicBezTo>
                      <a:pt x="6178257" y="754424"/>
                      <a:pt x="6155165" y="841984"/>
                      <a:pt x="6155320" y="1120057"/>
                    </a:cubicBezTo>
                    <a:cubicBezTo>
                      <a:pt x="6155475" y="1398130"/>
                      <a:pt x="6181775" y="1575665"/>
                      <a:pt x="6155320" y="1788238"/>
                    </a:cubicBezTo>
                    <a:cubicBezTo>
                      <a:pt x="6177267" y="2033910"/>
                      <a:pt x="5913684" y="2198837"/>
                      <a:pt x="5703444" y="2240114"/>
                    </a:cubicBezTo>
                    <a:cubicBezTo>
                      <a:pt x="5387997" y="2243536"/>
                      <a:pt x="5302273" y="2226232"/>
                      <a:pt x="5046998" y="2240114"/>
                    </a:cubicBezTo>
                    <a:cubicBezTo>
                      <a:pt x="4791723" y="2253996"/>
                      <a:pt x="4701904" y="2240872"/>
                      <a:pt x="4390552" y="2240114"/>
                    </a:cubicBezTo>
                    <a:cubicBezTo>
                      <a:pt x="4079200" y="2239356"/>
                      <a:pt x="3898811" y="2263922"/>
                      <a:pt x="3681590" y="2240114"/>
                    </a:cubicBezTo>
                    <a:cubicBezTo>
                      <a:pt x="3464369" y="2216306"/>
                      <a:pt x="3323940" y="2253979"/>
                      <a:pt x="3025144" y="2240114"/>
                    </a:cubicBezTo>
                    <a:cubicBezTo>
                      <a:pt x="2726348" y="2226249"/>
                      <a:pt x="2603675" y="2231301"/>
                      <a:pt x="2421214" y="2240114"/>
                    </a:cubicBezTo>
                    <a:cubicBezTo>
                      <a:pt x="2238753" y="2248928"/>
                      <a:pt x="2034751" y="2244401"/>
                      <a:pt x="1817284" y="2240114"/>
                    </a:cubicBezTo>
                    <a:cubicBezTo>
                      <a:pt x="1599817" y="2235828"/>
                      <a:pt x="1567670" y="2239522"/>
                      <a:pt x="1318385" y="2240114"/>
                    </a:cubicBezTo>
                    <a:cubicBezTo>
                      <a:pt x="1069100" y="2240706"/>
                      <a:pt x="790949" y="2201726"/>
                      <a:pt x="451876" y="2240114"/>
                    </a:cubicBezTo>
                    <a:cubicBezTo>
                      <a:pt x="151640" y="2263064"/>
                      <a:pt x="35053" y="1995845"/>
                      <a:pt x="0" y="1788238"/>
                    </a:cubicBezTo>
                    <a:cubicBezTo>
                      <a:pt x="-27659" y="1597911"/>
                      <a:pt x="-7370" y="1345707"/>
                      <a:pt x="0" y="1133421"/>
                    </a:cubicBezTo>
                    <a:cubicBezTo>
                      <a:pt x="7370" y="921135"/>
                      <a:pt x="-24096" y="644770"/>
                      <a:pt x="0" y="451876"/>
                    </a:cubicBezTo>
                    <a:close/>
                  </a:path>
                  <a:path w="6155320" h="2240114" stroke="0" extrusionOk="0">
                    <a:moveTo>
                      <a:pt x="0" y="451876"/>
                    </a:moveTo>
                    <a:cubicBezTo>
                      <a:pt x="593" y="220433"/>
                      <a:pt x="215638" y="23813"/>
                      <a:pt x="451876" y="0"/>
                    </a:cubicBezTo>
                    <a:cubicBezTo>
                      <a:pt x="759211" y="-10109"/>
                      <a:pt x="945256" y="24125"/>
                      <a:pt x="1160838" y="0"/>
                    </a:cubicBezTo>
                    <a:cubicBezTo>
                      <a:pt x="1376420" y="-24125"/>
                      <a:pt x="1536727" y="-17513"/>
                      <a:pt x="1712252" y="0"/>
                    </a:cubicBezTo>
                    <a:cubicBezTo>
                      <a:pt x="1887777" y="17513"/>
                      <a:pt x="2045184" y="-10962"/>
                      <a:pt x="2263667" y="0"/>
                    </a:cubicBezTo>
                    <a:cubicBezTo>
                      <a:pt x="2482150" y="10962"/>
                      <a:pt x="2620162" y="-16969"/>
                      <a:pt x="2972629" y="0"/>
                    </a:cubicBezTo>
                    <a:cubicBezTo>
                      <a:pt x="3325096" y="16969"/>
                      <a:pt x="3284833" y="-27155"/>
                      <a:pt x="3576559" y="0"/>
                    </a:cubicBezTo>
                    <a:cubicBezTo>
                      <a:pt x="3868285" y="27155"/>
                      <a:pt x="4168211" y="887"/>
                      <a:pt x="4338036" y="0"/>
                    </a:cubicBezTo>
                    <a:cubicBezTo>
                      <a:pt x="4507861" y="-887"/>
                      <a:pt x="4883871" y="-25975"/>
                      <a:pt x="5099514" y="0"/>
                    </a:cubicBezTo>
                    <a:cubicBezTo>
                      <a:pt x="5315157" y="25975"/>
                      <a:pt x="5556358" y="-20721"/>
                      <a:pt x="5703444" y="0"/>
                    </a:cubicBezTo>
                    <a:cubicBezTo>
                      <a:pt x="5917220" y="-16079"/>
                      <a:pt x="6148691" y="202254"/>
                      <a:pt x="6155320" y="451876"/>
                    </a:cubicBezTo>
                    <a:cubicBezTo>
                      <a:pt x="6170791" y="707208"/>
                      <a:pt x="6144568" y="811909"/>
                      <a:pt x="6155320" y="1120057"/>
                    </a:cubicBezTo>
                    <a:cubicBezTo>
                      <a:pt x="6166072" y="1428205"/>
                      <a:pt x="6133068" y="1463720"/>
                      <a:pt x="6155320" y="1788238"/>
                    </a:cubicBezTo>
                    <a:cubicBezTo>
                      <a:pt x="6158311" y="1999010"/>
                      <a:pt x="5937621" y="2210909"/>
                      <a:pt x="5703444" y="2240114"/>
                    </a:cubicBezTo>
                    <a:cubicBezTo>
                      <a:pt x="5462913" y="2261700"/>
                      <a:pt x="5309535" y="2232461"/>
                      <a:pt x="5204545" y="2240114"/>
                    </a:cubicBezTo>
                    <a:cubicBezTo>
                      <a:pt x="5099555" y="2247767"/>
                      <a:pt x="4789128" y="2218867"/>
                      <a:pt x="4443068" y="2240114"/>
                    </a:cubicBezTo>
                    <a:cubicBezTo>
                      <a:pt x="4097008" y="2261361"/>
                      <a:pt x="4009772" y="2269109"/>
                      <a:pt x="3839137" y="2240114"/>
                    </a:cubicBezTo>
                    <a:cubicBezTo>
                      <a:pt x="3668502" y="2211119"/>
                      <a:pt x="3512570" y="2225417"/>
                      <a:pt x="3235207" y="2240114"/>
                    </a:cubicBezTo>
                    <a:cubicBezTo>
                      <a:pt x="2957844" y="2254812"/>
                      <a:pt x="2818267" y="2258658"/>
                      <a:pt x="2473730" y="2240114"/>
                    </a:cubicBezTo>
                    <a:cubicBezTo>
                      <a:pt x="2129193" y="2221570"/>
                      <a:pt x="2035356" y="2273395"/>
                      <a:pt x="1764768" y="2240114"/>
                    </a:cubicBezTo>
                    <a:cubicBezTo>
                      <a:pt x="1494180" y="2206833"/>
                      <a:pt x="1371722" y="2239187"/>
                      <a:pt x="1160838" y="2240114"/>
                    </a:cubicBezTo>
                    <a:cubicBezTo>
                      <a:pt x="949954" y="2241042"/>
                      <a:pt x="753384" y="2274366"/>
                      <a:pt x="451876" y="2240114"/>
                    </a:cubicBezTo>
                    <a:cubicBezTo>
                      <a:pt x="222570" y="2284096"/>
                      <a:pt x="-31488" y="2025965"/>
                      <a:pt x="0" y="1788238"/>
                    </a:cubicBezTo>
                    <a:cubicBezTo>
                      <a:pt x="-444" y="1594104"/>
                      <a:pt x="31533" y="1345363"/>
                      <a:pt x="0" y="1106693"/>
                    </a:cubicBezTo>
                    <a:cubicBezTo>
                      <a:pt x="-31533" y="868023"/>
                      <a:pt x="-10390" y="643993"/>
                      <a:pt x="0" y="451876"/>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200" dirty="0">
                    <a:solidFill>
                      <a:srgbClr val="000000"/>
                    </a:solidFill>
                    <a:latin typeface="+mj-lt"/>
                  </a:rPr>
                  <a:t>3. </a:t>
                </a:r>
                <a:r>
                  <a:rPr lang="en-US" sz="3200" dirty="0" err="1">
                    <a:solidFill>
                      <a:srgbClr val="000000"/>
                    </a:solidFill>
                    <a:latin typeface="+mj-lt"/>
                  </a:rPr>
                  <a:t>Đọc</a:t>
                </a:r>
                <a:r>
                  <a:rPr lang="en-US" sz="3200" dirty="0">
                    <a:solidFill>
                      <a:srgbClr val="000000"/>
                    </a:solidFill>
                    <a:latin typeface="+mj-lt"/>
                  </a:rPr>
                  <a:t> </a:t>
                </a:r>
                <a:r>
                  <a:rPr lang="en-US" sz="3200" dirty="0" err="1">
                    <a:solidFill>
                      <a:srgbClr val="000000"/>
                    </a:solidFill>
                    <a:latin typeface="+mj-lt"/>
                  </a:rPr>
                  <a:t>ngắt</a:t>
                </a:r>
                <a:r>
                  <a:rPr lang="en-US" sz="3200" dirty="0">
                    <a:solidFill>
                      <a:srgbClr val="000000"/>
                    </a:solidFill>
                    <a:latin typeface="+mj-lt"/>
                  </a:rPr>
                  <a:t>, </a:t>
                </a:r>
                <a:r>
                  <a:rPr lang="en-US" sz="3200" dirty="0" err="1">
                    <a:solidFill>
                      <a:srgbClr val="000000"/>
                    </a:solidFill>
                    <a:latin typeface="+mj-lt"/>
                  </a:rPr>
                  <a:t>nghỉ</a:t>
                </a:r>
                <a:r>
                  <a:rPr lang="en-US" sz="3200" dirty="0">
                    <a:solidFill>
                      <a:srgbClr val="000000"/>
                    </a:solidFill>
                    <a:latin typeface="+mj-lt"/>
                  </a:rPr>
                  <a:t> </a:t>
                </a:r>
                <a:r>
                  <a:rPr lang="en-US" sz="3200" dirty="0" err="1">
                    <a:solidFill>
                      <a:srgbClr val="000000"/>
                    </a:solidFill>
                    <a:latin typeface="+mj-lt"/>
                  </a:rPr>
                  <a:t>đúng</a:t>
                </a:r>
                <a:r>
                  <a:rPr lang="en-US" sz="3200" dirty="0">
                    <a:solidFill>
                      <a:srgbClr val="000000"/>
                    </a:solidFill>
                    <a:latin typeface="+mj-lt"/>
                  </a:rPr>
                  <a:t> </a:t>
                </a:r>
                <a:r>
                  <a:rPr lang="en-US" sz="32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51" name="Rectangle: Rounded Corners 50">
                <a:extLst>
                  <a:ext uri="{FF2B5EF4-FFF2-40B4-BE49-F238E27FC236}">
                    <a16:creationId xmlns:a16="http://schemas.microsoft.com/office/drawing/2014/main" id="{5E924B93-9E2F-965A-C4BB-CE2BAB909636}"/>
                  </a:ext>
                </a:extLst>
              </p:cNvPr>
              <p:cNvSpPr/>
              <p:nvPr/>
            </p:nvSpPr>
            <p:spPr>
              <a:xfrm>
                <a:off x="3511022" y="1252923"/>
                <a:ext cx="4916146"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41" name="Picture 40">
              <a:extLst>
                <a:ext uri="{FF2B5EF4-FFF2-40B4-BE49-F238E27FC236}">
                  <a16:creationId xmlns:a16="http://schemas.microsoft.com/office/drawing/2014/main" id="{EB9DC661-ECC1-E638-AD26-EBE19045038E}"/>
                </a:ext>
              </a:extLst>
            </p:cNvPr>
            <p:cNvPicPr>
              <a:picLocks noChangeAspect="1"/>
            </p:cNvPicPr>
            <p:nvPr/>
          </p:nvPicPr>
          <p:blipFill>
            <a:blip r:embed="rId8"/>
            <a:stretch>
              <a:fillRect/>
            </a:stretch>
          </p:blipFill>
          <p:spPr>
            <a:xfrm>
              <a:off x="7578851" y="4870720"/>
              <a:ext cx="469963" cy="469963"/>
            </a:xfrm>
            <a:prstGeom prst="rect">
              <a:avLst/>
            </a:prstGeom>
          </p:spPr>
        </p:pic>
        <p:pic>
          <p:nvPicPr>
            <p:cNvPr id="42" name="Picture 41">
              <a:extLst>
                <a:ext uri="{FF2B5EF4-FFF2-40B4-BE49-F238E27FC236}">
                  <a16:creationId xmlns:a16="http://schemas.microsoft.com/office/drawing/2014/main" id="{E312ABB0-BD75-442D-CCD3-62F8B2765A8A}"/>
                </a:ext>
              </a:extLst>
            </p:cNvPr>
            <p:cNvPicPr>
              <a:picLocks noChangeAspect="1"/>
            </p:cNvPicPr>
            <p:nvPr/>
          </p:nvPicPr>
          <p:blipFill>
            <a:blip r:embed="rId9"/>
            <a:stretch>
              <a:fillRect/>
            </a:stretch>
          </p:blipFill>
          <p:spPr>
            <a:xfrm>
              <a:off x="8682162" y="4870720"/>
              <a:ext cx="469963" cy="469963"/>
            </a:xfrm>
            <a:prstGeom prst="rect">
              <a:avLst/>
            </a:prstGeom>
          </p:spPr>
        </p:pic>
        <p:pic>
          <p:nvPicPr>
            <p:cNvPr id="43" name="Picture 42">
              <a:extLst>
                <a:ext uri="{FF2B5EF4-FFF2-40B4-BE49-F238E27FC236}">
                  <a16:creationId xmlns:a16="http://schemas.microsoft.com/office/drawing/2014/main" id="{BA8CD9AD-9E3C-D78D-0EFC-B7F01485894D}"/>
                </a:ext>
              </a:extLst>
            </p:cNvPr>
            <p:cNvPicPr>
              <a:picLocks noChangeAspect="1"/>
            </p:cNvPicPr>
            <p:nvPr/>
          </p:nvPicPr>
          <p:blipFill>
            <a:blip r:embed="rId10"/>
            <a:stretch>
              <a:fillRect/>
            </a:stretch>
          </p:blipFill>
          <p:spPr>
            <a:xfrm>
              <a:off x="8135525" y="4870720"/>
              <a:ext cx="469963" cy="469963"/>
            </a:xfrm>
            <a:prstGeom prst="rect">
              <a:avLst/>
            </a:prstGeom>
          </p:spPr>
        </p:pic>
        <p:pic>
          <p:nvPicPr>
            <p:cNvPr id="44" name="Picture 43">
              <a:extLst>
                <a:ext uri="{FF2B5EF4-FFF2-40B4-BE49-F238E27FC236}">
                  <a16:creationId xmlns:a16="http://schemas.microsoft.com/office/drawing/2014/main" id="{AE275E75-058D-E72C-AD08-8513A19D467F}"/>
                </a:ext>
              </a:extLst>
            </p:cNvPr>
            <p:cNvPicPr>
              <a:picLocks noChangeAspect="1"/>
            </p:cNvPicPr>
            <p:nvPr/>
          </p:nvPicPr>
          <p:blipFill>
            <a:blip r:embed="rId8"/>
            <a:stretch>
              <a:fillRect/>
            </a:stretch>
          </p:blipFill>
          <p:spPr>
            <a:xfrm>
              <a:off x="7813832" y="5490007"/>
              <a:ext cx="469963" cy="469963"/>
            </a:xfrm>
            <a:prstGeom prst="rect">
              <a:avLst/>
            </a:prstGeom>
          </p:spPr>
        </p:pic>
        <p:pic>
          <p:nvPicPr>
            <p:cNvPr id="45" name="Picture 44">
              <a:extLst>
                <a:ext uri="{FF2B5EF4-FFF2-40B4-BE49-F238E27FC236}">
                  <a16:creationId xmlns:a16="http://schemas.microsoft.com/office/drawing/2014/main" id="{09A3619A-8306-EDDB-8513-65289E6200BC}"/>
                </a:ext>
              </a:extLst>
            </p:cNvPr>
            <p:cNvPicPr>
              <a:picLocks noChangeAspect="1"/>
            </p:cNvPicPr>
            <p:nvPr/>
          </p:nvPicPr>
          <p:blipFill>
            <a:blip r:embed="rId9"/>
            <a:stretch>
              <a:fillRect/>
            </a:stretch>
          </p:blipFill>
          <p:spPr>
            <a:xfrm>
              <a:off x="8945285" y="5490007"/>
              <a:ext cx="469963" cy="469963"/>
            </a:xfrm>
            <a:prstGeom prst="rect">
              <a:avLst/>
            </a:prstGeom>
          </p:spPr>
        </p:pic>
        <p:pic>
          <p:nvPicPr>
            <p:cNvPr id="46" name="Picture 45">
              <a:extLst>
                <a:ext uri="{FF2B5EF4-FFF2-40B4-BE49-F238E27FC236}">
                  <a16:creationId xmlns:a16="http://schemas.microsoft.com/office/drawing/2014/main" id="{2BDBEA6F-3625-B097-45F9-147E9900F99B}"/>
                </a:ext>
              </a:extLst>
            </p:cNvPr>
            <p:cNvPicPr>
              <a:picLocks noChangeAspect="1"/>
            </p:cNvPicPr>
            <p:nvPr/>
          </p:nvPicPr>
          <p:blipFill>
            <a:blip r:embed="rId10"/>
            <a:stretch>
              <a:fillRect/>
            </a:stretch>
          </p:blipFill>
          <p:spPr>
            <a:xfrm>
              <a:off x="8370506" y="5490007"/>
              <a:ext cx="469963" cy="469963"/>
            </a:xfrm>
            <a:prstGeom prst="rect">
              <a:avLst/>
            </a:prstGeom>
          </p:spPr>
        </p:pic>
        <p:pic>
          <p:nvPicPr>
            <p:cNvPr id="47" name="Picture 46">
              <a:extLst>
                <a:ext uri="{FF2B5EF4-FFF2-40B4-BE49-F238E27FC236}">
                  <a16:creationId xmlns:a16="http://schemas.microsoft.com/office/drawing/2014/main" id="{B49B4BAB-F066-DA77-516E-256916AFECB0}"/>
                </a:ext>
              </a:extLst>
            </p:cNvPr>
            <p:cNvPicPr>
              <a:picLocks noChangeAspect="1"/>
            </p:cNvPicPr>
            <p:nvPr/>
          </p:nvPicPr>
          <p:blipFill>
            <a:blip r:embed="rId8"/>
            <a:stretch>
              <a:fillRect/>
            </a:stretch>
          </p:blipFill>
          <p:spPr>
            <a:xfrm>
              <a:off x="9839955" y="6056700"/>
              <a:ext cx="469963" cy="469963"/>
            </a:xfrm>
            <a:prstGeom prst="rect">
              <a:avLst/>
            </a:prstGeom>
          </p:spPr>
        </p:pic>
        <p:pic>
          <p:nvPicPr>
            <p:cNvPr id="48" name="Picture 47">
              <a:extLst>
                <a:ext uri="{FF2B5EF4-FFF2-40B4-BE49-F238E27FC236}">
                  <a16:creationId xmlns:a16="http://schemas.microsoft.com/office/drawing/2014/main" id="{6BA3B093-B490-4996-05C3-0C872501268D}"/>
                </a:ext>
              </a:extLst>
            </p:cNvPr>
            <p:cNvPicPr>
              <a:picLocks noChangeAspect="1"/>
            </p:cNvPicPr>
            <p:nvPr/>
          </p:nvPicPr>
          <p:blipFill>
            <a:blip r:embed="rId9"/>
            <a:stretch>
              <a:fillRect/>
            </a:stretch>
          </p:blipFill>
          <p:spPr>
            <a:xfrm>
              <a:off x="10858864" y="6042632"/>
              <a:ext cx="469963" cy="469963"/>
            </a:xfrm>
            <a:prstGeom prst="rect">
              <a:avLst/>
            </a:prstGeom>
          </p:spPr>
        </p:pic>
        <p:pic>
          <p:nvPicPr>
            <p:cNvPr id="49" name="Picture 48">
              <a:extLst>
                <a:ext uri="{FF2B5EF4-FFF2-40B4-BE49-F238E27FC236}">
                  <a16:creationId xmlns:a16="http://schemas.microsoft.com/office/drawing/2014/main" id="{F54FC31E-AE19-51EF-3567-A089D1E00E14}"/>
                </a:ext>
              </a:extLst>
            </p:cNvPr>
            <p:cNvPicPr>
              <a:picLocks noChangeAspect="1"/>
            </p:cNvPicPr>
            <p:nvPr/>
          </p:nvPicPr>
          <p:blipFill>
            <a:blip r:embed="rId10"/>
            <a:stretch>
              <a:fillRect/>
            </a:stretch>
          </p:blipFill>
          <p:spPr>
            <a:xfrm>
              <a:off x="10354426" y="6042632"/>
              <a:ext cx="469963" cy="469963"/>
            </a:xfrm>
            <a:prstGeom prst="rect">
              <a:avLst/>
            </a:prstGeom>
          </p:spPr>
        </p:pic>
      </p:grpSp>
      <p:pic>
        <p:nvPicPr>
          <p:cNvPr id="52" name="Picture 51">
            <a:extLst>
              <a:ext uri="{FF2B5EF4-FFF2-40B4-BE49-F238E27FC236}">
                <a16:creationId xmlns:a16="http://schemas.microsoft.com/office/drawing/2014/main" id="{C1BA7973-4D7B-792A-9573-058A9F8160D2}"/>
              </a:ext>
            </a:extLst>
          </p:cNvPr>
          <p:cNvPicPr>
            <a:picLocks noChangeAspect="1"/>
          </p:cNvPicPr>
          <p:nvPr/>
        </p:nvPicPr>
        <p:blipFill>
          <a:blip r:embed="rId11"/>
          <a:stretch>
            <a:fillRect/>
          </a:stretch>
        </p:blipFill>
        <p:spPr>
          <a:xfrm>
            <a:off x="1875100" y="0"/>
            <a:ext cx="7888908" cy="829128"/>
          </a:xfrm>
          <a:prstGeom prst="rect">
            <a:avLst/>
          </a:prstGeom>
        </p:spPr>
      </p:pic>
    </p:spTree>
    <p:extLst>
      <p:ext uri="{BB962C8B-B14F-4D97-AF65-F5344CB8AC3E}">
        <p14:creationId xmlns:p14="http://schemas.microsoft.com/office/powerpoint/2010/main" val="372340383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66000">
                                          <p:cBhvr additive="base">
                                            <p:cTn id="7" dur="1000" fill="hold"/>
                                            <p:tgtEl>
                                              <p:spTgt spid="3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14:bounceEnd="66000">
                                          <p:cBhvr additive="base">
                                            <p:cTn id="12" dur="1000" fill="hold"/>
                                            <p:tgtEl>
                                              <p:spTgt spid="39"/>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1000" fill="hold"/>
                                            <p:tgtEl>
                                              <p:spTgt spid="33"/>
                                            </p:tgtEl>
                                            <p:attrNameLst>
                                              <p:attrName>ppt_x</p:attrName>
                                            </p:attrNameLst>
                                          </p:cBhvr>
                                          <p:tavLst>
                                            <p:tav tm="0">
                                              <p:val>
                                                <p:strVal val="#ppt_x"/>
                                              </p:val>
                                            </p:tav>
                                            <p:tav tm="100000">
                                              <p:val>
                                                <p:strVal val="#ppt_x"/>
                                              </p:val>
                                            </p:tav>
                                          </p:tavLst>
                                        </p:anim>
                                        <p:anim calcmode="lin" valueType="num">
                                          <p:cBhvr additive="base">
                                            <p:cTn id="8" dur="1000" fill="hold"/>
                                            <p:tgtEl>
                                              <p:spTgt spid="33"/>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39"/>
                                            </p:tgtEl>
                                            <p:attrNameLst>
                                              <p:attrName>style.visibility</p:attrName>
                                            </p:attrNameLst>
                                          </p:cBhvr>
                                          <p:to>
                                            <p:strVal val="visible"/>
                                          </p:to>
                                        </p:set>
                                        <p:anim calcmode="lin" valueType="num">
                                          <p:cBhvr additive="base">
                                            <p:cTn id="12" dur="1000" fill="hold"/>
                                            <p:tgtEl>
                                              <p:spTgt spid="39"/>
                                            </p:tgtEl>
                                            <p:attrNameLst>
                                              <p:attrName>ppt_x</p:attrName>
                                            </p:attrNameLst>
                                          </p:cBhvr>
                                          <p:tavLst>
                                            <p:tav tm="0">
                                              <p:val>
                                                <p:strVal val="#ppt_x"/>
                                              </p:val>
                                            </p:tav>
                                            <p:tav tm="100000">
                                              <p:val>
                                                <p:strVal val="#ppt_x"/>
                                              </p:val>
                                            </p:tav>
                                          </p:tavLst>
                                        </p:anim>
                                        <p:anim calcmode="lin" valueType="num">
                                          <p:cBhvr additive="base">
                                            <p:cTn id="13" dur="1000" fill="hold"/>
                                            <p:tgtEl>
                                              <p:spTgt spid="3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4" name="Picture 2" descr="Concept Of A Colorful Rainbow 2405418 Vector Art at Vecteezy">
            <a:extLst>
              <a:ext uri="{FF2B5EF4-FFF2-40B4-BE49-F238E27FC236}">
                <a16:creationId xmlns:a16="http://schemas.microsoft.com/office/drawing/2014/main" id="{EB496005-8B47-6A01-21DA-D1AFD43166B7}"/>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grpSp>
        <p:nvGrpSpPr>
          <p:cNvPr id="13" name="Group 12">
            <a:extLst>
              <a:ext uri="{FF2B5EF4-FFF2-40B4-BE49-F238E27FC236}">
                <a16:creationId xmlns:a16="http://schemas.microsoft.com/office/drawing/2014/main" id="{4819AD0E-BA65-ED2E-4F23-6551628A6EF6}"/>
              </a:ext>
            </a:extLst>
          </p:cNvPr>
          <p:cNvGrpSpPr/>
          <p:nvPr/>
        </p:nvGrpSpPr>
        <p:grpSpPr>
          <a:xfrm>
            <a:off x="2449008" y="3308173"/>
            <a:ext cx="8439386" cy="3438181"/>
            <a:chOff x="4841103" y="3994314"/>
            <a:chExt cx="6543932" cy="2665978"/>
          </a:xfrm>
        </p:grpSpPr>
        <p:grpSp>
          <p:nvGrpSpPr>
            <p:cNvPr id="14" name="Group 13">
              <a:extLst>
                <a:ext uri="{FF2B5EF4-FFF2-40B4-BE49-F238E27FC236}">
                  <a16:creationId xmlns:a16="http://schemas.microsoft.com/office/drawing/2014/main" id="{14439670-0539-A176-0E70-2461B578CBA7}"/>
                </a:ext>
              </a:extLst>
            </p:cNvPr>
            <p:cNvGrpSpPr/>
            <p:nvPr/>
          </p:nvGrpSpPr>
          <p:grpSpPr>
            <a:xfrm>
              <a:off x="4841103" y="3994314"/>
              <a:ext cx="6543932" cy="2665978"/>
              <a:chOff x="2975203" y="1432365"/>
              <a:chExt cx="6543932" cy="2665978"/>
            </a:xfrm>
          </p:grpSpPr>
          <p:sp>
            <p:nvSpPr>
              <p:cNvPr id="26" name="Rectangle: Rounded Corners 52">
                <a:extLst>
                  <a:ext uri="{FF2B5EF4-FFF2-40B4-BE49-F238E27FC236}">
                    <a16:creationId xmlns:a16="http://schemas.microsoft.com/office/drawing/2014/main" id="{934AEA97-078F-0B24-7385-5D5D12A30B0C}"/>
                  </a:ext>
                </a:extLst>
              </p:cNvPr>
              <p:cNvSpPr/>
              <p:nvPr/>
            </p:nvSpPr>
            <p:spPr>
              <a:xfrm>
                <a:off x="2975203" y="2052486"/>
                <a:ext cx="6543932" cy="2045857"/>
              </a:xfrm>
              <a:custGeom>
                <a:avLst/>
                <a:gdLst>
                  <a:gd name="connsiteX0" fmla="*/ 0 w 6543932"/>
                  <a:gd name="connsiteY0" fmla="*/ 412690 h 2045857"/>
                  <a:gd name="connsiteX1" fmla="*/ 412690 w 6543932"/>
                  <a:gd name="connsiteY1" fmla="*/ 0 h 2045857"/>
                  <a:gd name="connsiteX2" fmla="*/ 989744 w 6543932"/>
                  <a:gd name="connsiteY2" fmla="*/ 0 h 2045857"/>
                  <a:gd name="connsiteX3" fmla="*/ 1338055 w 6543932"/>
                  <a:gd name="connsiteY3" fmla="*/ 0 h 2045857"/>
                  <a:gd name="connsiteX4" fmla="*/ 1857924 w 6543932"/>
                  <a:gd name="connsiteY4" fmla="*/ 0 h 2045857"/>
                  <a:gd name="connsiteX5" fmla="*/ 2377792 w 6543932"/>
                  <a:gd name="connsiteY5" fmla="*/ 0 h 2045857"/>
                  <a:gd name="connsiteX6" fmla="*/ 2897660 w 6543932"/>
                  <a:gd name="connsiteY6" fmla="*/ 0 h 2045857"/>
                  <a:gd name="connsiteX7" fmla="*/ 3531899 w 6543932"/>
                  <a:gd name="connsiteY7" fmla="*/ 0 h 2045857"/>
                  <a:gd name="connsiteX8" fmla="*/ 4051768 w 6543932"/>
                  <a:gd name="connsiteY8" fmla="*/ 0 h 2045857"/>
                  <a:gd name="connsiteX9" fmla="*/ 4571636 w 6543932"/>
                  <a:gd name="connsiteY9" fmla="*/ 0 h 2045857"/>
                  <a:gd name="connsiteX10" fmla="*/ 5148690 w 6543932"/>
                  <a:gd name="connsiteY10" fmla="*/ 0 h 2045857"/>
                  <a:gd name="connsiteX11" fmla="*/ 5668559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177521 h 2045857"/>
                  <a:gd name="connsiteX16" fmla="*/ 6543932 w 6543932"/>
                  <a:gd name="connsiteY16" fmla="*/ 1633166 h 2045857"/>
                  <a:gd name="connsiteX17" fmla="*/ 6131241 w 6543932"/>
                  <a:gd name="connsiteY17" fmla="*/ 2045857 h 2045857"/>
                  <a:gd name="connsiteX18" fmla="*/ 5554187 w 6543932"/>
                  <a:gd name="connsiteY18" fmla="*/ 2045857 h 2045857"/>
                  <a:gd name="connsiteX19" fmla="*/ 4977134 w 6543932"/>
                  <a:gd name="connsiteY19" fmla="*/ 2045857 h 2045857"/>
                  <a:gd name="connsiteX20" fmla="*/ 4457266 w 6543932"/>
                  <a:gd name="connsiteY20" fmla="*/ 2045857 h 2045857"/>
                  <a:gd name="connsiteX21" fmla="*/ 3994582 w 6543932"/>
                  <a:gd name="connsiteY21" fmla="*/ 2045857 h 2045857"/>
                  <a:gd name="connsiteX22" fmla="*/ 3646271 w 6543932"/>
                  <a:gd name="connsiteY22" fmla="*/ 2045857 h 2045857"/>
                  <a:gd name="connsiteX23" fmla="*/ 3183588 w 6543932"/>
                  <a:gd name="connsiteY23" fmla="*/ 2045857 h 2045857"/>
                  <a:gd name="connsiteX24" fmla="*/ 2720905 w 6543932"/>
                  <a:gd name="connsiteY24" fmla="*/ 2045857 h 2045857"/>
                  <a:gd name="connsiteX25" fmla="*/ 2372593 w 6543932"/>
                  <a:gd name="connsiteY25" fmla="*/ 2045857 h 2045857"/>
                  <a:gd name="connsiteX26" fmla="*/ 1967096 w 6543932"/>
                  <a:gd name="connsiteY26" fmla="*/ 2045857 h 2045857"/>
                  <a:gd name="connsiteX27" fmla="*/ 1618784 w 6543932"/>
                  <a:gd name="connsiteY27" fmla="*/ 2045857 h 2045857"/>
                  <a:gd name="connsiteX28" fmla="*/ 984544 w 6543932"/>
                  <a:gd name="connsiteY28" fmla="*/ 2045857 h 2045857"/>
                  <a:gd name="connsiteX29" fmla="*/ 412690 w 6543932"/>
                  <a:gd name="connsiteY29" fmla="*/ 2045857 h 2045857"/>
                  <a:gd name="connsiteX30" fmla="*/ 0 w 6543932"/>
                  <a:gd name="connsiteY30" fmla="*/ 1633166 h 2045857"/>
                  <a:gd name="connsiteX31" fmla="*/ 0 w 6543932"/>
                  <a:gd name="connsiteY31" fmla="*/ 1214136 h 2045857"/>
                  <a:gd name="connsiteX32" fmla="*/ 0 w 6543932"/>
                  <a:gd name="connsiteY32" fmla="*/ 795105 h 2045857"/>
                  <a:gd name="connsiteX33" fmla="*/ 0 w 6543932"/>
                  <a:gd name="connsiteY33" fmla="*/ 412690 h 2045857"/>
                  <a:gd name="connsiteX0" fmla="*/ 0 w 6543932"/>
                  <a:gd name="connsiteY0" fmla="*/ 412690 h 2045857"/>
                  <a:gd name="connsiteX1" fmla="*/ 412690 w 6543932"/>
                  <a:gd name="connsiteY1" fmla="*/ 0 h 2045857"/>
                  <a:gd name="connsiteX2" fmla="*/ 989744 w 6543932"/>
                  <a:gd name="connsiteY2" fmla="*/ 0 h 2045857"/>
                  <a:gd name="connsiteX3" fmla="*/ 1395241 w 6543932"/>
                  <a:gd name="connsiteY3" fmla="*/ 0 h 2045857"/>
                  <a:gd name="connsiteX4" fmla="*/ 1800738 w 6543932"/>
                  <a:gd name="connsiteY4" fmla="*/ 0 h 2045857"/>
                  <a:gd name="connsiteX5" fmla="*/ 2377792 w 6543932"/>
                  <a:gd name="connsiteY5" fmla="*/ 0 h 2045857"/>
                  <a:gd name="connsiteX6" fmla="*/ 2840475 w 6543932"/>
                  <a:gd name="connsiteY6" fmla="*/ 0 h 2045857"/>
                  <a:gd name="connsiteX7" fmla="*/ 3474714 w 6543932"/>
                  <a:gd name="connsiteY7" fmla="*/ 0 h 2045857"/>
                  <a:gd name="connsiteX8" fmla="*/ 4108953 w 6543932"/>
                  <a:gd name="connsiteY8" fmla="*/ 0 h 2045857"/>
                  <a:gd name="connsiteX9" fmla="*/ 4686007 w 6543932"/>
                  <a:gd name="connsiteY9" fmla="*/ 0 h 2045857"/>
                  <a:gd name="connsiteX10" fmla="*/ 5091505 w 6543932"/>
                  <a:gd name="connsiteY10" fmla="*/ 0 h 2045857"/>
                  <a:gd name="connsiteX11" fmla="*/ 5439816 w 6543932"/>
                  <a:gd name="connsiteY11" fmla="*/ 0 h 2045857"/>
                  <a:gd name="connsiteX12" fmla="*/ 6131241 w 6543932"/>
                  <a:gd name="connsiteY12" fmla="*/ 0 h 2045857"/>
                  <a:gd name="connsiteX13" fmla="*/ 6543932 w 6543932"/>
                  <a:gd name="connsiteY13" fmla="*/ 412690 h 2045857"/>
                  <a:gd name="connsiteX14" fmla="*/ 6543932 w 6543932"/>
                  <a:gd name="connsiteY14" fmla="*/ 795105 h 2045857"/>
                  <a:gd name="connsiteX15" fmla="*/ 6543932 w 6543932"/>
                  <a:gd name="connsiteY15" fmla="*/ 1214136 h 2045857"/>
                  <a:gd name="connsiteX16" fmla="*/ 6543932 w 6543932"/>
                  <a:gd name="connsiteY16" fmla="*/ 1633166 h 2045857"/>
                  <a:gd name="connsiteX17" fmla="*/ 6131241 w 6543932"/>
                  <a:gd name="connsiteY17" fmla="*/ 2045857 h 2045857"/>
                  <a:gd name="connsiteX18" fmla="*/ 5782929 w 6543932"/>
                  <a:gd name="connsiteY18" fmla="*/ 2045857 h 2045857"/>
                  <a:gd name="connsiteX19" fmla="*/ 5205876 w 6543932"/>
                  <a:gd name="connsiteY19" fmla="*/ 2045857 h 2045857"/>
                  <a:gd name="connsiteX20" fmla="*/ 4743193 w 6543932"/>
                  <a:gd name="connsiteY20" fmla="*/ 2045857 h 2045857"/>
                  <a:gd name="connsiteX21" fmla="*/ 4337696 w 6543932"/>
                  <a:gd name="connsiteY21" fmla="*/ 2045857 h 2045857"/>
                  <a:gd name="connsiteX22" fmla="*/ 3932199 w 6543932"/>
                  <a:gd name="connsiteY22" fmla="*/ 2045857 h 2045857"/>
                  <a:gd name="connsiteX23" fmla="*/ 3297959 w 6543932"/>
                  <a:gd name="connsiteY23" fmla="*/ 2045857 h 2045857"/>
                  <a:gd name="connsiteX24" fmla="*/ 2835276 w 6543932"/>
                  <a:gd name="connsiteY24" fmla="*/ 2045857 h 2045857"/>
                  <a:gd name="connsiteX25" fmla="*/ 2201037 w 6543932"/>
                  <a:gd name="connsiteY25" fmla="*/ 2045857 h 2045857"/>
                  <a:gd name="connsiteX26" fmla="*/ 1566797 w 6543932"/>
                  <a:gd name="connsiteY26" fmla="*/ 2045857 h 2045857"/>
                  <a:gd name="connsiteX27" fmla="*/ 1104115 w 6543932"/>
                  <a:gd name="connsiteY27" fmla="*/ 2045857 h 2045857"/>
                  <a:gd name="connsiteX28" fmla="*/ 412690 w 6543932"/>
                  <a:gd name="connsiteY28" fmla="*/ 2045857 h 2045857"/>
                  <a:gd name="connsiteX29" fmla="*/ 0 w 6543932"/>
                  <a:gd name="connsiteY29" fmla="*/ 1633166 h 2045857"/>
                  <a:gd name="connsiteX30" fmla="*/ 0 w 6543932"/>
                  <a:gd name="connsiteY30" fmla="*/ 1238546 h 2045857"/>
                  <a:gd name="connsiteX31" fmla="*/ 0 w 6543932"/>
                  <a:gd name="connsiteY31" fmla="*/ 868335 h 2045857"/>
                  <a:gd name="connsiteX32" fmla="*/ 0 w 6543932"/>
                  <a:gd name="connsiteY32" fmla="*/ 412690 h 204585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6543932" h="2045857" fill="none" extrusionOk="0">
                    <a:moveTo>
                      <a:pt x="0" y="412690"/>
                    </a:moveTo>
                    <a:cubicBezTo>
                      <a:pt x="5235" y="198115"/>
                      <a:pt x="176633" y="10281"/>
                      <a:pt x="412690" y="0"/>
                    </a:cubicBezTo>
                    <a:cubicBezTo>
                      <a:pt x="550486" y="21084"/>
                      <a:pt x="839318" y="-20479"/>
                      <a:pt x="989744" y="0"/>
                    </a:cubicBezTo>
                    <a:cubicBezTo>
                      <a:pt x="1124348" y="-4161"/>
                      <a:pt x="1273220" y="-22052"/>
                      <a:pt x="1338055" y="0"/>
                    </a:cubicBezTo>
                    <a:cubicBezTo>
                      <a:pt x="1411816" y="14267"/>
                      <a:pt x="1650391" y="-7073"/>
                      <a:pt x="1857924" y="0"/>
                    </a:cubicBezTo>
                    <a:cubicBezTo>
                      <a:pt x="2105975" y="6704"/>
                      <a:pt x="2138153" y="-25766"/>
                      <a:pt x="2377792" y="0"/>
                    </a:cubicBezTo>
                    <a:cubicBezTo>
                      <a:pt x="2608355" y="11264"/>
                      <a:pt x="2671506" y="-26334"/>
                      <a:pt x="2897660" y="0"/>
                    </a:cubicBezTo>
                    <a:cubicBezTo>
                      <a:pt x="3098041" y="30394"/>
                      <a:pt x="3267666" y="-42329"/>
                      <a:pt x="3531899" y="0"/>
                    </a:cubicBezTo>
                    <a:cubicBezTo>
                      <a:pt x="3813874" y="23549"/>
                      <a:pt x="3916770" y="-16437"/>
                      <a:pt x="4051768" y="0"/>
                    </a:cubicBezTo>
                    <a:cubicBezTo>
                      <a:pt x="4201925" y="41282"/>
                      <a:pt x="4423856" y="-39594"/>
                      <a:pt x="4571636" y="0"/>
                    </a:cubicBezTo>
                    <a:cubicBezTo>
                      <a:pt x="4709559" y="8906"/>
                      <a:pt x="4990009" y="20756"/>
                      <a:pt x="5148690" y="0"/>
                    </a:cubicBezTo>
                    <a:cubicBezTo>
                      <a:pt x="5284800" y="-25341"/>
                      <a:pt x="5465103" y="-10231"/>
                      <a:pt x="5668559" y="0"/>
                    </a:cubicBezTo>
                    <a:cubicBezTo>
                      <a:pt x="5882748" y="-3393"/>
                      <a:pt x="5958638" y="6610"/>
                      <a:pt x="6131241" y="0"/>
                    </a:cubicBezTo>
                    <a:cubicBezTo>
                      <a:pt x="6353617" y="13422"/>
                      <a:pt x="6500128" y="194613"/>
                      <a:pt x="6543932" y="412690"/>
                    </a:cubicBezTo>
                    <a:cubicBezTo>
                      <a:pt x="6558812" y="560619"/>
                      <a:pt x="6552681" y="634352"/>
                      <a:pt x="6543932" y="795105"/>
                    </a:cubicBezTo>
                    <a:cubicBezTo>
                      <a:pt x="6552099" y="970082"/>
                      <a:pt x="6543584" y="1082085"/>
                      <a:pt x="6543932" y="1177521"/>
                    </a:cubicBezTo>
                    <a:cubicBezTo>
                      <a:pt x="6556142" y="1271168"/>
                      <a:pt x="6520626" y="1417022"/>
                      <a:pt x="6543932" y="1633166"/>
                    </a:cubicBezTo>
                    <a:cubicBezTo>
                      <a:pt x="6553365" y="1864304"/>
                      <a:pt x="6349131" y="2049734"/>
                      <a:pt x="6131241" y="2045857"/>
                    </a:cubicBezTo>
                    <a:cubicBezTo>
                      <a:pt x="5896485" y="1981464"/>
                      <a:pt x="5728023" y="2010747"/>
                      <a:pt x="5554187" y="2045857"/>
                    </a:cubicBezTo>
                    <a:cubicBezTo>
                      <a:pt x="5396917" y="2099155"/>
                      <a:pt x="5196293" y="2049215"/>
                      <a:pt x="4977134" y="2045857"/>
                    </a:cubicBezTo>
                    <a:cubicBezTo>
                      <a:pt x="4766683" y="2048992"/>
                      <a:pt x="4652914" y="2046547"/>
                      <a:pt x="4457266" y="2045857"/>
                    </a:cubicBezTo>
                    <a:cubicBezTo>
                      <a:pt x="4234067" y="2047359"/>
                      <a:pt x="4196161" y="2033902"/>
                      <a:pt x="3994582" y="2045857"/>
                    </a:cubicBezTo>
                    <a:cubicBezTo>
                      <a:pt x="3795571" y="2058439"/>
                      <a:pt x="3804220" y="2030404"/>
                      <a:pt x="3646271" y="2045857"/>
                    </a:cubicBezTo>
                    <a:cubicBezTo>
                      <a:pt x="3499208" y="2073289"/>
                      <a:pt x="3321263" y="2063275"/>
                      <a:pt x="3183588" y="2045857"/>
                    </a:cubicBezTo>
                    <a:cubicBezTo>
                      <a:pt x="3020514" y="2060059"/>
                      <a:pt x="2865774" y="2033196"/>
                      <a:pt x="2720905" y="2045857"/>
                    </a:cubicBezTo>
                    <a:cubicBezTo>
                      <a:pt x="2558697" y="2049067"/>
                      <a:pt x="2471265" y="2036228"/>
                      <a:pt x="2372593" y="2045857"/>
                    </a:cubicBezTo>
                    <a:cubicBezTo>
                      <a:pt x="2284971" y="2043340"/>
                      <a:pt x="2071306" y="2042961"/>
                      <a:pt x="1967096" y="2045857"/>
                    </a:cubicBezTo>
                    <a:cubicBezTo>
                      <a:pt x="1871460" y="2070355"/>
                      <a:pt x="1692775" y="2042592"/>
                      <a:pt x="1618784" y="2045857"/>
                    </a:cubicBezTo>
                    <a:cubicBezTo>
                      <a:pt x="1531776" y="1995015"/>
                      <a:pt x="1210807" y="2064822"/>
                      <a:pt x="984544" y="2045857"/>
                    </a:cubicBezTo>
                    <a:cubicBezTo>
                      <a:pt x="705727" y="2041391"/>
                      <a:pt x="655985" y="2028965"/>
                      <a:pt x="412690" y="2045857"/>
                    </a:cubicBezTo>
                    <a:cubicBezTo>
                      <a:pt x="126781" y="2121920"/>
                      <a:pt x="40138" y="1890459"/>
                      <a:pt x="0" y="1633166"/>
                    </a:cubicBezTo>
                    <a:cubicBezTo>
                      <a:pt x="14758" y="1453454"/>
                      <a:pt x="6459" y="1414716"/>
                      <a:pt x="0" y="1214136"/>
                    </a:cubicBezTo>
                    <a:cubicBezTo>
                      <a:pt x="-18354" y="994119"/>
                      <a:pt x="24919" y="891082"/>
                      <a:pt x="0" y="795105"/>
                    </a:cubicBezTo>
                    <a:cubicBezTo>
                      <a:pt x="-14887" y="684049"/>
                      <a:pt x="26136" y="569358"/>
                      <a:pt x="0" y="412690"/>
                    </a:cubicBezTo>
                    <a:close/>
                  </a:path>
                  <a:path w="6543932" h="2045857" stroke="0" extrusionOk="0">
                    <a:moveTo>
                      <a:pt x="0" y="412690"/>
                    </a:moveTo>
                    <a:cubicBezTo>
                      <a:pt x="11911" y="246757"/>
                      <a:pt x="171405" y="35078"/>
                      <a:pt x="412690" y="0"/>
                    </a:cubicBezTo>
                    <a:cubicBezTo>
                      <a:pt x="617933" y="-7707"/>
                      <a:pt x="730191" y="34863"/>
                      <a:pt x="989744" y="0"/>
                    </a:cubicBezTo>
                    <a:cubicBezTo>
                      <a:pt x="1262072" y="-23543"/>
                      <a:pt x="1292903" y="6177"/>
                      <a:pt x="1395241" y="0"/>
                    </a:cubicBezTo>
                    <a:cubicBezTo>
                      <a:pt x="1489923" y="-24729"/>
                      <a:pt x="1684940" y="10457"/>
                      <a:pt x="1800738" y="0"/>
                    </a:cubicBezTo>
                    <a:cubicBezTo>
                      <a:pt x="1890004" y="40459"/>
                      <a:pt x="2103262" y="-16982"/>
                      <a:pt x="2377792" y="0"/>
                    </a:cubicBezTo>
                    <a:cubicBezTo>
                      <a:pt x="2663015" y="20490"/>
                      <a:pt x="2638663" y="18941"/>
                      <a:pt x="2840475" y="0"/>
                    </a:cubicBezTo>
                    <a:cubicBezTo>
                      <a:pt x="3044371" y="-27642"/>
                      <a:pt x="3303582" y="1529"/>
                      <a:pt x="3474714" y="0"/>
                    </a:cubicBezTo>
                    <a:cubicBezTo>
                      <a:pt x="3690548" y="-6046"/>
                      <a:pt x="3918823" y="-11195"/>
                      <a:pt x="4108953" y="0"/>
                    </a:cubicBezTo>
                    <a:cubicBezTo>
                      <a:pt x="4270854" y="-27362"/>
                      <a:pt x="4418787" y="-17554"/>
                      <a:pt x="4686007" y="0"/>
                    </a:cubicBezTo>
                    <a:cubicBezTo>
                      <a:pt x="4954338" y="7157"/>
                      <a:pt x="4979586" y="-755"/>
                      <a:pt x="5091505" y="0"/>
                    </a:cubicBezTo>
                    <a:cubicBezTo>
                      <a:pt x="5215509" y="3357"/>
                      <a:pt x="5370711" y="1955"/>
                      <a:pt x="5439816" y="0"/>
                    </a:cubicBezTo>
                    <a:cubicBezTo>
                      <a:pt x="5532276" y="-61804"/>
                      <a:pt x="5843700" y="-43336"/>
                      <a:pt x="6131241" y="0"/>
                    </a:cubicBezTo>
                    <a:cubicBezTo>
                      <a:pt x="6400248" y="8730"/>
                      <a:pt x="6515051" y="150598"/>
                      <a:pt x="6543932" y="412690"/>
                    </a:cubicBezTo>
                    <a:cubicBezTo>
                      <a:pt x="6542606" y="582062"/>
                      <a:pt x="6533596" y="661147"/>
                      <a:pt x="6543932" y="795105"/>
                    </a:cubicBezTo>
                    <a:cubicBezTo>
                      <a:pt x="6537981" y="918389"/>
                      <a:pt x="6539825" y="1119868"/>
                      <a:pt x="6543932" y="1214136"/>
                    </a:cubicBezTo>
                    <a:cubicBezTo>
                      <a:pt x="6549143" y="1304601"/>
                      <a:pt x="6570296" y="1520800"/>
                      <a:pt x="6543932" y="1633166"/>
                    </a:cubicBezTo>
                    <a:cubicBezTo>
                      <a:pt x="6509918" y="1794922"/>
                      <a:pt x="6386774" y="2022149"/>
                      <a:pt x="6131241" y="2045857"/>
                    </a:cubicBezTo>
                    <a:cubicBezTo>
                      <a:pt x="6024790" y="2049496"/>
                      <a:pt x="5904006" y="2053047"/>
                      <a:pt x="5782929" y="2045857"/>
                    </a:cubicBezTo>
                    <a:cubicBezTo>
                      <a:pt x="5673595" y="2088486"/>
                      <a:pt x="5362766" y="1998576"/>
                      <a:pt x="5205876" y="2045857"/>
                    </a:cubicBezTo>
                    <a:cubicBezTo>
                      <a:pt x="5035300" y="2067414"/>
                      <a:pt x="4863141" y="2034542"/>
                      <a:pt x="4743193" y="2045857"/>
                    </a:cubicBezTo>
                    <a:cubicBezTo>
                      <a:pt x="4627276" y="2055122"/>
                      <a:pt x="4426375" y="2046671"/>
                      <a:pt x="4337696" y="2045857"/>
                    </a:cubicBezTo>
                    <a:cubicBezTo>
                      <a:pt x="4271845" y="2016681"/>
                      <a:pt x="4090053" y="2067614"/>
                      <a:pt x="3932199" y="2045857"/>
                    </a:cubicBezTo>
                    <a:cubicBezTo>
                      <a:pt x="3788990" y="2037423"/>
                      <a:pt x="3508502" y="2010763"/>
                      <a:pt x="3297959" y="2045857"/>
                    </a:cubicBezTo>
                    <a:cubicBezTo>
                      <a:pt x="3108064" y="2048399"/>
                      <a:pt x="3026543" y="2054123"/>
                      <a:pt x="2835276" y="2045857"/>
                    </a:cubicBezTo>
                    <a:cubicBezTo>
                      <a:pt x="2651344" y="2009957"/>
                      <a:pt x="2403857" y="1977169"/>
                      <a:pt x="2201037" y="2045857"/>
                    </a:cubicBezTo>
                    <a:cubicBezTo>
                      <a:pt x="2003094" y="2099498"/>
                      <a:pt x="1752465" y="2016921"/>
                      <a:pt x="1566797" y="2045857"/>
                    </a:cubicBezTo>
                    <a:cubicBezTo>
                      <a:pt x="1373847" y="2054466"/>
                      <a:pt x="1324744" y="2040015"/>
                      <a:pt x="1104115" y="2045857"/>
                    </a:cubicBezTo>
                    <a:cubicBezTo>
                      <a:pt x="885015" y="2036940"/>
                      <a:pt x="567146" y="2040099"/>
                      <a:pt x="412690" y="2045857"/>
                    </a:cubicBezTo>
                    <a:cubicBezTo>
                      <a:pt x="142639" y="2025210"/>
                      <a:pt x="-5905" y="1909516"/>
                      <a:pt x="0" y="1633166"/>
                    </a:cubicBezTo>
                    <a:cubicBezTo>
                      <a:pt x="-6753" y="1545958"/>
                      <a:pt x="41291" y="1382154"/>
                      <a:pt x="0" y="1238546"/>
                    </a:cubicBezTo>
                    <a:cubicBezTo>
                      <a:pt x="-7952" y="1085688"/>
                      <a:pt x="9216" y="1037594"/>
                      <a:pt x="0" y="868335"/>
                    </a:cubicBezTo>
                    <a:cubicBezTo>
                      <a:pt x="694" y="681885"/>
                      <a:pt x="-6717" y="514308"/>
                      <a:pt x="0" y="412690"/>
                    </a:cubicBezTo>
                    <a:close/>
                  </a:path>
                  <a:path w="6543932" h="2045857" fill="none" stroke="0" extrusionOk="0">
                    <a:moveTo>
                      <a:pt x="0" y="412690"/>
                    </a:moveTo>
                    <a:cubicBezTo>
                      <a:pt x="-10475" y="187744"/>
                      <a:pt x="198428" y="29057"/>
                      <a:pt x="412690" y="0"/>
                    </a:cubicBezTo>
                    <a:cubicBezTo>
                      <a:pt x="549211" y="25561"/>
                      <a:pt x="832969" y="19467"/>
                      <a:pt x="989744" y="0"/>
                    </a:cubicBezTo>
                    <a:cubicBezTo>
                      <a:pt x="1145039" y="-16916"/>
                      <a:pt x="1242242" y="-7474"/>
                      <a:pt x="1338055" y="0"/>
                    </a:cubicBezTo>
                    <a:cubicBezTo>
                      <a:pt x="1379296" y="16029"/>
                      <a:pt x="1642173" y="-34697"/>
                      <a:pt x="1857924" y="0"/>
                    </a:cubicBezTo>
                    <a:cubicBezTo>
                      <a:pt x="2110624" y="3416"/>
                      <a:pt x="2142313" y="-29319"/>
                      <a:pt x="2377792" y="0"/>
                    </a:cubicBezTo>
                    <a:cubicBezTo>
                      <a:pt x="2609031" y="7647"/>
                      <a:pt x="2679943" y="-20327"/>
                      <a:pt x="2897660" y="0"/>
                    </a:cubicBezTo>
                    <a:cubicBezTo>
                      <a:pt x="3114929" y="16188"/>
                      <a:pt x="3258499" y="-4925"/>
                      <a:pt x="3531899" y="0"/>
                    </a:cubicBezTo>
                    <a:cubicBezTo>
                      <a:pt x="3793412" y="17446"/>
                      <a:pt x="3914952" y="-20510"/>
                      <a:pt x="4051768" y="0"/>
                    </a:cubicBezTo>
                    <a:cubicBezTo>
                      <a:pt x="4165551" y="19097"/>
                      <a:pt x="4431720" y="-27910"/>
                      <a:pt x="4571636" y="0"/>
                    </a:cubicBezTo>
                    <a:cubicBezTo>
                      <a:pt x="4722379" y="-9682"/>
                      <a:pt x="4988140" y="26651"/>
                      <a:pt x="5148690" y="0"/>
                    </a:cubicBezTo>
                    <a:cubicBezTo>
                      <a:pt x="5301902" y="-17232"/>
                      <a:pt x="5464454" y="-22970"/>
                      <a:pt x="5668559" y="0"/>
                    </a:cubicBezTo>
                    <a:cubicBezTo>
                      <a:pt x="5864279" y="-3042"/>
                      <a:pt x="5954578" y="16899"/>
                      <a:pt x="6131241" y="0"/>
                    </a:cubicBezTo>
                    <a:cubicBezTo>
                      <a:pt x="6356211" y="-8733"/>
                      <a:pt x="6536618" y="219013"/>
                      <a:pt x="6543932" y="412690"/>
                    </a:cubicBezTo>
                    <a:cubicBezTo>
                      <a:pt x="6546253" y="574341"/>
                      <a:pt x="6554922" y="622511"/>
                      <a:pt x="6543932" y="795105"/>
                    </a:cubicBezTo>
                    <a:cubicBezTo>
                      <a:pt x="6537092" y="970319"/>
                      <a:pt x="6538112" y="1058948"/>
                      <a:pt x="6543932" y="1177521"/>
                    </a:cubicBezTo>
                    <a:cubicBezTo>
                      <a:pt x="6514544" y="1299260"/>
                      <a:pt x="6533447" y="1412380"/>
                      <a:pt x="6543932" y="1633166"/>
                    </a:cubicBezTo>
                    <a:cubicBezTo>
                      <a:pt x="6510759" y="1932800"/>
                      <a:pt x="6381011" y="2051164"/>
                      <a:pt x="6131241" y="2045857"/>
                    </a:cubicBezTo>
                    <a:cubicBezTo>
                      <a:pt x="5909532" y="2023240"/>
                      <a:pt x="5723039" y="2034052"/>
                      <a:pt x="5554187" y="2045857"/>
                    </a:cubicBezTo>
                    <a:cubicBezTo>
                      <a:pt x="5410549" y="2075856"/>
                      <a:pt x="5152586" y="2030797"/>
                      <a:pt x="4977134" y="2045857"/>
                    </a:cubicBezTo>
                    <a:cubicBezTo>
                      <a:pt x="4775605" y="2072754"/>
                      <a:pt x="4692441" y="2066488"/>
                      <a:pt x="4457266" y="2045857"/>
                    </a:cubicBezTo>
                    <a:cubicBezTo>
                      <a:pt x="4228462" y="2050310"/>
                      <a:pt x="4205400" y="2030363"/>
                      <a:pt x="3994582" y="2045857"/>
                    </a:cubicBezTo>
                    <a:cubicBezTo>
                      <a:pt x="3789832" y="2054360"/>
                      <a:pt x="3804171" y="2029718"/>
                      <a:pt x="3646271" y="2045857"/>
                    </a:cubicBezTo>
                    <a:cubicBezTo>
                      <a:pt x="3459860" y="2079686"/>
                      <a:pt x="3296406" y="2035484"/>
                      <a:pt x="3183588" y="2045857"/>
                    </a:cubicBezTo>
                    <a:cubicBezTo>
                      <a:pt x="3050936" y="2070394"/>
                      <a:pt x="2858903" y="2051435"/>
                      <a:pt x="2720905" y="2045857"/>
                    </a:cubicBezTo>
                    <a:cubicBezTo>
                      <a:pt x="2575782" y="2062190"/>
                      <a:pt x="2448957" y="2027342"/>
                      <a:pt x="2372593" y="2045857"/>
                    </a:cubicBezTo>
                    <a:cubicBezTo>
                      <a:pt x="2306884" y="2044639"/>
                      <a:pt x="2073490" y="2037142"/>
                      <a:pt x="1967096" y="2045857"/>
                    </a:cubicBezTo>
                    <a:cubicBezTo>
                      <a:pt x="1870199" y="2049103"/>
                      <a:pt x="1700996" y="2041701"/>
                      <a:pt x="1618784" y="2045857"/>
                    </a:cubicBezTo>
                    <a:cubicBezTo>
                      <a:pt x="1489227" y="2018025"/>
                      <a:pt x="1271417" y="2061078"/>
                      <a:pt x="984544" y="2045857"/>
                    </a:cubicBezTo>
                    <a:cubicBezTo>
                      <a:pt x="704051" y="2038449"/>
                      <a:pt x="654979" y="2035279"/>
                      <a:pt x="412690" y="2045857"/>
                    </a:cubicBezTo>
                    <a:cubicBezTo>
                      <a:pt x="207573" y="2115668"/>
                      <a:pt x="77777" y="1905384"/>
                      <a:pt x="0" y="1633166"/>
                    </a:cubicBezTo>
                    <a:cubicBezTo>
                      <a:pt x="11242" y="1458690"/>
                      <a:pt x="6362" y="1415652"/>
                      <a:pt x="0" y="1214136"/>
                    </a:cubicBezTo>
                    <a:cubicBezTo>
                      <a:pt x="-25166" y="999127"/>
                      <a:pt x="27744" y="885657"/>
                      <a:pt x="0" y="795105"/>
                    </a:cubicBezTo>
                    <a:cubicBezTo>
                      <a:pt x="-28399" y="694205"/>
                      <a:pt x="-2121" y="610060"/>
                      <a:pt x="0" y="412690"/>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8439386"/>
                          <a:gd name="connsiteY0" fmla="*/ 532226 h 2638441"/>
                          <a:gd name="connsiteX1" fmla="*/ 532226 w 8439386"/>
                          <a:gd name="connsiteY1" fmla="*/ 0 h 2638441"/>
                          <a:gd name="connsiteX2" fmla="*/ 1276424 w 8439386"/>
                          <a:gd name="connsiteY2" fmla="*/ 0 h 2638441"/>
                          <a:gd name="connsiteX3" fmla="*/ 1725624 w 8439386"/>
                          <a:gd name="connsiteY3" fmla="*/ 0 h 2638441"/>
                          <a:gd name="connsiteX4" fmla="*/ 2396073 w 8439386"/>
                          <a:gd name="connsiteY4" fmla="*/ 0 h 2638441"/>
                          <a:gd name="connsiteX5" fmla="*/ 3066522 w 8439386"/>
                          <a:gd name="connsiteY5" fmla="*/ 0 h 2638441"/>
                          <a:gd name="connsiteX6" fmla="*/ 3736970 w 8439386"/>
                          <a:gd name="connsiteY6" fmla="*/ 0 h 2638441"/>
                          <a:gd name="connsiteX7" fmla="*/ 4554917 w 8439386"/>
                          <a:gd name="connsiteY7" fmla="*/ 0 h 2638441"/>
                          <a:gd name="connsiteX8" fmla="*/ 5225366 w 8439386"/>
                          <a:gd name="connsiteY8" fmla="*/ 0 h 2638441"/>
                          <a:gd name="connsiteX9" fmla="*/ 5895814 w 8439386"/>
                          <a:gd name="connsiteY9" fmla="*/ 0 h 2638441"/>
                          <a:gd name="connsiteX10" fmla="*/ 6640012 w 8439386"/>
                          <a:gd name="connsiteY10" fmla="*/ 0 h 2638441"/>
                          <a:gd name="connsiteX11" fmla="*/ 7310461 w 8439386"/>
                          <a:gd name="connsiteY11" fmla="*/ 0 h 2638441"/>
                          <a:gd name="connsiteX12" fmla="*/ 7907160 w 8439386"/>
                          <a:gd name="connsiteY12" fmla="*/ 0 h 2638441"/>
                          <a:gd name="connsiteX13" fmla="*/ 8439386 w 8439386"/>
                          <a:gd name="connsiteY13" fmla="*/ 532226 h 2638441"/>
                          <a:gd name="connsiteX14" fmla="*/ 8439386 w 8439386"/>
                          <a:gd name="connsiteY14" fmla="*/ 1025409 h 2638441"/>
                          <a:gd name="connsiteX15" fmla="*/ 8439386 w 8439386"/>
                          <a:gd name="connsiteY15" fmla="*/ 1518592 h 2638441"/>
                          <a:gd name="connsiteX16" fmla="*/ 8439386 w 8439386"/>
                          <a:gd name="connsiteY16" fmla="*/ 2106215 h 2638441"/>
                          <a:gd name="connsiteX17" fmla="*/ 7907160 w 8439386"/>
                          <a:gd name="connsiteY17" fmla="*/ 2638441 h 2638441"/>
                          <a:gd name="connsiteX18" fmla="*/ 7162962 w 8439386"/>
                          <a:gd name="connsiteY18" fmla="*/ 2638441 h 2638441"/>
                          <a:gd name="connsiteX19" fmla="*/ 6418764 w 8439386"/>
                          <a:gd name="connsiteY19" fmla="*/ 2638441 h 2638441"/>
                          <a:gd name="connsiteX20" fmla="*/ 5748316 w 8439386"/>
                          <a:gd name="connsiteY20" fmla="*/ 2638441 h 2638441"/>
                          <a:gd name="connsiteX21" fmla="*/ 5151616 w 8439386"/>
                          <a:gd name="connsiteY21" fmla="*/ 2638441 h 2638441"/>
                          <a:gd name="connsiteX22" fmla="*/ 4702416 w 8439386"/>
                          <a:gd name="connsiteY22" fmla="*/ 2638441 h 2638441"/>
                          <a:gd name="connsiteX23" fmla="*/ 4105717 w 8439386"/>
                          <a:gd name="connsiteY23" fmla="*/ 2638441 h 2638441"/>
                          <a:gd name="connsiteX24" fmla="*/ 3509018 w 8439386"/>
                          <a:gd name="connsiteY24" fmla="*/ 2638441 h 2638441"/>
                          <a:gd name="connsiteX25" fmla="*/ 3059817 w 8439386"/>
                          <a:gd name="connsiteY25" fmla="*/ 2638441 h 2638441"/>
                          <a:gd name="connsiteX26" fmla="*/ 2536867 w 8439386"/>
                          <a:gd name="connsiteY26" fmla="*/ 2638441 h 2638441"/>
                          <a:gd name="connsiteX27" fmla="*/ 2087667 w 8439386"/>
                          <a:gd name="connsiteY27" fmla="*/ 2638441 h 2638441"/>
                          <a:gd name="connsiteX28" fmla="*/ 1269719 w 8439386"/>
                          <a:gd name="connsiteY28" fmla="*/ 2638441 h 2638441"/>
                          <a:gd name="connsiteX29" fmla="*/ 532226 w 8439386"/>
                          <a:gd name="connsiteY29" fmla="*/ 2638441 h 2638441"/>
                          <a:gd name="connsiteX30" fmla="*/ 0 w 8439386"/>
                          <a:gd name="connsiteY30" fmla="*/ 2106215 h 2638441"/>
                          <a:gd name="connsiteX31" fmla="*/ 0 w 8439386"/>
                          <a:gd name="connsiteY31" fmla="*/ 1565812 h 2638441"/>
                          <a:gd name="connsiteX32" fmla="*/ 0 w 8439386"/>
                          <a:gd name="connsiteY32" fmla="*/ 1025409 h 2638441"/>
                          <a:gd name="connsiteX33" fmla="*/ 0 w 8439386"/>
                          <a:gd name="connsiteY33" fmla="*/ 532226 h 263844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Lst>
                        <a:rect l="l" t="t" r="r" b="b"/>
                        <a:pathLst>
                          <a:path w="8439386" h="2638441" fill="none" extrusionOk="0">
                            <a:moveTo>
                              <a:pt x="0" y="532226"/>
                            </a:moveTo>
                            <a:cubicBezTo>
                              <a:pt x="-13871" y="231041"/>
                              <a:pt x="239302" y="7808"/>
                              <a:pt x="532226" y="0"/>
                            </a:cubicBezTo>
                            <a:cubicBezTo>
                              <a:pt x="715257" y="32821"/>
                              <a:pt x="1098928" y="8437"/>
                              <a:pt x="1276424" y="0"/>
                            </a:cubicBezTo>
                            <a:cubicBezTo>
                              <a:pt x="1453920" y="-8437"/>
                              <a:pt x="1619865" y="-16693"/>
                              <a:pt x="1725624" y="0"/>
                            </a:cubicBezTo>
                            <a:cubicBezTo>
                              <a:pt x="1831383" y="16693"/>
                              <a:pt x="2075215" y="-5713"/>
                              <a:pt x="2396073" y="0"/>
                            </a:cubicBezTo>
                            <a:cubicBezTo>
                              <a:pt x="2716931" y="5713"/>
                              <a:pt x="2756443" y="-32440"/>
                              <a:pt x="3066522" y="0"/>
                            </a:cubicBezTo>
                            <a:cubicBezTo>
                              <a:pt x="3376601" y="32440"/>
                              <a:pt x="3460045" y="-30818"/>
                              <a:pt x="3736970" y="0"/>
                            </a:cubicBezTo>
                            <a:cubicBezTo>
                              <a:pt x="4013895" y="30818"/>
                              <a:pt x="4186716" y="-21755"/>
                              <a:pt x="4554917" y="0"/>
                            </a:cubicBezTo>
                            <a:cubicBezTo>
                              <a:pt x="4923118" y="21755"/>
                              <a:pt x="5052465" y="-24859"/>
                              <a:pt x="5225366" y="0"/>
                            </a:cubicBezTo>
                            <a:cubicBezTo>
                              <a:pt x="5398267" y="24859"/>
                              <a:pt x="5707986" y="-30533"/>
                              <a:pt x="5895814" y="0"/>
                            </a:cubicBezTo>
                            <a:cubicBezTo>
                              <a:pt x="6083642" y="30533"/>
                              <a:pt x="6419442" y="31546"/>
                              <a:pt x="6640012" y="0"/>
                            </a:cubicBezTo>
                            <a:cubicBezTo>
                              <a:pt x="6860582" y="-31546"/>
                              <a:pt x="7046361" y="-18265"/>
                              <a:pt x="7310461" y="0"/>
                            </a:cubicBezTo>
                            <a:cubicBezTo>
                              <a:pt x="7574561" y="18265"/>
                              <a:pt x="7681967" y="9668"/>
                              <a:pt x="7907160" y="0"/>
                            </a:cubicBezTo>
                            <a:cubicBezTo>
                              <a:pt x="8180778" y="-6437"/>
                              <a:pt x="8425728" y="210883"/>
                              <a:pt x="8439386" y="532226"/>
                            </a:cubicBezTo>
                            <a:cubicBezTo>
                              <a:pt x="8456022" y="732425"/>
                              <a:pt x="8452484" y="805052"/>
                              <a:pt x="8439386" y="1025409"/>
                            </a:cubicBezTo>
                            <a:cubicBezTo>
                              <a:pt x="8426288" y="1245766"/>
                              <a:pt x="8441556" y="1384005"/>
                              <a:pt x="8439386" y="1518592"/>
                            </a:cubicBezTo>
                            <a:cubicBezTo>
                              <a:pt x="8437216" y="1653179"/>
                              <a:pt x="8422509" y="1864944"/>
                              <a:pt x="8439386" y="2106215"/>
                            </a:cubicBezTo>
                            <a:cubicBezTo>
                              <a:pt x="8425270" y="2443246"/>
                              <a:pt x="8209947" y="2650542"/>
                              <a:pt x="7907160" y="2638441"/>
                            </a:cubicBezTo>
                            <a:cubicBezTo>
                              <a:pt x="7605652" y="2601342"/>
                              <a:pt x="7357029" y="2618909"/>
                              <a:pt x="7162962" y="2638441"/>
                            </a:cubicBezTo>
                            <a:cubicBezTo>
                              <a:pt x="6968895" y="2657973"/>
                              <a:pt x="6667082" y="2627307"/>
                              <a:pt x="6418764" y="2638441"/>
                            </a:cubicBezTo>
                            <a:cubicBezTo>
                              <a:pt x="6170446" y="2649575"/>
                              <a:pt x="6034510" y="2640827"/>
                              <a:pt x="5748316" y="2638441"/>
                            </a:cubicBezTo>
                            <a:cubicBezTo>
                              <a:pt x="5462122" y="2636055"/>
                              <a:pt x="5414926" y="2625247"/>
                              <a:pt x="5151616" y="2638441"/>
                            </a:cubicBezTo>
                            <a:cubicBezTo>
                              <a:pt x="4888306" y="2651635"/>
                              <a:pt x="4905085" y="2616212"/>
                              <a:pt x="4702416" y="2638441"/>
                            </a:cubicBezTo>
                            <a:cubicBezTo>
                              <a:pt x="4499747" y="2660670"/>
                              <a:pt x="4284304" y="2627814"/>
                              <a:pt x="4105717" y="2638441"/>
                            </a:cubicBezTo>
                            <a:cubicBezTo>
                              <a:pt x="3927130" y="2649068"/>
                              <a:pt x="3693324" y="2640615"/>
                              <a:pt x="3509018" y="2638441"/>
                            </a:cubicBezTo>
                            <a:cubicBezTo>
                              <a:pt x="3324712" y="2636267"/>
                              <a:pt x="3174911" y="2632954"/>
                              <a:pt x="3059817" y="2638441"/>
                            </a:cubicBezTo>
                            <a:cubicBezTo>
                              <a:pt x="2944723" y="2643928"/>
                              <a:pt x="2670910" y="2623549"/>
                              <a:pt x="2536867" y="2638441"/>
                            </a:cubicBezTo>
                            <a:cubicBezTo>
                              <a:pt x="2402824" y="2653334"/>
                              <a:pt x="2183514" y="2637127"/>
                              <a:pt x="2087667" y="2638441"/>
                            </a:cubicBezTo>
                            <a:cubicBezTo>
                              <a:pt x="1991820" y="2639755"/>
                              <a:pt x="1637759" y="2643269"/>
                              <a:pt x="1269719" y="2638441"/>
                            </a:cubicBezTo>
                            <a:cubicBezTo>
                              <a:pt x="901679" y="2633613"/>
                              <a:pt x="850874" y="2617115"/>
                              <a:pt x="532226" y="2638441"/>
                            </a:cubicBezTo>
                            <a:cubicBezTo>
                              <a:pt x="226671" y="2703705"/>
                              <a:pt x="57084" y="2425878"/>
                              <a:pt x="0" y="2106215"/>
                            </a:cubicBezTo>
                            <a:cubicBezTo>
                              <a:pt x="16185" y="1880439"/>
                              <a:pt x="7264" y="1830249"/>
                              <a:pt x="0" y="1565812"/>
                            </a:cubicBezTo>
                            <a:cubicBezTo>
                              <a:pt x="-7264" y="1301375"/>
                              <a:pt x="25625" y="1143991"/>
                              <a:pt x="0" y="1025409"/>
                            </a:cubicBezTo>
                            <a:cubicBezTo>
                              <a:pt x="-25625" y="906827"/>
                              <a:pt x="11095" y="755106"/>
                              <a:pt x="0" y="532226"/>
                            </a:cubicBezTo>
                            <a:close/>
                          </a:path>
                          <a:path w="8439386" h="2638441" stroke="0" extrusionOk="0">
                            <a:moveTo>
                              <a:pt x="0" y="532226"/>
                            </a:moveTo>
                            <a:cubicBezTo>
                              <a:pt x="1124" y="272659"/>
                              <a:pt x="257738" y="34758"/>
                              <a:pt x="532226" y="0"/>
                            </a:cubicBezTo>
                            <a:cubicBezTo>
                              <a:pt x="769559" y="-34874"/>
                              <a:pt x="931917" y="25058"/>
                              <a:pt x="1276424" y="0"/>
                            </a:cubicBezTo>
                            <a:cubicBezTo>
                              <a:pt x="1620931" y="-25058"/>
                              <a:pt x="1673506" y="2631"/>
                              <a:pt x="1799374" y="0"/>
                            </a:cubicBezTo>
                            <a:cubicBezTo>
                              <a:pt x="1925242" y="-2631"/>
                              <a:pt x="2196784" y="-5643"/>
                              <a:pt x="2322324" y="0"/>
                            </a:cubicBezTo>
                            <a:cubicBezTo>
                              <a:pt x="2447864" y="5643"/>
                              <a:pt x="2700266" y="-26689"/>
                              <a:pt x="3066522" y="0"/>
                            </a:cubicBezTo>
                            <a:cubicBezTo>
                              <a:pt x="3432778" y="26689"/>
                              <a:pt x="3401733" y="18196"/>
                              <a:pt x="3663221" y="0"/>
                            </a:cubicBezTo>
                            <a:cubicBezTo>
                              <a:pt x="3924709" y="-18196"/>
                              <a:pt x="4230402" y="8691"/>
                              <a:pt x="4481168" y="0"/>
                            </a:cubicBezTo>
                            <a:cubicBezTo>
                              <a:pt x="4731934" y="-8691"/>
                              <a:pt x="5087240" y="25369"/>
                              <a:pt x="5299115" y="0"/>
                            </a:cubicBezTo>
                            <a:cubicBezTo>
                              <a:pt x="5510990" y="-25369"/>
                              <a:pt x="5697391" y="-6715"/>
                              <a:pt x="6043313" y="0"/>
                            </a:cubicBezTo>
                            <a:cubicBezTo>
                              <a:pt x="6389235" y="6715"/>
                              <a:pt x="6424755" y="-4765"/>
                              <a:pt x="6566263" y="0"/>
                            </a:cubicBezTo>
                            <a:cubicBezTo>
                              <a:pt x="6707771" y="4765"/>
                              <a:pt x="6922037" y="16272"/>
                              <a:pt x="7015463" y="0"/>
                            </a:cubicBezTo>
                            <a:cubicBezTo>
                              <a:pt x="7108889" y="-16272"/>
                              <a:pt x="7511103" y="795"/>
                              <a:pt x="7907160" y="0"/>
                            </a:cubicBezTo>
                            <a:cubicBezTo>
                              <a:pt x="8257745" y="27883"/>
                              <a:pt x="8431333" y="187816"/>
                              <a:pt x="8439386" y="532226"/>
                            </a:cubicBezTo>
                            <a:cubicBezTo>
                              <a:pt x="8415211" y="723189"/>
                              <a:pt x="8443238" y="866800"/>
                              <a:pt x="8439386" y="1025409"/>
                            </a:cubicBezTo>
                            <a:cubicBezTo>
                              <a:pt x="8435534" y="1184018"/>
                              <a:pt x="8443017" y="1453746"/>
                              <a:pt x="8439386" y="1565812"/>
                            </a:cubicBezTo>
                            <a:cubicBezTo>
                              <a:pt x="8435755" y="1677878"/>
                              <a:pt x="8448687" y="1950278"/>
                              <a:pt x="8439386" y="2106215"/>
                            </a:cubicBezTo>
                            <a:cubicBezTo>
                              <a:pt x="8465000" y="2347033"/>
                              <a:pt x="8216809" y="2659032"/>
                              <a:pt x="7907160" y="2638441"/>
                            </a:cubicBezTo>
                            <a:cubicBezTo>
                              <a:pt x="7752455" y="2650111"/>
                              <a:pt x="7619675" y="2628166"/>
                              <a:pt x="7457959" y="2638441"/>
                            </a:cubicBezTo>
                            <a:cubicBezTo>
                              <a:pt x="7296243" y="2648716"/>
                              <a:pt x="6944327" y="2601747"/>
                              <a:pt x="6713762" y="2638441"/>
                            </a:cubicBezTo>
                            <a:cubicBezTo>
                              <a:pt x="6483197" y="2675135"/>
                              <a:pt x="6266831" y="2633816"/>
                              <a:pt x="6117062" y="2638441"/>
                            </a:cubicBezTo>
                            <a:cubicBezTo>
                              <a:pt x="5967293" y="2643066"/>
                              <a:pt x="5706762" y="2644029"/>
                              <a:pt x="5594113" y="2638441"/>
                            </a:cubicBezTo>
                            <a:cubicBezTo>
                              <a:pt x="5481464" y="2632853"/>
                              <a:pt x="5265981" y="2642152"/>
                              <a:pt x="5071163" y="2638441"/>
                            </a:cubicBezTo>
                            <a:cubicBezTo>
                              <a:pt x="4876345" y="2634731"/>
                              <a:pt x="4497850" y="2629404"/>
                              <a:pt x="4253215" y="2638441"/>
                            </a:cubicBezTo>
                            <a:cubicBezTo>
                              <a:pt x="4008580" y="2647478"/>
                              <a:pt x="3900747" y="2663571"/>
                              <a:pt x="3656516" y="2638441"/>
                            </a:cubicBezTo>
                            <a:cubicBezTo>
                              <a:pt x="3412285" y="2613311"/>
                              <a:pt x="3081073" y="2603895"/>
                              <a:pt x="2838569" y="2638441"/>
                            </a:cubicBezTo>
                            <a:cubicBezTo>
                              <a:pt x="2596065" y="2672987"/>
                              <a:pt x="2270864" y="2620730"/>
                              <a:pt x="2020622" y="2638441"/>
                            </a:cubicBezTo>
                            <a:cubicBezTo>
                              <a:pt x="1770380" y="2656152"/>
                              <a:pt x="1702265" y="2634495"/>
                              <a:pt x="1423923" y="2638441"/>
                            </a:cubicBezTo>
                            <a:cubicBezTo>
                              <a:pt x="1145581" y="2642387"/>
                              <a:pt x="747222" y="2634876"/>
                              <a:pt x="532226" y="2638441"/>
                            </a:cubicBezTo>
                            <a:cubicBezTo>
                              <a:pt x="181280" y="2622651"/>
                              <a:pt x="-35815" y="2400194"/>
                              <a:pt x="0" y="2106215"/>
                            </a:cubicBezTo>
                            <a:cubicBezTo>
                              <a:pt x="-14945" y="1987795"/>
                              <a:pt x="14985" y="1791357"/>
                              <a:pt x="0" y="1597292"/>
                            </a:cubicBezTo>
                            <a:cubicBezTo>
                              <a:pt x="-14985" y="1403227"/>
                              <a:pt x="5009" y="1345869"/>
                              <a:pt x="0" y="1119849"/>
                            </a:cubicBezTo>
                            <a:cubicBezTo>
                              <a:pt x="-5009" y="893829"/>
                              <a:pt x="15614" y="678577"/>
                              <a:pt x="0" y="532226"/>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27" name="Rectangle: Rounded Corners 26">
                <a:extLst>
                  <a:ext uri="{FF2B5EF4-FFF2-40B4-BE49-F238E27FC236}">
                    <a16:creationId xmlns:a16="http://schemas.microsoft.com/office/drawing/2014/main" id="{8173C020-7F72-5082-C032-0C8CCE215F61}"/>
                  </a:ext>
                </a:extLst>
              </p:cNvPr>
              <p:cNvSpPr/>
              <p:nvPr/>
            </p:nvSpPr>
            <p:spPr>
              <a:xfrm>
                <a:off x="3883620" y="1432365"/>
                <a:ext cx="4621427"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5" name="Picture 14">
              <a:extLst>
                <a:ext uri="{FF2B5EF4-FFF2-40B4-BE49-F238E27FC236}">
                  <a16:creationId xmlns:a16="http://schemas.microsoft.com/office/drawing/2014/main" id="{4245BA9C-0093-AC54-7EBC-8FCD8935358B}"/>
                </a:ext>
              </a:extLst>
            </p:cNvPr>
            <p:cNvPicPr>
              <a:picLocks noChangeAspect="1"/>
            </p:cNvPicPr>
            <p:nvPr/>
          </p:nvPicPr>
          <p:blipFill>
            <a:blip r:embed="rId5"/>
            <a:stretch>
              <a:fillRect/>
            </a:stretch>
          </p:blipFill>
          <p:spPr>
            <a:xfrm>
              <a:off x="7264676" y="4942391"/>
              <a:ext cx="469963" cy="469963"/>
            </a:xfrm>
            <a:prstGeom prst="rect">
              <a:avLst/>
            </a:prstGeom>
          </p:spPr>
        </p:pic>
        <p:pic>
          <p:nvPicPr>
            <p:cNvPr id="16" name="Picture 15">
              <a:extLst>
                <a:ext uri="{FF2B5EF4-FFF2-40B4-BE49-F238E27FC236}">
                  <a16:creationId xmlns:a16="http://schemas.microsoft.com/office/drawing/2014/main" id="{95CD8287-D7D0-819C-6624-B85F1184B029}"/>
                </a:ext>
              </a:extLst>
            </p:cNvPr>
            <p:cNvPicPr>
              <a:picLocks noChangeAspect="1"/>
            </p:cNvPicPr>
            <p:nvPr/>
          </p:nvPicPr>
          <p:blipFill>
            <a:blip r:embed="rId6"/>
            <a:stretch>
              <a:fillRect/>
            </a:stretch>
          </p:blipFill>
          <p:spPr>
            <a:xfrm>
              <a:off x="8376940" y="4942391"/>
              <a:ext cx="469963" cy="469963"/>
            </a:xfrm>
            <a:prstGeom prst="rect">
              <a:avLst/>
            </a:prstGeom>
          </p:spPr>
        </p:pic>
        <p:pic>
          <p:nvPicPr>
            <p:cNvPr id="17" name="Picture 16">
              <a:extLst>
                <a:ext uri="{FF2B5EF4-FFF2-40B4-BE49-F238E27FC236}">
                  <a16:creationId xmlns:a16="http://schemas.microsoft.com/office/drawing/2014/main" id="{F1EE5C97-803D-D751-AD1E-59E8233F0482}"/>
                </a:ext>
              </a:extLst>
            </p:cNvPr>
            <p:cNvPicPr>
              <a:picLocks noChangeAspect="1"/>
            </p:cNvPicPr>
            <p:nvPr/>
          </p:nvPicPr>
          <p:blipFill>
            <a:blip r:embed="rId7"/>
            <a:stretch>
              <a:fillRect/>
            </a:stretch>
          </p:blipFill>
          <p:spPr>
            <a:xfrm>
              <a:off x="7821350" y="4942391"/>
              <a:ext cx="469963" cy="469963"/>
            </a:xfrm>
            <a:prstGeom prst="rect">
              <a:avLst/>
            </a:prstGeom>
          </p:spPr>
        </p:pic>
        <p:pic>
          <p:nvPicPr>
            <p:cNvPr id="18" name="Picture 17">
              <a:extLst>
                <a:ext uri="{FF2B5EF4-FFF2-40B4-BE49-F238E27FC236}">
                  <a16:creationId xmlns:a16="http://schemas.microsoft.com/office/drawing/2014/main" id="{5403A098-4C08-9437-EA90-5D51F59861CC}"/>
                </a:ext>
              </a:extLst>
            </p:cNvPr>
            <p:cNvPicPr>
              <a:picLocks noChangeAspect="1"/>
            </p:cNvPicPr>
            <p:nvPr/>
          </p:nvPicPr>
          <p:blipFill>
            <a:blip r:embed="rId5"/>
            <a:stretch>
              <a:fillRect/>
            </a:stretch>
          </p:blipFill>
          <p:spPr>
            <a:xfrm>
              <a:off x="7586368" y="5543055"/>
              <a:ext cx="469963" cy="469963"/>
            </a:xfrm>
            <a:prstGeom prst="rect">
              <a:avLst/>
            </a:prstGeom>
          </p:spPr>
        </p:pic>
        <p:pic>
          <p:nvPicPr>
            <p:cNvPr id="21" name="Picture 20">
              <a:extLst>
                <a:ext uri="{FF2B5EF4-FFF2-40B4-BE49-F238E27FC236}">
                  <a16:creationId xmlns:a16="http://schemas.microsoft.com/office/drawing/2014/main" id="{09F08EE7-B1D5-33CF-53CD-21E936A8AD80}"/>
                </a:ext>
              </a:extLst>
            </p:cNvPr>
            <p:cNvPicPr>
              <a:picLocks noChangeAspect="1"/>
            </p:cNvPicPr>
            <p:nvPr/>
          </p:nvPicPr>
          <p:blipFill>
            <a:blip r:embed="rId6"/>
            <a:stretch>
              <a:fillRect/>
            </a:stretch>
          </p:blipFill>
          <p:spPr>
            <a:xfrm>
              <a:off x="8665914" y="5543055"/>
              <a:ext cx="469963" cy="469963"/>
            </a:xfrm>
            <a:prstGeom prst="rect">
              <a:avLst/>
            </a:prstGeom>
          </p:spPr>
        </p:pic>
        <p:pic>
          <p:nvPicPr>
            <p:cNvPr id="22" name="Picture 21">
              <a:extLst>
                <a:ext uri="{FF2B5EF4-FFF2-40B4-BE49-F238E27FC236}">
                  <a16:creationId xmlns:a16="http://schemas.microsoft.com/office/drawing/2014/main" id="{F03E3B79-EDE0-56BB-681E-CE26BF338A5E}"/>
                </a:ext>
              </a:extLst>
            </p:cNvPr>
            <p:cNvPicPr>
              <a:picLocks noChangeAspect="1"/>
            </p:cNvPicPr>
            <p:nvPr/>
          </p:nvPicPr>
          <p:blipFill>
            <a:blip r:embed="rId7"/>
            <a:stretch>
              <a:fillRect/>
            </a:stretch>
          </p:blipFill>
          <p:spPr>
            <a:xfrm>
              <a:off x="8143042" y="5543055"/>
              <a:ext cx="469963" cy="469963"/>
            </a:xfrm>
            <a:prstGeom prst="rect">
              <a:avLst/>
            </a:prstGeom>
          </p:spPr>
        </p:pic>
        <p:pic>
          <p:nvPicPr>
            <p:cNvPr id="23" name="Picture 22">
              <a:extLst>
                <a:ext uri="{FF2B5EF4-FFF2-40B4-BE49-F238E27FC236}">
                  <a16:creationId xmlns:a16="http://schemas.microsoft.com/office/drawing/2014/main" id="{A1BC264A-06B9-492D-8F5E-F282DEF12ECD}"/>
                </a:ext>
              </a:extLst>
            </p:cNvPr>
            <p:cNvPicPr>
              <a:picLocks noChangeAspect="1"/>
            </p:cNvPicPr>
            <p:nvPr/>
          </p:nvPicPr>
          <p:blipFill>
            <a:blip r:embed="rId5"/>
            <a:stretch>
              <a:fillRect/>
            </a:stretch>
          </p:blipFill>
          <p:spPr>
            <a:xfrm>
              <a:off x="9715547" y="6013018"/>
              <a:ext cx="469963" cy="469963"/>
            </a:xfrm>
            <a:prstGeom prst="rect">
              <a:avLst/>
            </a:prstGeom>
          </p:spPr>
        </p:pic>
        <p:pic>
          <p:nvPicPr>
            <p:cNvPr id="24" name="Picture 23">
              <a:extLst>
                <a:ext uri="{FF2B5EF4-FFF2-40B4-BE49-F238E27FC236}">
                  <a16:creationId xmlns:a16="http://schemas.microsoft.com/office/drawing/2014/main" id="{56197AA6-AE69-0FC4-F5C1-60C0BA92A31A}"/>
                </a:ext>
              </a:extLst>
            </p:cNvPr>
            <p:cNvPicPr>
              <a:picLocks noChangeAspect="1"/>
            </p:cNvPicPr>
            <p:nvPr/>
          </p:nvPicPr>
          <p:blipFill>
            <a:blip r:embed="rId6"/>
            <a:stretch>
              <a:fillRect/>
            </a:stretch>
          </p:blipFill>
          <p:spPr>
            <a:xfrm>
              <a:off x="10762370" y="6013018"/>
              <a:ext cx="469963" cy="469963"/>
            </a:xfrm>
            <a:prstGeom prst="rect">
              <a:avLst/>
            </a:prstGeom>
          </p:spPr>
        </p:pic>
        <p:pic>
          <p:nvPicPr>
            <p:cNvPr id="25" name="Picture 24">
              <a:extLst>
                <a:ext uri="{FF2B5EF4-FFF2-40B4-BE49-F238E27FC236}">
                  <a16:creationId xmlns:a16="http://schemas.microsoft.com/office/drawing/2014/main" id="{717CB951-A381-004A-21E8-3FCE568B51EA}"/>
                </a:ext>
              </a:extLst>
            </p:cNvPr>
            <p:cNvPicPr>
              <a:picLocks noChangeAspect="1"/>
            </p:cNvPicPr>
            <p:nvPr/>
          </p:nvPicPr>
          <p:blipFill>
            <a:blip r:embed="rId7"/>
            <a:stretch>
              <a:fillRect/>
            </a:stretch>
          </p:blipFill>
          <p:spPr>
            <a:xfrm>
              <a:off x="10239498" y="6013018"/>
              <a:ext cx="469963" cy="469963"/>
            </a:xfrm>
            <a:prstGeom prst="rect">
              <a:avLst/>
            </a:prstGeom>
          </p:spPr>
        </p:pic>
      </p:grpSp>
      <p:pic>
        <p:nvPicPr>
          <p:cNvPr id="29" name="Picture 28">
            <a:extLst>
              <a:ext uri="{FF2B5EF4-FFF2-40B4-BE49-F238E27FC236}">
                <a16:creationId xmlns:a16="http://schemas.microsoft.com/office/drawing/2014/main" id="{08943C82-FD5C-3E35-5382-98EB9B74A689}"/>
              </a:ext>
            </a:extLst>
          </p:cNvPr>
          <p:cNvPicPr>
            <a:picLocks noChangeAspect="1"/>
          </p:cNvPicPr>
          <p:nvPr/>
        </p:nvPicPr>
        <p:blipFill>
          <a:blip r:embed="rId8"/>
          <a:stretch>
            <a:fillRect/>
          </a:stretch>
        </p:blipFill>
        <p:spPr>
          <a:xfrm>
            <a:off x="2672542" y="785990"/>
            <a:ext cx="7888908" cy="926672"/>
          </a:xfrm>
          <a:prstGeom prst="rect">
            <a:avLst/>
          </a:prstGeom>
        </p:spPr>
      </p:pic>
    </p:spTree>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9" name="Picture 8">
            <a:extLst>
              <a:ext uri="{FF2B5EF4-FFF2-40B4-BE49-F238E27FC236}">
                <a16:creationId xmlns:a16="http://schemas.microsoft.com/office/drawing/2014/main" id="{4D440B25-B404-092D-F8C6-EEEE448123D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22" name="Picture 21">
            <a:extLst>
              <a:ext uri="{FF2B5EF4-FFF2-40B4-BE49-F238E27FC236}">
                <a16:creationId xmlns:a16="http://schemas.microsoft.com/office/drawing/2014/main" id="{F80C822F-0095-BD56-7997-FE4938EA7252}"/>
              </a:ext>
            </a:extLst>
          </p:cNvPr>
          <p:cNvPicPr>
            <a:picLocks noChangeAspect="1"/>
          </p:cNvPicPr>
          <p:nvPr/>
        </p:nvPicPr>
        <p:blipFill>
          <a:blip r:embed="rId14"/>
          <a:stretch>
            <a:fillRect/>
          </a:stretch>
        </p:blipFill>
        <p:spPr>
          <a:xfrm>
            <a:off x="2338687" y="1032132"/>
            <a:ext cx="7706012" cy="1774090"/>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2"/>
                                        </p:tgtEl>
                                        <p:attrNameLst>
                                          <p:attrName>style.visibility</p:attrName>
                                        </p:attrNameLst>
                                      </p:cBhvr>
                                      <p:to>
                                        <p:strVal val="visible"/>
                                      </p:to>
                                    </p:set>
                                    <p:animEffect transition="in" filter="barn(inVertical)">
                                      <p:cBhvr>
                                        <p:cTn id="7"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294010"/>
            <a:chOff x="55488" y="1751609"/>
            <a:chExt cx="11559977" cy="1294010"/>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814839"/>
            </a:xfrm>
            <a:custGeom>
              <a:avLst/>
              <a:gdLst>
                <a:gd name="connsiteX0" fmla="*/ 0 w 11347366"/>
                <a:gd name="connsiteY0" fmla="*/ 198992 h 814839"/>
                <a:gd name="connsiteX1" fmla="*/ 198992 w 11347366"/>
                <a:gd name="connsiteY1" fmla="*/ 0 h 814839"/>
                <a:gd name="connsiteX2" fmla="*/ 11148374 w 11347366"/>
                <a:gd name="connsiteY2" fmla="*/ 0 h 814839"/>
                <a:gd name="connsiteX3" fmla="*/ 11347366 w 11347366"/>
                <a:gd name="connsiteY3" fmla="*/ 198992 h 814839"/>
                <a:gd name="connsiteX4" fmla="*/ 11347366 w 11347366"/>
                <a:gd name="connsiteY4" fmla="*/ 615847 h 814839"/>
                <a:gd name="connsiteX5" fmla="*/ 11148374 w 11347366"/>
                <a:gd name="connsiteY5" fmla="*/ 814839 h 814839"/>
                <a:gd name="connsiteX6" fmla="*/ 198992 w 11347366"/>
                <a:gd name="connsiteY6" fmla="*/ 814839 h 814839"/>
                <a:gd name="connsiteX7" fmla="*/ 0 w 11347366"/>
                <a:gd name="connsiteY7" fmla="*/ 615847 h 814839"/>
                <a:gd name="connsiteX8" fmla="*/ 0 w 11347366"/>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814839" fill="none" extrusionOk="0">
                  <a:moveTo>
                    <a:pt x="0" y="198992"/>
                  </a:moveTo>
                  <a:cubicBezTo>
                    <a:pt x="-5419" y="108080"/>
                    <a:pt x="82170" y="-4651"/>
                    <a:pt x="198992" y="0"/>
                  </a:cubicBezTo>
                  <a:cubicBezTo>
                    <a:pt x="2589686" y="-35273"/>
                    <a:pt x="8089803" y="-144294"/>
                    <a:pt x="11148374" y="0"/>
                  </a:cubicBezTo>
                  <a:cubicBezTo>
                    <a:pt x="11278794" y="6246"/>
                    <a:pt x="11334292" y="78069"/>
                    <a:pt x="11347366" y="198992"/>
                  </a:cubicBezTo>
                  <a:cubicBezTo>
                    <a:pt x="11318069" y="346148"/>
                    <a:pt x="11374480" y="534884"/>
                    <a:pt x="11347366" y="615847"/>
                  </a:cubicBezTo>
                  <a:cubicBezTo>
                    <a:pt x="11354099" y="720655"/>
                    <a:pt x="11263265" y="809429"/>
                    <a:pt x="11148374" y="814839"/>
                  </a:cubicBezTo>
                  <a:cubicBezTo>
                    <a:pt x="5918609" y="892364"/>
                    <a:pt x="2350953" y="771136"/>
                    <a:pt x="198992" y="814839"/>
                  </a:cubicBezTo>
                  <a:cubicBezTo>
                    <a:pt x="81260" y="812669"/>
                    <a:pt x="-13594" y="725561"/>
                    <a:pt x="0" y="615847"/>
                  </a:cubicBezTo>
                  <a:cubicBezTo>
                    <a:pt x="-22587" y="544243"/>
                    <a:pt x="-31970" y="384799"/>
                    <a:pt x="0" y="198992"/>
                  </a:cubicBezTo>
                  <a:close/>
                </a:path>
                <a:path w="11347366" h="814839" stroke="0" extrusionOk="0">
                  <a:moveTo>
                    <a:pt x="0" y="198992"/>
                  </a:moveTo>
                  <a:cubicBezTo>
                    <a:pt x="-4934" y="72044"/>
                    <a:pt x="83608" y="4442"/>
                    <a:pt x="198992" y="0"/>
                  </a:cubicBezTo>
                  <a:cubicBezTo>
                    <a:pt x="4636291" y="-95379"/>
                    <a:pt x="9296906" y="58096"/>
                    <a:pt x="11148374" y="0"/>
                  </a:cubicBezTo>
                  <a:cubicBezTo>
                    <a:pt x="11241692" y="-11672"/>
                    <a:pt x="11330549" y="77006"/>
                    <a:pt x="11347366" y="198992"/>
                  </a:cubicBezTo>
                  <a:cubicBezTo>
                    <a:pt x="11352789" y="302086"/>
                    <a:pt x="11377962" y="525888"/>
                    <a:pt x="11347366" y="615847"/>
                  </a:cubicBezTo>
                  <a:cubicBezTo>
                    <a:pt x="11356530" y="714854"/>
                    <a:pt x="11248640" y="805242"/>
                    <a:pt x="11148374" y="814839"/>
                  </a:cubicBezTo>
                  <a:cubicBezTo>
                    <a:pt x="8884663" y="754933"/>
                    <a:pt x="1711141"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1.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kể</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bạn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thế</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nào</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về</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 </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17" name="Group 16">
            <a:extLst>
              <a:ext uri="{FF2B5EF4-FFF2-40B4-BE49-F238E27FC236}">
                <a16:creationId xmlns:a16="http://schemas.microsoft.com/office/drawing/2014/main" id="{6C4DF1AC-0324-566F-2DDF-585832890F3F}"/>
              </a:ext>
            </a:extLst>
          </p:cNvPr>
          <p:cNvGrpSpPr/>
          <p:nvPr/>
        </p:nvGrpSpPr>
        <p:grpSpPr>
          <a:xfrm>
            <a:off x="240888" y="3045373"/>
            <a:ext cx="11620844" cy="1311385"/>
            <a:chOff x="140332" y="1734234"/>
            <a:chExt cx="11620844" cy="1311385"/>
          </a:xfrm>
        </p:grpSpPr>
        <p:sp>
          <p:nvSpPr>
            <p:cNvPr id="18" name="Rectangle: Rounded Corners 17">
              <a:extLst>
                <a:ext uri="{FF2B5EF4-FFF2-40B4-BE49-F238E27FC236}">
                  <a16:creationId xmlns:a16="http://schemas.microsoft.com/office/drawing/2014/main" id="{11A0F4AA-0747-CA72-8E9B-A16077B4C81D}"/>
                </a:ext>
              </a:extLst>
            </p:cNvPr>
            <p:cNvSpPr/>
            <p:nvPr/>
          </p:nvSpPr>
          <p:spPr>
            <a:xfrm>
              <a:off x="352942" y="2230780"/>
              <a:ext cx="11408234" cy="814839"/>
            </a:xfrm>
            <a:custGeom>
              <a:avLst/>
              <a:gdLst>
                <a:gd name="connsiteX0" fmla="*/ 0 w 11408234"/>
                <a:gd name="connsiteY0" fmla="*/ 198992 h 814839"/>
                <a:gd name="connsiteX1" fmla="*/ 198992 w 11408234"/>
                <a:gd name="connsiteY1" fmla="*/ 0 h 814839"/>
                <a:gd name="connsiteX2" fmla="*/ 11209242 w 11408234"/>
                <a:gd name="connsiteY2" fmla="*/ 0 h 814839"/>
                <a:gd name="connsiteX3" fmla="*/ 11408234 w 11408234"/>
                <a:gd name="connsiteY3" fmla="*/ 198992 h 814839"/>
                <a:gd name="connsiteX4" fmla="*/ 11408234 w 11408234"/>
                <a:gd name="connsiteY4" fmla="*/ 615847 h 814839"/>
                <a:gd name="connsiteX5" fmla="*/ 11209242 w 11408234"/>
                <a:gd name="connsiteY5" fmla="*/ 814839 h 814839"/>
                <a:gd name="connsiteX6" fmla="*/ 198992 w 11408234"/>
                <a:gd name="connsiteY6" fmla="*/ 814839 h 814839"/>
                <a:gd name="connsiteX7" fmla="*/ 0 w 11408234"/>
                <a:gd name="connsiteY7" fmla="*/ 615847 h 814839"/>
                <a:gd name="connsiteX8" fmla="*/ 0 w 11408234"/>
                <a:gd name="connsiteY8" fmla="*/ 198992 h 8148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814839" fill="none" extrusionOk="0">
                  <a:moveTo>
                    <a:pt x="0" y="198992"/>
                  </a:moveTo>
                  <a:cubicBezTo>
                    <a:pt x="-5419" y="108080"/>
                    <a:pt x="82170" y="-4651"/>
                    <a:pt x="198992" y="0"/>
                  </a:cubicBezTo>
                  <a:cubicBezTo>
                    <a:pt x="5466000" y="-35273"/>
                    <a:pt x="8236489" y="-144294"/>
                    <a:pt x="11209242" y="0"/>
                  </a:cubicBezTo>
                  <a:cubicBezTo>
                    <a:pt x="11339662" y="6246"/>
                    <a:pt x="11395160" y="78069"/>
                    <a:pt x="11408234" y="198992"/>
                  </a:cubicBezTo>
                  <a:cubicBezTo>
                    <a:pt x="11378937" y="346148"/>
                    <a:pt x="11435348" y="534884"/>
                    <a:pt x="11408234" y="615847"/>
                  </a:cubicBezTo>
                  <a:cubicBezTo>
                    <a:pt x="11414967" y="720655"/>
                    <a:pt x="11324133" y="809429"/>
                    <a:pt x="11209242" y="814839"/>
                  </a:cubicBezTo>
                  <a:cubicBezTo>
                    <a:pt x="7823777" y="892364"/>
                    <a:pt x="2078584" y="771136"/>
                    <a:pt x="198992" y="814839"/>
                  </a:cubicBezTo>
                  <a:cubicBezTo>
                    <a:pt x="81260" y="812669"/>
                    <a:pt x="-13594" y="725561"/>
                    <a:pt x="0" y="615847"/>
                  </a:cubicBezTo>
                  <a:cubicBezTo>
                    <a:pt x="-22587" y="544243"/>
                    <a:pt x="-31970" y="384799"/>
                    <a:pt x="0" y="198992"/>
                  </a:cubicBezTo>
                  <a:close/>
                </a:path>
                <a:path w="11408234" h="814839" stroke="0" extrusionOk="0">
                  <a:moveTo>
                    <a:pt x="0" y="198992"/>
                  </a:moveTo>
                  <a:cubicBezTo>
                    <a:pt x="-4934" y="72044"/>
                    <a:pt x="83608" y="4442"/>
                    <a:pt x="198992" y="0"/>
                  </a:cubicBezTo>
                  <a:cubicBezTo>
                    <a:pt x="5148185" y="-95379"/>
                    <a:pt x="6695100" y="58096"/>
                    <a:pt x="11209242" y="0"/>
                  </a:cubicBezTo>
                  <a:cubicBezTo>
                    <a:pt x="11302560" y="-11672"/>
                    <a:pt x="11391417" y="77006"/>
                    <a:pt x="11408234" y="198992"/>
                  </a:cubicBezTo>
                  <a:cubicBezTo>
                    <a:pt x="11413657" y="302086"/>
                    <a:pt x="11438830" y="525888"/>
                    <a:pt x="11408234" y="615847"/>
                  </a:cubicBezTo>
                  <a:cubicBezTo>
                    <a:pt x="11417398" y="714854"/>
                    <a:pt x="11309508" y="805242"/>
                    <a:pt x="11209242" y="814839"/>
                  </a:cubicBezTo>
                  <a:cubicBezTo>
                    <a:pt x="8509421" y="754933"/>
                    <a:pt x="1676760" y="897353"/>
                    <a:pt x="198992" y="814839"/>
                  </a:cubicBezTo>
                  <a:cubicBezTo>
                    <a:pt x="69996" y="819560"/>
                    <a:pt x="-5433" y="731261"/>
                    <a:pt x="0" y="615847"/>
                  </a:cubicBezTo>
                  <a:cubicBezTo>
                    <a:pt x="9673" y="461689"/>
                    <a:pt x="24248" y="349252"/>
                    <a:pt x="0" y="198992"/>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en-US" sz="3200" b="1" dirty="0">
                  <a:solidFill>
                    <a:srgbClr val="002060"/>
                  </a:solidFill>
                  <a:latin typeface="Calibri" panose="020F0502020204030204" pitchFamily="34" charset="0"/>
                  <a:cs typeface="Calibri" panose="020F0502020204030204" pitchFamily="34" charset="0"/>
                </a:rPr>
                <a:t> 2. </a:t>
              </a:r>
              <a:r>
                <a:rPr lang="en-US" sz="3200" b="1" dirty="0" err="1">
                  <a:solidFill>
                    <a:srgbClr val="002060"/>
                  </a:solidFill>
                  <a:latin typeface="Calibri" panose="020F0502020204030204" pitchFamily="34" charset="0"/>
                  <a:cs typeface="Calibri" panose="020F0502020204030204" pitchFamily="34" charset="0"/>
                </a:rPr>
                <a:t>Gà</a:t>
              </a:r>
              <a:r>
                <a:rPr lang="en-US" sz="3200" b="1" dirty="0">
                  <a:solidFill>
                    <a:srgbClr val="002060"/>
                  </a:solidFill>
                  <a:latin typeface="Calibri" panose="020F0502020204030204" pitchFamily="34" charset="0"/>
                  <a:cs typeface="Calibri" panose="020F0502020204030204" pitchFamily="34" charset="0"/>
                </a:rPr>
                <a:t> con </a:t>
              </a:r>
              <a:r>
                <a:rPr lang="en-US" sz="3200" b="1" dirty="0" err="1">
                  <a:solidFill>
                    <a:srgbClr val="002060"/>
                  </a:solidFill>
                  <a:latin typeface="Calibri" panose="020F0502020204030204" pitchFamily="34" charset="0"/>
                  <a:cs typeface="Calibri" panose="020F0502020204030204" pitchFamily="34" charset="0"/>
                </a:rPr>
                <a:t>thấy</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ngoài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có</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gì</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khác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với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bầu</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trời</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và</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cuộc</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sống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bên</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trong</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quả</a:t>
              </a:r>
              <a:r>
                <a:rPr lang="en-US" sz="3200" b="1" dirty="0">
                  <a:solidFill>
                    <a:srgbClr val="002060"/>
                  </a:solidFill>
                  <a:latin typeface="Calibri" panose="020F0502020204030204" pitchFamily="34" charset="0"/>
                  <a:cs typeface="Calibri" panose="020F0502020204030204" pitchFamily="34" charset="0"/>
                </a:rPr>
                <a:t> </a:t>
              </a:r>
              <a:r>
                <a:rPr lang="en-US" sz="3200" b="1" dirty="0" err="1">
                  <a:solidFill>
                    <a:srgbClr val="002060"/>
                  </a:solidFill>
                  <a:latin typeface="Calibri" panose="020F0502020204030204" pitchFamily="34" charset="0"/>
                  <a:cs typeface="Calibri" panose="020F0502020204030204" pitchFamily="34" charset="0"/>
                </a:rPr>
                <a:t>trứng</a:t>
              </a:r>
              <a:r>
                <a:rPr lang="en-US" sz="3200" b="1" dirty="0">
                  <a:solidFill>
                    <a:srgbClr val="002060"/>
                  </a:solidFill>
                  <a:latin typeface="Calibri" panose="020F0502020204030204" pitchFamily="34" charset="0"/>
                  <a:cs typeface="Calibri" panose="020F0502020204030204" pitchFamily="34" charset="0"/>
                </a:rPr>
                <a:t>?</a:t>
              </a:r>
              <a:endParaRPr lang="en-US" sz="3200" b="1" i="1" dirty="0">
                <a:solidFill>
                  <a:srgbClr val="002060"/>
                </a:solidFill>
                <a:latin typeface="Calibri" panose="020F0502020204030204" pitchFamily="34" charset="0"/>
                <a:cs typeface="Calibri" panose="020F0502020204030204" pitchFamily="34" charset="0"/>
              </a:endParaRPr>
            </a:p>
          </p:txBody>
        </p:sp>
        <p:pic>
          <p:nvPicPr>
            <p:cNvPr id="19" name="Picture 18">
              <a:extLst>
                <a:ext uri="{FF2B5EF4-FFF2-40B4-BE49-F238E27FC236}">
                  <a16:creationId xmlns:a16="http://schemas.microsoft.com/office/drawing/2014/main" id="{0A50FE1D-A210-E0C6-8698-B6308A60CDDF}"/>
                </a:ext>
              </a:extLst>
            </p:cNvPr>
            <p:cNvPicPr>
              <a:picLocks noChangeAspect="1"/>
            </p:cNvPicPr>
            <p:nvPr/>
          </p:nvPicPr>
          <p:blipFill>
            <a:blip r:embed="rId6"/>
            <a:stretch>
              <a:fillRect/>
            </a:stretch>
          </p:blipFill>
          <p:spPr>
            <a:xfrm>
              <a:off x="140332" y="1734234"/>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99632" y="4356758"/>
            <a:ext cx="11620844" cy="1129642"/>
            <a:chOff x="140332" y="1734234"/>
            <a:chExt cx="11620844" cy="1129642"/>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633097"/>
            </a:xfrm>
            <a:custGeom>
              <a:avLst/>
              <a:gdLst>
                <a:gd name="connsiteX0" fmla="*/ 0 w 11408234"/>
                <a:gd name="connsiteY0" fmla="*/ 75573 h 633097"/>
                <a:gd name="connsiteX1" fmla="*/ 75573 w 11408234"/>
                <a:gd name="connsiteY1" fmla="*/ 0 h 633097"/>
                <a:gd name="connsiteX2" fmla="*/ 11332661 w 11408234"/>
                <a:gd name="connsiteY2" fmla="*/ 0 h 633097"/>
                <a:gd name="connsiteX3" fmla="*/ 11408234 w 11408234"/>
                <a:gd name="connsiteY3" fmla="*/ 75573 h 633097"/>
                <a:gd name="connsiteX4" fmla="*/ 11408234 w 11408234"/>
                <a:gd name="connsiteY4" fmla="*/ 557524 h 633097"/>
                <a:gd name="connsiteX5" fmla="*/ 11332661 w 11408234"/>
                <a:gd name="connsiteY5" fmla="*/ 633097 h 633097"/>
                <a:gd name="connsiteX6" fmla="*/ 75573 w 11408234"/>
                <a:gd name="connsiteY6" fmla="*/ 633097 h 633097"/>
                <a:gd name="connsiteX7" fmla="*/ 0 w 11408234"/>
                <a:gd name="connsiteY7" fmla="*/ 557524 h 633097"/>
                <a:gd name="connsiteX8" fmla="*/ 0 w 11408234"/>
                <a:gd name="connsiteY8" fmla="*/ 75573 h 6330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633097" fill="none" extrusionOk="0">
                  <a:moveTo>
                    <a:pt x="0" y="75573"/>
                  </a:moveTo>
                  <a:cubicBezTo>
                    <a:pt x="-1788" y="40099"/>
                    <a:pt x="29024" y="-3233"/>
                    <a:pt x="75573" y="0"/>
                  </a:cubicBezTo>
                  <a:cubicBezTo>
                    <a:pt x="3748519" y="-35273"/>
                    <a:pt x="9208183" y="-144294"/>
                    <a:pt x="11332661" y="0"/>
                  </a:cubicBezTo>
                  <a:cubicBezTo>
                    <a:pt x="11376555" y="656"/>
                    <a:pt x="11405128" y="31217"/>
                    <a:pt x="11408234" y="75573"/>
                  </a:cubicBezTo>
                  <a:cubicBezTo>
                    <a:pt x="11403525" y="298756"/>
                    <a:pt x="11377328" y="439533"/>
                    <a:pt x="11408234" y="557524"/>
                  </a:cubicBezTo>
                  <a:cubicBezTo>
                    <a:pt x="11414825" y="594278"/>
                    <a:pt x="11379928" y="627103"/>
                    <a:pt x="11332661" y="633097"/>
                  </a:cubicBezTo>
                  <a:cubicBezTo>
                    <a:pt x="6420715" y="710622"/>
                    <a:pt x="4102819" y="589394"/>
                    <a:pt x="75573" y="633097"/>
                  </a:cubicBezTo>
                  <a:cubicBezTo>
                    <a:pt x="31569" y="632469"/>
                    <a:pt x="-4716" y="599198"/>
                    <a:pt x="0" y="557524"/>
                  </a:cubicBezTo>
                  <a:cubicBezTo>
                    <a:pt x="11719" y="384210"/>
                    <a:pt x="-12364" y="128080"/>
                    <a:pt x="0" y="75573"/>
                  </a:cubicBezTo>
                  <a:close/>
                </a:path>
                <a:path w="11408234" h="633097" stroke="0" extrusionOk="0">
                  <a:moveTo>
                    <a:pt x="0" y="75573"/>
                  </a:moveTo>
                  <a:cubicBezTo>
                    <a:pt x="-2251" y="26058"/>
                    <a:pt x="29506" y="3506"/>
                    <a:pt x="75573" y="0"/>
                  </a:cubicBezTo>
                  <a:cubicBezTo>
                    <a:pt x="3098070" y="-95379"/>
                    <a:pt x="9779216" y="58096"/>
                    <a:pt x="11332661" y="0"/>
                  </a:cubicBezTo>
                  <a:cubicBezTo>
                    <a:pt x="11371483" y="-2053"/>
                    <a:pt x="11403401" y="30362"/>
                    <a:pt x="11408234" y="75573"/>
                  </a:cubicBezTo>
                  <a:cubicBezTo>
                    <a:pt x="11412602" y="220550"/>
                    <a:pt x="11390828" y="417039"/>
                    <a:pt x="11408234" y="557524"/>
                  </a:cubicBezTo>
                  <a:cubicBezTo>
                    <a:pt x="11410743" y="596280"/>
                    <a:pt x="11373209" y="631911"/>
                    <a:pt x="11332661" y="633097"/>
                  </a:cubicBezTo>
                  <a:cubicBezTo>
                    <a:pt x="6113896" y="573191"/>
                    <a:pt x="5166364" y="715611"/>
                    <a:pt x="75573" y="633097"/>
                  </a:cubicBezTo>
                  <a:cubicBezTo>
                    <a:pt x="29463" y="634178"/>
                    <a:pt x="-4851" y="604185"/>
                    <a:pt x="0" y="557524"/>
                  </a:cubicBezTo>
                  <a:cubicBezTo>
                    <a:pt x="-42262" y="436419"/>
                    <a:pt x="10718" y="132680"/>
                    <a:pt x="0" y="75573"/>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indent="457200" algn="just"/>
              <a:r>
                <a:rPr lang="vi-VN" sz="3200" b="1" dirty="0">
                  <a:solidFill>
                    <a:srgbClr val="002060"/>
                  </a:solidFill>
                  <a:latin typeface="Calibri" panose="020F0502020204030204" pitchFamily="34" charset="0"/>
                  <a:cs typeface="Calibri" panose="020F0502020204030204" pitchFamily="34" charset="0"/>
                </a:rPr>
                <a:t>3. Theo em, gà con thích cuộc sống nào hơn? Vì sao? </a:t>
              </a:r>
              <a:endParaRPr lang="en-US" sz="3200" b="1" dirty="0">
                <a:solidFill>
                  <a:srgbClr val="002060"/>
                </a:solidFill>
                <a:latin typeface="Calibri" panose="020F0502020204030204" pitchFamily="34" charset="0"/>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1557028686"/>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14:bounceEnd="66000">
                                          <p:cBhvr additive="base">
                                            <p:cTn id="12" dur="1000" fill="hold"/>
                                            <p:tgtEl>
                                              <p:spTgt spid="17"/>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14:bounceEnd="66000">
                                          <p:cBhvr additive="base">
                                            <p:cTn id="17"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17"/>
                                            </p:tgtEl>
                                            <p:attrNameLst>
                                              <p:attrName>style.visibility</p:attrName>
                                            </p:attrNameLst>
                                          </p:cBhvr>
                                          <p:to>
                                            <p:strVal val="visible"/>
                                          </p:to>
                                        </p:set>
                                        <p:anim calcmode="lin" valueType="num">
                                          <p:cBhvr additive="base">
                                            <p:cTn id="12" dur="1000" fill="hold"/>
                                            <p:tgtEl>
                                              <p:spTgt spid="17"/>
                                            </p:tgtEl>
                                            <p:attrNameLst>
                                              <p:attrName>ppt_x</p:attrName>
                                            </p:attrNameLst>
                                          </p:cBhvr>
                                          <p:tavLst>
                                            <p:tav tm="0">
                                              <p:val>
                                                <p:strVal val="#ppt_x"/>
                                              </p:val>
                                            </p:tav>
                                            <p:tav tm="100000">
                                              <p:val>
                                                <p:strVal val="#ppt_x"/>
                                              </p:val>
                                            </p:tav>
                                          </p:tavLst>
                                        </p:anim>
                                        <p:anim calcmode="lin" valueType="num">
                                          <p:cBhvr additive="base">
                                            <p:cTn id="13" dur="1000" fill="hold"/>
                                            <p:tgtEl>
                                              <p:spTgt spid="17"/>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30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1000" fill="hold"/>
                                            <p:tgtEl>
                                              <p:spTgt spid="20"/>
                                            </p:tgtEl>
                                            <p:attrNameLst>
                                              <p:attrName>ppt_x</p:attrName>
                                            </p:attrNameLst>
                                          </p:cBhvr>
                                          <p:tavLst>
                                            <p:tav tm="0">
                                              <p:val>
                                                <p:strVal val="#ppt_x"/>
                                              </p:val>
                                            </p:tav>
                                            <p:tav tm="100000">
                                              <p:val>
                                                <p:strVal val="#ppt_x"/>
                                              </p:val>
                                            </p:tav>
                                          </p:tavLst>
                                        </p:anim>
                                        <p:anim calcmode="lin" valueType="num">
                                          <p:cBhvr additive="base">
                                            <p:cTn id="18"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grpSp>
        <p:nvGrpSpPr>
          <p:cNvPr id="12" name="Group 11">
            <a:extLst>
              <a:ext uri="{FF2B5EF4-FFF2-40B4-BE49-F238E27FC236}">
                <a16:creationId xmlns:a16="http://schemas.microsoft.com/office/drawing/2014/main" id="{2B478680-95E2-3165-C421-3A1556A2CCB1}"/>
              </a:ext>
            </a:extLst>
          </p:cNvPr>
          <p:cNvGrpSpPr/>
          <p:nvPr/>
        </p:nvGrpSpPr>
        <p:grpSpPr>
          <a:xfrm>
            <a:off x="199632" y="1744820"/>
            <a:ext cx="11559977" cy="1615068"/>
            <a:chOff x="55488" y="1751609"/>
            <a:chExt cx="11559977" cy="1615068"/>
          </a:xfrm>
        </p:grpSpPr>
        <p:sp>
          <p:nvSpPr>
            <p:cNvPr id="13" name="Rectangle: Rounded Corners 12">
              <a:extLst>
                <a:ext uri="{FF2B5EF4-FFF2-40B4-BE49-F238E27FC236}">
                  <a16:creationId xmlns:a16="http://schemas.microsoft.com/office/drawing/2014/main" id="{8314D8DA-07DB-553E-B79E-6BE5C0FFBE30}"/>
                </a:ext>
              </a:extLst>
            </p:cNvPr>
            <p:cNvSpPr/>
            <p:nvPr/>
          </p:nvSpPr>
          <p:spPr>
            <a:xfrm>
              <a:off x="268099" y="2230780"/>
              <a:ext cx="11347366" cy="1135897"/>
            </a:xfrm>
            <a:custGeom>
              <a:avLst/>
              <a:gdLst>
                <a:gd name="connsiteX0" fmla="*/ 0 w 11347366"/>
                <a:gd name="connsiteY0" fmla="*/ 277397 h 1135897"/>
                <a:gd name="connsiteX1" fmla="*/ 277397 w 11347366"/>
                <a:gd name="connsiteY1" fmla="*/ 0 h 1135897"/>
                <a:gd name="connsiteX2" fmla="*/ 11069969 w 11347366"/>
                <a:gd name="connsiteY2" fmla="*/ 0 h 1135897"/>
                <a:gd name="connsiteX3" fmla="*/ 11347366 w 11347366"/>
                <a:gd name="connsiteY3" fmla="*/ 277397 h 1135897"/>
                <a:gd name="connsiteX4" fmla="*/ 11347366 w 11347366"/>
                <a:gd name="connsiteY4" fmla="*/ 858500 h 1135897"/>
                <a:gd name="connsiteX5" fmla="*/ 11069969 w 11347366"/>
                <a:gd name="connsiteY5" fmla="*/ 1135897 h 1135897"/>
                <a:gd name="connsiteX6" fmla="*/ 277397 w 11347366"/>
                <a:gd name="connsiteY6" fmla="*/ 1135897 h 1135897"/>
                <a:gd name="connsiteX7" fmla="*/ 0 w 11347366"/>
                <a:gd name="connsiteY7" fmla="*/ 858500 h 1135897"/>
                <a:gd name="connsiteX8" fmla="*/ 0 w 11347366"/>
                <a:gd name="connsiteY8" fmla="*/ 277397 h 1135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347366" h="1135897" fill="none" extrusionOk="0">
                  <a:moveTo>
                    <a:pt x="0" y="277397"/>
                  </a:moveTo>
                  <a:cubicBezTo>
                    <a:pt x="-3617" y="136869"/>
                    <a:pt x="99173" y="-16815"/>
                    <a:pt x="277397" y="0"/>
                  </a:cubicBezTo>
                  <a:cubicBezTo>
                    <a:pt x="2286992" y="-35273"/>
                    <a:pt x="8897122" y="-144294"/>
                    <a:pt x="11069969" y="0"/>
                  </a:cubicBezTo>
                  <a:cubicBezTo>
                    <a:pt x="11239674" y="5023"/>
                    <a:pt x="11333345" y="112373"/>
                    <a:pt x="11347366" y="277397"/>
                  </a:cubicBezTo>
                  <a:cubicBezTo>
                    <a:pt x="11348447" y="355347"/>
                    <a:pt x="11315152" y="627892"/>
                    <a:pt x="11347366" y="858500"/>
                  </a:cubicBezTo>
                  <a:cubicBezTo>
                    <a:pt x="11348972" y="1010487"/>
                    <a:pt x="11227722" y="1130963"/>
                    <a:pt x="11069969" y="1135897"/>
                  </a:cubicBezTo>
                  <a:cubicBezTo>
                    <a:pt x="9722920" y="1213422"/>
                    <a:pt x="2522532" y="1092194"/>
                    <a:pt x="277397" y="1135897"/>
                  </a:cubicBezTo>
                  <a:cubicBezTo>
                    <a:pt x="105929" y="1130836"/>
                    <a:pt x="-16264" y="1011480"/>
                    <a:pt x="0" y="858500"/>
                  </a:cubicBezTo>
                  <a:cubicBezTo>
                    <a:pt x="-33670" y="605653"/>
                    <a:pt x="35328" y="451539"/>
                    <a:pt x="0" y="277397"/>
                  </a:cubicBezTo>
                  <a:close/>
                </a:path>
                <a:path w="11347366" h="1135897" stroke="0" extrusionOk="0">
                  <a:moveTo>
                    <a:pt x="0" y="277397"/>
                  </a:moveTo>
                  <a:cubicBezTo>
                    <a:pt x="-7028" y="99911"/>
                    <a:pt x="118102" y="4935"/>
                    <a:pt x="277397" y="0"/>
                  </a:cubicBezTo>
                  <a:cubicBezTo>
                    <a:pt x="4502750" y="-95379"/>
                    <a:pt x="5838993" y="58096"/>
                    <a:pt x="11069969" y="0"/>
                  </a:cubicBezTo>
                  <a:cubicBezTo>
                    <a:pt x="11203179" y="-14073"/>
                    <a:pt x="11339259" y="118369"/>
                    <a:pt x="11347366" y="277397"/>
                  </a:cubicBezTo>
                  <a:cubicBezTo>
                    <a:pt x="11363811" y="358357"/>
                    <a:pt x="11345687" y="580930"/>
                    <a:pt x="11347366" y="858500"/>
                  </a:cubicBezTo>
                  <a:cubicBezTo>
                    <a:pt x="11349328" y="1009369"/>
                    <a:pt x="11218782" y="1131525"/>
                    <a:pt x="11069969" y="1135897"/>
                  </a:cubicBezTo>
                  <a:cubicBezTo>
                    <a:pt x="6111047" y="1075991"/>
                    <a:pt x="2376419" y="1218411"/>
                    <a:pt x="277397" y="1135897"/>
                  </a:cubicBezTo>
                  <a:cubicBezTo>
                    <a:pt x="120388" y="1136838"/>
                    <a:pt x="-1889" y="1013619"/>
                    <a:pt x="0" y="858500"/>
                  </a:cubicBezTo>
                  <a:cubicBezTo>
                    <a:pt x="-24757" y="708336"/>
                    <a:pt x="-49244" y="388688"/>
                    <a:pt x="0" y="27739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4. Đóng vai gà con, kể tiếp những vui buồn của mình kể từ ngày sống dưới bầu trời xanh theo tưởng tượng của em. </a:t>
              </a:r>
              <a:endParaRPr kumimoji="0" lang="en-US" sz="3200" b="1" i="1"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16" name="Picture 15">
              <a:extLst>
                <a:ext uri="{FF2B5EF4-FFF2-40B4-BE49-F238E27FC236}">
                  <a16:creationId xmlns:a16="http://schemas.microsoft.com/office/drawing/2014/main" id="{02D4DA8E-6A89-2C5F-D7F8-C9D28A8BA3EF}"/>
                </a:ext>
              </a:extLst>
            </p:cNvPr>
            <p:cNvPicPr>
              <a:picLocks noChangeAspect="1"/>
            </p:cNvPicPr>
            <p:nvPr/>
          </p:nvPicPr>
          <p:blipFill>
            <a:blip r:embed="rId6"/>
            <a:stretch>
              <a:fillRect/>
            </a:stretch>
          </p:blipFill>
          <p:spPr>
            <a:xfrm>
              <a:off x="55488" y="1751609"/>
              <a:ext cx="1001601" cy="1001601"/>
            </a:xfrm>
            <a:prstGeom prst="rect">
              <a:avLst/>
            </a:prstGeom>
          </p:spPr>
        </p:pic>
      </p:grpSp>
      <p:grpSp>
        <p:nvGrpSpPr>
          <p:cNvPr id="20" name="Group 19">
            <a:extLst>
              <a:ext uri="{FF2B5EF4-FFF2-40B4-BE49-F238E27FC236}">
                <a16:creationId xmlns:a16="http://schemas.microsoft.com/office/drawing/2014/main" id="{A098DBEC-C112-CF95-658F-177DD126C2C8}"/>
              </a:ext>
            </a:extLst>
          </p:cNvPr>
          <p:cNvGrpSpPr/>
          <p:nvPr/>
        </p:nvGrpSpPr>
        <p:grpSpPr>
          <a:xfrm>
            <a:off x="178367" y="3867660"/>
            <a:ext cx="11620844" cy="1608107"/>
            <a:chOff x="140332" y="1734234"/>
            <a:chExt cx="11620844" cy="1608107"/>
          </a:xfrm>
        </p:grpSpPr>
        <p:sp>
          <p:nvSpPr>
            <p:cNvPr id="21" name="Rectangle: Rounded Corners 20">
              <a:extLst>
                <a:ext uri="{FF2B5EF4-FFF2-40B4-BE49-F238E27FC236}">
                  <a16:creationId xmlns:a16="http://schemas.microsoft.com/office/drawing/2014/main" id="{154620B6-BCD7-8C75-4359-69EF23F6A51A}"/>
                </a:ext>
              </a:extLst>
            </p:cNvPr>
            <p:cNvSpPr/>
            <p:nvPr/>
          </p:nvSpPr>
          <p:spPr>
            <a:xfrm>
              <a:off x="352942" y="2230779"/>
              <a:ext cx="11408234" cy="1111562"/>
            </a:xfrm>
            <a:custGeom>
              <a:avLst/>
              <a:gdLst>
                <a:gd name="connsiteX0" fmla="*/ 0 w 11408234"/>
                <a:gd name="connsiteY0" fmla="*/ 132687 h 1111562"/>
                <a:gd name="connsiteX1" fmla="*/ 132687 w 11408234"/>
                <a:gd name="connsiteY1" fmla="*/ 0 h 1111562"/>
                <a:gd name="connsiteX2" fmla="*/ 11275547 w 11408234"/>
                <a:gd name="connsiteY2" fmla="*/ 0 h 1111562"/>
                <a:gd name="connsiteX3" fmla="*/ 11408234 w 11408234"/>
                <a:gd name="connsiteY3" fmla="*/ 132687 h 1111562"/>
                <a:gd name="connsiteX4" fmla="*/ 11408234 w 11408234"/>
                <a:gd name="connsiteY4" fmla="*/ 978875 h 1111562"/>
                <a:gd name="connsiteX5" fmla="*/ 11275547 w 11408234"/>
                <a:gd name="connsiteY5" fmla="*/ 1111562 h 1111562"/>
                <a:gd name="connsiteX6" fmla="*/ 132687 w 11408234"/>
                <a:gd name="connsiteY6" fmla="*/ 1111562 h 1111562"/>
                <a:gd name="connsiteX7" fmla="*/ 0 w 11408234"/>
                <a:gd name="connsiteY7" fmla="*/ 978875 h 1111562"/>
                <a:gd name="connsiteX8" fmla="*/ 0 w 11408234"/>
                <a:gd name="connsiteY8" fmla="*/ 132687 h 11115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408234" h="1111562" fill="none" extrusionOk="0">
                  <a:moveTo>
                    <a:pt x="0" y="132687"/>
                  </a:moveTo>
                  <a:cubicBezTo>
                    <a:pt x="-3196" y="70604"/>
                    <a:pt x="52327" y="-4757"/>
                    <a:pt x="132687" y="0"/>
                  </a:cubicBezTo>
                  <a:cubicBezTo>
                    <a:pt x="2124228" y="-35273"/>
                    <a:pt x="7234449" y="-144294"/>
                    <a:pt x="11275547" y="0"/>
                  </a:cubicBezTo>
                  <a:cubicBezTo>
                    <a:pt x="11352012" y="969"/>
                    <a:pt x="11399416" y="51971"/>
                    <a:pt x="11408234" y="132687"/>
                  </a:cubicBezTo>
                  <a:cubicBezTo>
                    <a:pt x="11375958" y="234353"/>
                    <a:pt x="11446615" y="861387"/>
                    <a:pt x="11408234" y="978875"/>
                  </a:cubicBezTo>
                  <a:cubicBezTo>
                    <a:pt x="11417602" y="1045072"/>
                    <a:pt x="11356720" y="1103006"/>
                    <a:pt x="11275547" y="1111562"/>
                  </a:cubicBezTo>
                  <a:cubicBezTo>
                    <a:pt x="7451020" y="1189087"/>
                    <a:pt x="4557162" y="1067859"/>
                    <a:pt x="132687" y="1111562"/>
                  </a:cubicBezTo>
                  <a:cubicBezTo>
                    <a:pt x="56056" y="1110634"/>
                    <a:pt x="-4695" y="1052092"/>
                    <a:pt x="0" y="978875"/>
                  </a:cubicBezTo>
                  <a:cubicBezTo>
                    <a:pt x="7970" y="569440"/>
                    <a:pt x="-45427" y="468269"/>
                    <a:pt x="0" y="132687"/>
                  </a:cubicBezTo>
                  <a:close/>
                </a:path>
                <a:path w="11408234" h="1111562" stroke="0" extrusionOk="0">
                  <a:moveTo>
                    <a:pt x="0" y="132687"/>
                  </a:moveTo>
                  <a:cubicBezTo>
                    <a:pt x="-493" y="57703"/>
                    <a:pt x="49683" y="7875"/>
                    <a:pt x="132687" y="0"/>
                  </a:cubicBezTo>
                  <a:cubicBezTo>
                    <a:pt x="4941805" y="-95379"/>
                    <a:pt x="9247008" y="58096"/>
                    <a:pt x="11275547" y="0"/>
                  </a:cubicBezTo>
                  <a:cubicBezTo>
                    <a:pt x="11346458" y="-1668"/>
                    <a:pt x="11402011" y="54933"/>
                    <a:pt x="11408234" y="132687"/>
                  </a:cubicBezTo>
                  <a:cubicBezTo>
                    <a:pt x="11376226" y="435914"/>
                    <a:pt x="11346234" y="782251"/>
                    <a:pt x="11408234" y="978875"/>
                  </a:cubicBezTo>
                  <a:cubicBezTo>
                    <a:pt x="11413805" y="1045534"/>
                    <a:pt x="11341068" y="1103832"/>
                    <a:pt x="11275547" y="1111562"/>
                  </a:cubicBezTo>
                  <a:cubicBezTo>
                    <a:pt x="9508563" y="1051656"/>
                    <a:pt x="3418518" y="1194076"/>
                    <a:pt x="132687" y="1111562"/>
                  </a:cubicBezTo>
                  <a:cubicBezTo>
                    <a:pt x="52763" y="1113204"/>
                    <a:pt x="-3872" y="1056086"/>
                    <a:pt x="0" y="978875"/>
                  </a:cubicBezTo>
                  <a:cubicBezTo>
                    <a:pt x="19735" y="778205"/>
                    <a:pt x="-22832" y="383967"/>
                    <a:pt x="0" y="132687"/>
                  </a:cubicBezTo>
                  <a:close/>
                </a:path>
              </a:pathLst>
            </a:custGeom>
            <a:solidFill>
              <a:schemeClr val="bg1"/>
            </a:solidFill>
            <a:ln w="28575">
              <a:solidFill>
                <a:srgbClr val="002060"/>
              </a:solidFill>
              <a:extLst>
                <a:ext uri="{C807C97D-BFC1-408E-A445-0C87EB9F89A2}">
                  <ask:lineSketchStyleProps xmlns:ask="http://schemas.microsoft.com/office/drawing/2018/sketchyshapes" sd="3906556544">
                    <a:prstGeom prst="roundRect">
                      <a:avLst>
                        <a:gd name="adj" fmla="val 1193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457200" algn="just" defTabSz="914400" rtl="0" eaLnBrk="1" fontAlgn="auto" latinLnBrk="0" hangingPunct="1">
                <a:lnSpc>
                  <a:spcPct val="100000"/>
                </a:lnSpc>
                <a:spcBef>
                  <a:spcPts val="0"/>
                </a:spcBef>
                <a:spcAft>
                  <a:spcPts val="0"/>
                </a:spcAft>
                <a:buClrTx/>
                <a:buSzTx/>
                <a:buFontTx/>
                <a:buNone/>
                <a:tabLst/>
                <a:defRPr/>
              </a:pPr>
              <a:r>
                <a:rPr kumimoji="0" lang="vi-VN"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5. Tác giả muốn nói với chúng ta điều gì qua bài thơ? Chọn câu trả lời dưới đây hoặc nêu ý kiến của em.</a:t>
              </a:r>
              <a:endParaRPr kumimoji="0" lang="en-US" sz="32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p:txBody>
        </p:sp>
        <p:pic>
          <p:nvPicPr>
            <p:cNvPr id="22" name="Picture 21">
              <a:extLst>
                <a:ext uri="{FF2B5EF4-FFF2-40B4-BE49-F238E27FC236}">
                  <a16:creationId xmlns:a16="http://schemas.microsoft.com/office/drawing/2014/main" id="{428CDB4F-914A-B7C6-E824-5198BB08B5D7}"/>
                </a:ext>
              </a:extLst>
            </p:cNvPr>
            <p:cNvPicPr>
              <a:picLocks noChangeAspect="1"/>
            </p:cNvPicPr>
            <p:nvPr/>
          </p:nvPicPr>
          <p:blipFill>
            <a:blip r:embed="rId6"/>
            <a:stretch>
              <a:fillRect/>
            </a:stretch>
          </p:blipFill>
          <p:spPr>
            <a:xfrm>
              <a:off x="140332" y="1734234"/>
              <a:ext cx="1001601" cy="1001601"/>
            </a:xfrm>
            <a:prstGeom prst="rect">
              <a:avLst/>
            </a:prstGeom>
          </p:spPr>
        </p:pic>
      </p:grpSp>
      <p:pic>
        <p:nvPicPr>
          <p:cNvPr id="24" name="Picture 23">
            <a:extLst>
              <a:ext uri="{FF2B5EF4-FFF2-40B4-BE49-F238E27FC236}">
                <a16:creationId xmlns:a16="http://schemas.microsoft.com/office/drawing/2014/main" id="{2C1BCB2C-6D52-9A81-A422-CCCA6E9E54CB}"/>
              </a:ext>
            </a:extLst>
          </p:cNvPr>
          <p:cNvPicPr>
            <a:picLocks noChangeAspect="1"/>
          </p:cNvPicPr>
          <p:nvPr/>
        </p:nvPicPr>
        <p:blipFill>
          <a:blip r:embed="rId7"/>
          <a:stretch>
            <a:fillRect/>
          </a:stretch>
        </p:blipFill>
        <p:spPr>
          <a:xfrm>
            <a:off x="1679575" y="551200"/>
            <a:ext cx="8535140" cy="1438781"/>
          </a:xfrm>
          <a:prstGeom prst="rect">
            <a:avLst/>
          </a:prstGeom>
        </p:spPr>
      </p:pic>
    </p:spTree>
    <p:extLst>
      <p:ext uri="{BB962C8B-B14F-4D97-AF65-F5344CB8AC3E}">
        <p14:creationId xmlns:p14="http://schemas.microsoft.com/office/powerpoint/2010/main" val="30269941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14:bounceEnd="66000">
                                          <p:cBhvr additive="base">
                                            <p:cTn id="7" dur="1000" fill="hold"/>
                                            <p:tgtEl>
                                              <p:spTgt spid="1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14:bounceEnd="66000">
                                          <p:cBhvr additive="base">
                                            <p:cTn id="12" dur="1000" fill="hold"/>
                                            <p:tgtEl>
                                              <p:spTgt spid="20"/>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1000" fill="hold"/>
                                            <p:tgtEl>
                                              <p:spTgt spid="12"/>
                                            </p:tgtEl>
                                            <p:attrNameLst>
                                              <p:attrName>ppt_x</p:attrName>
                                            </p:attrNameLst>
                                          </p:cBhvr>
                                          <p:tavLst>
                                            <p:tav tm="0">
                                              <p:val>
                                                <p:strVal val="#ppt_x"/>
                                              </p:val>
                                            </p:tav>
                                            <p:tav tm="100000">
                                              <p:val>
                                                <p:strVal val="#ppt_x"/>
                                              </p:val>
                                            </p:tav>
                                          </p:tavLst>
                                        </p:anim>
                                        <p:anim calcmode="lin" valueType="num">
                                          <p:cBhvr additive="base">
                                            <p:cTn id="8" dur="1000" fill="hold"/>
                                            <p:tgtEl>
                                              <p:spTgt spid="12"/>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300"/>
                                      </p:stCondLst>
                                      <p:childTnLst>
                                        <p:set>
                                          <p:cBhvr>
                                            <p:cTn id="11" dur="1" fill="hold">
                                              <p:stCondLst>
                                                <p:cond delay="0"/>
                                              </p:stCondLst>
                                            </p:cTn>
                                            <p:tgtEl>
                                              <p:spTgt spid="20"/>
                                            </p:tgtEl>
                                            <p:attrNameLst>
                                              <p:attrName>style.visibility</p:attrName>
                                            </p:attrNameLst>
                                          </p:cBhvr>
                                          <p:to>
                                            <p:strVal val="visible"/>
                                          </p:to>
                                        </p:set>
                                        <p:anim calcmode="lin" valueType="num">
                                          <p:cBhvr additive="base">
                                            <p:cTn id="12" dur="1000" fill="hold"/>
                                            <p:tgtEl>
                                              <p:spTgt spid="20"/>
                                            </p:tgtEl>
                                            <p:attrNameLst>
                                              <p:attrName>ppt_x</p:attrName>
                                            </p:attrNameLst>
                                          </p:cBhvr>
                                          <p:tavLst>
                                            <p:tav tm="0">
                                              <p:val>
                                                <p:strVal val="#ppt_x"/>
                                              </p:val>
                                            </p:tav>
                                            <p:tav tm="100000">
                                              <p:val>
                                                <p:strVal val="#ppt_x"/>
                                              </p:val>
                                            </p:tav>
                                          </p:tavLst>
                                        </p:anim>
                                        <p:anim calcmode="lin" valueType="num">
                                          <p:cBhvr additive="base">
                                            <p:cTn id="13" dur="10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l="-7000" r="-7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1524000" y="0"/>
            <a:ext cx="9144000" cy="1219200"/>
          </a:xfrm>
          <a:solidFill>
            <a:srgbClr val="FFFF00"/>
          </a:solidFill>
        </p:spPr>
        <p:txBody>
          <a:bodyPr>
            <a:noAutofit/>
            <a:scene3d>
              <a:camera prst="orthographicFront"/>
              <a:lightRig rig="flat" dir="tl">
                <a:rot lat="0" lon="0" rev="6600000"/>
              </a:lightRig>
            </a:scene3d>
            <a:sp3d extrusionH="25400" contourW="8890">
              <a:bevelT w="38100" h="31750"/>
              <a:contourClr>
                <a:schemeClr val="accent2">
                  <a:shade val="75000"/>
                </a:schemeClr>
              </a:contourClr>
            </a:sp3d>
          </a:bodyPr>
          <a:lstStyle/>
          <a:p>
            <a:r>
              <a:rPr lang="en-US" sz="4000" b="1" dirty="0">
                <a:ln w="11430"/>
                <a:gradFill>
                  <a:gsLst>
                    <a:gs pos="0">
                      <a:schemeClr val="accent2">
                        <a:tint val="70000"/>
                        <a:satMod val="245000"/>
                      </a:schemeClr>
                    </a:gs>
                    <a:gs pos="75000">
                      <a:schemeClr val="accent2">
                        <a:tint val="90000"/>
                        <a:shade val="60000"/>
                        <a:satMod val="240000"/>
                      </a:schemeClr>
                    </a:gs>
                    <a:gs pos="100000">
                      <a:schemeClr val="accent2">
                        <a:tint val="100000"/>
                        <a:shade val="50000"/>
                        <a:satMod val="240000"/>
                      </a:schemeClr>
                    </a:gs>
                  </a:gsLst>
                  <a:lin ang="5400000"/>
                </a:gradFill>
                <a:effectLst>
                  <a:outerShdw blurRad="50800" dist="39000" dir="5460000" algn="tl">
                    <a:srgbClr val="000000">
                      <a:alpha val="38000"/>
                    </a:srgbClr>
                  </a:outerShdw>
                </a:effectLst>
                <a:latin typeface="Times New Roman" pitchFamily="18" charset="0"/>
                <a:cs typeface="Times New Roman" pitchFamily="18" charset="0"/>
              </a:rPr>
              <a:t>GIÚP MẸ THU HOẠCH TRỨNG GÀ</a:t>
            </a:r>
          </a:p>
        </p:txBody>
      </p:sp>
      <p:pic>
        <p:nvPicPr>
          <p:cNvPr id="4" name="Picture 3" descr="C:\Users\ADMIN\Desktop\Tai nguyen thiet ke tro choi\Angry birds epic birds\1505573783630 (2).png">
            <a:hlinkClick r:id="rId5" action="ppaction://hlinksldjump"/>
          </p:cNvPr>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9281888" y="6107047"/>
            <a:ext cx="1371599" cy="750952"/>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p:cNvPicPr>
            <a:picLocks noChangeAspect="1" noChangeArrowheads="1"/>
          </p:cNvPicPr>
          <p:nvPr/>
        </p:nvPicPr>
        <p:blipFill>
          <a:blip r:embed="rId7" cstate="print">
            <a:extLst>
              <a:ext uri="{BEBA8EAE-BF5A-486C-A8C5-ECC9F3942E4B}">
                <a14:imgProps xmlns:a14="http://schemas.microsoft.com/office/drawing/2010/main">
                  <a14:imgLayer r:embed="rId8">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foregroundMark x1="44478" y1="4851" x2="66112" y2="8490"/>
                        <a14:foregroundMark x1="39334" y1="22712" x2="43873" y2="26461"/>
                      </a14:backgroundRemoval>
                    </a14:imgEffect>
                  </a14:imgLayer>
                </a14:imgProps>
              </a:ext>
              <a:ext uri="{28A0092B-C50C-407E-A947-70E740481C1C}">
                <a14:useLocalDpi xmlns:a14="http://schemas.microsoft.com/office/drawing/2010/main" val="0"/>
              </a:ext>
            </a:extLst>
          </a:blip>
          <a:srcRect/>
          <a:stretch>
            <a:fillRect/>
          </a:stretch>
        </p:blipFill>
        <p:spPr bwMode="auto">
          <a:xfrm>
            <a:off x="6538687" y="1425956"/>
            <a:ext cx="2743200" cy="37684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1447800" y="4757550"/>
            <a:ext cx="1752600" cy="2100450"/>
          </a:xfrm>
          <a:prstGeom prst="rect">
            <a:avLst/>
          </a:prstGeom>
        </p:spPr>
      </p:pic>
      <p:pic>
        <p:nvPicPr>
          <p:cNvPr id="7" name="Picture 6"/>
          <p:cNvPicPr>
            <a:picLocks noChangeAspect="1"/>
          </p:cNvPicPr>
          <p:nvPr/>
        </p:nvPicPr>
        <p:blipFill rotWithShape="1">
          <a:blip r:embed="rId9">
            <a:extLst>
              <a:ext uri="{BEBA8EAE-BF5A-486C-A8C5-ECC9F3942E4B}">
                <a14:imgProps xmlns:a14="http://schemas.microsoft.com/office/drawing/2010/main">
                  <a14:imgLayer r:embed="rId10">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5410200" y="3276600"/>
            <a:ext cx="1600200" cy="1917802"/>
          </a:xfrm>
          <a:prstGeom prst="rect">
            <a:avLst/>
          </a:prstGeom>
        </p:spPr>
      </p:pic>
      <p:pic>
        <p:nvPicPr>
          <p:cNvPr id="8" name="Picture 7">
            <a:hlinkClick r:id="rId11" action="ppaction://hlinksldjump"/>
          </p:cNvPr>
          <p:cNvPicPr>
            <a:picLocks noChangeAspect="1"/>
          </p:cNvPicPr>
          <p:nvPr/>
        </p:nvPicPr>
        <p:blipFill rotWithShape="1">
          <a:blip r:embed="rId12" cstate="print">
            <a:extLst>
              <a:ext uri="{BEBA8EAE-BF5A-486C-A8C5-ECC9F3942E4B}">
                <a14:imgProps xmlns:a14="http://schemas.microsoft.com/office/drawing/2010/main">
                  <a14:imgLayer r:embed="rId13">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941666" y="4757550"/>
            <a:ext cx="338891" cy="436852"/>
          </a:xfrm>
          <a:prstGeom prst="rect">
            <a:avLst/>
          </a:prstGeom>
        </p:spPr>
      </p:pic>
      <p:pic>
        <p:nvPicPr>
          <p:cNvPr id="9" name="Picture 8">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5562600" y="6224702"/>
            <a:ext cx="440826" cy="568252"/>
          </a:xfrm>
          <a:prstGeom prst="rect">
            <a:avLst/>
          </a:prstGeom>
        </p:spPr>
      </p:pic>
      <p:pic>
        <p:nvPicPr>
          <p:cNvPr id="10" name="Picture 9">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536168" y="6163761"/>
            <a:ext cx="440826" cy="568252"/>
          </a:xfrm>
          <a:prstGeom prst="rect">
            <a:avLst/>
          </a:prstGeom>
        </p:spPr>
      </p:pic>
      <p:pic>
        <p:nvPicPr>
          <p:cNvPr id="11" name="Picture 10">
            <a:hlinkClick r:id="rId11" action="ppaction://hlinksldjump"/>
          </p:cNvPr>
          <p:cNvPicPr>
            <a:picLocks noChangeAspect="1"/>
          </p:cNvPicPr>
          <p:nvPr/>
        </p:nvPicPr>
        <p:blipFill rotWithShape="1">
          <a:blip r:embed="rId16" cstate="print">
            <a:extLst>
              <a:ext uri="{BEBA8EAE-BF5A-486C-A8C5-ECC9F3942E4B}">
                <a14:imgProps xmlns:a14="http://schemas.microsoft.com/office/drawing/2010/main">
                  <a14:imgLayer r:embed="rId17">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747273" y="4143343"/>
            <a:ext cx="312980" cy="403451"/>
          </a:xfrm>
          <a:prstGeom prst="rect">
            <a:avLst/>
          </a:prstGeom>
        </p:spPr>
      </p:pic>
      <p:pic>
        <p:nvPicPr>
          <p:cNvPr id="12" name="Picture 11">
            <a:hlinkClick r:id="rId11"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4114800" y="6202516"/>
            <a:ext cx="440826" cy="568252"/>
          </a:xfrm>
          <a:prstGeom prst="rect">
            <a:avLst/>
          </a:prstGeom>
        </p:spPr>
      </p:pic>
      <p:pic>
        <p:nvPicPr>
          <p:cNvPr id="3" name="Anpan-Man-s-March-Various-Artists.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8"/>
          <a:stretch>
            <a:fillRect/>
          </a:stretch>
        </p:blipFill>
        <p:spPr>
          <a:xfrm>
            <a:off x="-2057400" y="1905000"/>
            <a:ext cx="609600" cy="609600"/>
          </a:xfrm>
          <a:prstGeom prst="rect">
            <a:avLst/>
          </a:prstGeom>
        </p:spPr>
      </p:pic>
    </p:spTree>
    <p:extLst>
      <p:ext uri="{BB962C8B-B14F-4D97-AF65-F5344CB8AC3E}">
        <p14:creationId xmlns:p14="http://schemas.microsoft.com/office/powerpoint/2010/main" val="1410690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5"/>
                                        </p:tgtEl>
                                        <p:attrNameLst>
                                          <p:attrName>r</p:attrName>
                                        </p:attrNameLst>
                                      </p:cBhvr>
                                    </p:animRot>
                                    <p:animRot by="-240000">
                                      <p:cBhvr>
                                        <p:cTn id="7" dur="600" fill="hold">
                                          <p:stCondLst>
                                            <p:cond delay="600"/>
                                          </p:stCondLst>
                                        </p:cTn>
                                        <p:tgtEl>
                                          <p:spTgt spid="5"/>
                                        </p:tgtEl>
                                        <p:attrNameLst>
                                          <p:attrName>r</p:attrName>
                                        </p:attrNameLst>
                                      </p:cBhvr>
                                    </p:animRot>
                                    <p:animRot by="240000">
                                      <p:cBhvr>
                                        <p:cTn id="8" dur="600" fill="hold">
                                          <p:stCondLst>
                                            <p:cond delay="1200"/>
                                          </p:stCondLst>
                                        </p:cTn>
                                        <p:tgtEl>
                                          <p:spTgt spid="5"/>
                                        </p:tgtEl>
                                        <p:attrNameLst>
                                          <p:attrName>r</p:attrName>
                                        </p:attrNameLst>
                                      </p:cBhvr>
                                    </p:animRot>
                                    <p:animRot by="-240000">
                                      <p:cBhvr>
                                        <p:cTn id="9" dur="600" fill="hold">
                                          <p:stCondLst>
                                            <p:cond delay="1800"/>
                                          </p:stCondLst>
                                        </p:cTn>
                                        <p:tgtEl>
                                          <p:spTgt spid="5"/>
                                        </p:tgtEl>
                                        <p:attrNameLst>
                                          <p:attrName>r</p:attrName>
                                        </p:attrNameLst>
                                      </p:cBhvr>
                                    </p:animRot>
                                    <p:animRot by="120000">
                                      <p:cBhvr>
                                        <p:cTn id="10" dur="600" fill="hold">
                                          <p:stCondLst>
                                            <p:cond delay="2400"/>
                                          </p:stCondLst>
                                        </p:cTn>
                                        <p:tgtEl>
                                          <p:spTgt spid="5"/>
                                        </p:tgtEl>
                                        <p:attrNameLst>
                                          <p:attrName>r</p:attrName>
                                        </p:attrNameLst>
                                      </p:cBhvr>
                                    </p:animRot>
                                  </p:childTnLst>
                                </p:cTn>
                              </p:par>
                              <p:par>
                                <p:cTn id="11" presetID="1" presetClass="mediacall" presetSubtype="0" fill="hold" nodeType="withEffect">
                                  <p:stCondLst>
                                    <p:cond delay="0"/>
                                  </p:stCondLst>
                                  <p:childTnLst>
                                    <p:cmd type="call" cmd="playFrom(0.0)">
                                      <p:cBhvr>
                                        <p:cTn id="12" dur="132310"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3"/>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22000" b="-22000"/>
          </a:stretch>
        </a:blipFill>
        <a:effectLst/>
      </p:bgPr>
    </p:bg>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92315" l="9429" r="98714">
                        <a14:foregroundMark x1="23000" y1="15833" x2="45143" y2="5370"/>
                        <a14:foregroundMark x1="49429" y1="44259" x2="51714" y2="73611"/>
                        <a14:foregroundMark x1="35571" y1="67407" x2="63286" y2="69722"/>
                        <a14:foregroundMark x1="41857" y1="70833" x2="59286" y2="72685"/>
                        <a14:foregroundMark x1="59000" y1="78704" x2="59286" y2="88148"/>
                        <a14:foregroundMark x1="42143" y1="78889" x2="40857" y2="87870"/>
                        <a14:foregroundMark x1="40857" y1="87870" x2="40857" y2="87870"/>
                        <a14:foregroundMark x1="26571" y1="7315" x2="35857" y2="3426"/>
                      </a14:backgroundRemoval>
                    </a14:imgEffect>
                  </a14:imgLayer>
                </a14:imgProps>
              </a:ext>
              <a:ext uri="{28A0092B-C50C-407E-A947-70E740481C1C}">
                <a14:useLocalDpi xmlns:a14="http://schemas.microsoft.com/office/drawing/2010/main" val="0"/>
              </a:ext>
            </a:extLst>
          </a:blip>
          <a:srcRect/>
          <a:stretch>
            <a:fillRect/>
          </a:stretch>
        </p:blipFill>
        <p:spPr bwMode="auto">
          <a:xfrm>
            <a:off x="1371599" y="1447800"/>
            <a:ext cx="4107873" cy="56431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14"/>
          <p:cNvPicPr>
            <a:picLocks noChangeAspect="1"/>
          </p:cNvPicPr>
          <p:nvPr/>
        </p:nvPicPr>
        <p:blipFill rotWithShape="1">
          <a:blip r:embed="rId5">
            <a:extLst>
              <a:ext uri="{BEBA8EAE-BF5A-486C-A8C5-ECC9F3942E4B}">
                <a14:imgProps xmlns:a14="http://schemas.microsoft.com/office/drawing/2010/main">
                  <a14:imgLayer r:embed="rId6">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flipH="1">
            <a:off x="6532419" y="3069553"/>
            <a:ext cx="1515853" cy="1816714"/>
          </a:xfrm>
          <a:prstGeom prst="rect">
            <a:avLst/>
          </a:prstGeom>
        </p:spPr>
      </p:pic>
      <p:sp>
        <p:nvSpPr>
          <p:cNvPr id="16" name="Cloud Callout 15"/>
          <p:cNvSpPr/>
          <p:nvPr/>
        </p:nvSpPr>
        <p:spPr>
          <a:xfrm>
            <a:off x="4520046" y="228600"/>
            <a:ext cx="6071754" cy="2438400"/>
          </a:xfrm>
          <a:prstGeom prst="cloudCallout">
            <a:avLst>
              <a:gd name="adj1" fmla="val -47709"/>
              <a:gd name="adj2" fmla="val 7954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US" b="1" dirty="0" err="1">
                <a:solidFill>
                  <a:prstClr val="white"/>
                </a:solidFill>
                <a:latin typeface="Times New Roman" pitchFamily="18" charset="0"/>
                <a:cs typeface="Times New Roman" pitchFamily="18" charset="0"/>
              </a:rPr>
              <a:t>Xin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chào</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là</a:t>
            </a:r>
            <a:r>
              <a:rPr lang="en-US" b="1" dirty="0">
                <a:solidFill>
                  <a:prstClr val="white"/>
                </a:solidFill>
                <a:latin typeface="Times New Roman" pitchFamily="18" charset="0"/>
                <a:cs typeface="Times New Roman" pitchFamily="18" charset="0"/>
              </a:rPr>
              <a:t> Mai. </a:t>
            </a:r>
            <a:r>
              <a:rPr lang="en-US" b="1" dirty="0" err="1">
                <a:solidFill>
                  <a:prstClr val="white"/>
                </a:solidFill>
                <a:latin typeface="Times New Roman" pitchFamily="18" charset="0"/>
                <a:cs typeface="Times New Roman" pitchFamily="18" charset="0"/>
              </a:rPr>
              <a:t>Hôm</a:t>
            </a:r>
            <a:r>
              <a:rPr lang="en-US" b="1" dirty="0">
                <a:solidFill>
                  <a:prstClr val="white"/>
                </a:solidFill>
                <a:latin typeface="Times New Roman" pitchFamily="18" charset="0"/>
                <a:cs typeface="Times New Roman" pitchFamily="18" charset="0"/>
              </a:rPr>
              <a:t> nay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phải</a:t>
            </a:r>
            <a:r>
              <a:rPr lang="en-US" b="1" dirty="0">
                <a:solidFill>
                  <a:prstClr val="white"/>
                </a:solidFill>
                <a:latin typeface="Times New Roman" pitchFamily="18" charset="0"/>
                <a:cs typeface="Times New Roman" pitchFamily="18" charset="0"/>
              </a:rPr>
              <a:t> ở </a:t>
            </a:r>
            <a:r>
              <a:rPr lang="en-US" b="1" dirty="0" err="1">
                <a:solidFill>
                  <a:prstClr val="white"/>
                </a:solidFill>
                <a:latin typeface="Times New Roman" pitchFamily="18" charset="0"/>
                <a:cs typeface="Times New Roman" pitchFamily="18" charset="0"/>
              </a:rPr>
              <a:t>nhà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gà</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bạn</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hãy</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giúp</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mình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thu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hoạch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xong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trước</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khi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mẹ</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về</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nhé</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bằng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cách</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lời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đúng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những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câu</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hỏi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trong</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mỗi</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quả</a:t>
            </a:r>
            <a:r>
              <a:rPr lang="en-US" b="1" dirty="0">
                <a:solidFill>
                  <a:prstClr val="white"/>
                </a:solidFill>
                <a:latin typeface="Times New Roman" pitchFamily="18" charset="0"/>
                <a:cs typeface="Times New Roman" pitchFamily="18" charset="0"/>
              </a:rPr>
              <a:t> </a:t>
            </a:r>
            <a:r>
              <a:rPr lang="en-US" b="1" dirty="0" err="1">
                <a:solidFill>
                  <a:prstClr val="white"/>
                </a:solidFill>
                <a:latin typeface="Times New Roman" pitchFamily="18" charset="0"/>
                <a:cs typeface="Times New Roman" pitchFamily="18" charset="0"/>
              </a:rPr>
              <a:t>trứng</a:t>
            </a:r>
            <a:r>
              <a:rPr lang="en-US" b="1" dirty="0">
                <a:solidFill>
                  <a:prstClr val="white"/>
                </a:solidFill>
                <a:latin typeface="Times New Roman" pitchFamily="18" charset="0"/>
                <a:cs typeface="Times New Roman" pitchFamily="18" charset="0"/>
              </a:rPr>
              <a:t>.</a:t>
            </a:r>
          </a:p>
        </p:txBody>
      </p:sp>
      <p:pic>
        <p:nvPicPr>
          <p:cNvPr id="4" name="Picture 3">
            <a:hlinkClick r:id="rId7" action="ppaction://hlinksldjump"/>
          </p:cNvPr>
          <p:cNvPicPr>
            <a:picLocks noChangeAspect="1"/>
          </p:cNvPicPr>
          <p:nvPr/>
        </p:nvPicPr>
        <p:blipFill rotWithShape="1">
          <a:blip r:embed="rId8" cstate="print">
            <a:extLst>
              <a:ext uri="{BEBA8EAE-BF5A-486C-A8C5-ECC9F3942E4B}">
                <a14:imgProps xmlns:a14="http://schemas.microsoft.com/office/drawing/2010/main">
                  <a14:imgLayer r:embed="rId9">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162801" y="5715000"/>
            <a:ext cx="440826" cy="568252"/>
          </a:xfrm>
          <a:prstGeom prst="rect">
            <a:avLst/>
          </a:prstGeom>
        </p:spPr>
      </p:pic>
      <p:pic>
        <p:nvPicPr>
          <p:cNvPr id="6" name="Picture 5">
            <a:hlinkClick r:id="rId10" action="ppaction://hlinksldjump"/>
          </p:cNvPr>
          <p:cNvPicPr>
            <a:picLocks noChangeAspect="1"/>
          </p:cNvPicPr>
          <p:nvPr/>
        </p:nvPicPr>
        <p:blipFill rotWithShape="1">
          <a:blip r:embed="rId11" cstate="print">
            <a:extLst>
              <a:ext uri="{BEBA8EAE-BF5A-486C-A8C5-ECC9F3942E4B}">
                <a14:imgProps xmlns:a14="http://schemas.microsoft.com/office/drawing/2010/main">
                  <a14:imgLayer r:embed="rId12">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8310478" y="5832977"/>
            <a:ext cx="462488" cy="596176"/>
          </a:xfrm>
          <a:prstGeom prst="rect">
            <a:avLst/>
          </a:prstGeom>
        </p:spPr>
      </p:pic>
      <p:pic>
        <p:nvPicPr>
          <p:cNvPr id="7" name="Picture 6">
            <a:hlinkClick r:id="rId13" action="ppaction://hlinksldjump"/>
          </p:cNvPr>
          <p:cNvPicPr>
            <a:picLocks noChangeAspect="1"/>
          </p:cNvPicPr>
          <p:nvPr/>
        </p:nvPicPr>
        <p:blipFill rotWithShape="1">
          <a:blip r:embed="rId14" cstate="print">
            <a:extLst>
              <a:ext uri="{BEBA8EAE-BF5A-486C-A8C5-ECC9F3942E4B}">
                <a14:imgProps xmlns:a14="http://schemas.microsoft.com/office/drawing/2010/main">
                  <a14:imgLayer r:embed="rId15">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9864436" y="6131065"/>
            <a:ext cx="360054" cy="464131"/>
          </a:xfrm>
          <a:prstGeom prst="rect">
            <a:avLst/>
          </a:prstGeom>
        </p:spPr>
      </p:pic>
      <p:pic>
        <p:nvPicPr>
          <p:cNvPr id="9" name="Picture 8">
            <a:hlinkClick r:id="rId16"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7735935" y="4831686"/>
            <a:ext cx="417466" cy="538139"/>
          </a:xfrm>
          <a:prstGeom prst="rect">
            <a:avLst/>
          </a:prstGeom>
        </p:spPr>
      </p:pic>
      <p:pic>
        <p:nvPicPr>
          <p:cNvPr id="19" name="Picture 18">
            <a:hlinkClick r:id="rId19" action="ppaction://hlinksldjump"/>
          </p:cNvPr>
          <p:cNvPicPr>
            <a:picLocks noChangeAspect="1"/>
          </p:cNvPicPr>
          <p:nvPr/>
        </p:nvPicPr>
        <p:blipFill rotWithShape="1">
          <a:blip r:embed="rId17" cstate="print">
            <a:extLst>
              <a:ext uri="{BEBA8EAE-BF5A-486C-A8C5-ECC9F3942E4B}">
                <a14:imgProps xmlns:a14="http://schemas.microsoft.com/office/drawing/2010/main">
                  <a14:imgLayer r:embed="rId18">
                    <a14:imgEffect>
                      <a14:backgroundRemoval t="10000" b="90000" l="10000" r="90000">
                        <a14:backgroundMark x1="40571" y1="75956" x2="62286" y2="80874"/>
                      </a14:backgroundRemoval>
                    </a14:imgEffect>
                  </a14:imgLayer>
                </a14:imgProps>
              </a:ext>
              <a:ext uri="{28A0092B-C50C-407E-A947-70E740481C1C}">
                <a14:useLocalDpi xmlns:a14="http://schemas.microsoft.com/office/drawing/2010/main" val="0"/>
              </a:ext>
            </a:extLst>
          </a:blip>
          <a:srcRect l="19534" r="24454" b="16667"/>
          <a:stretch/>
        </p:blipFill>
        <p:spPr>
          <a:xfrm>
            <a:off x="6093256" y="5861996"/>
            <a:ext cx="417466" cy="538139"/>
          </a:xfrm>
          <a:prstGeom prst="rect">
            <a:avLst/>
          </a:prstGeom>
        </p:spPr>
      </p:pic>
      <p:pic>
        <p:nvPicPr>
          <p:cNvPr id="17" name="Picture 16"/>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4739888" y="2657980"/>
            <a:ext cx="975113" cy="771020"/>
          </a:xfrm>
          <a:prstGeom prst="rect">
            <a:avLst/>
          </a:prstGeom>
        </p:spPr>
      </p:pic>
    </p:spTree>
    <p:extLst>
      <p:ext uri="{BB962C8B-B14F-4D97-AF65-F5344CB8AC3E}">
        <p14:creationId xmlns:p14="http://schemas.microsoft.com/office/powerpoint/2010/main" val="34868167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300" fill="hold">
                                          <p:stCondLst>
                                            <p:cond delay="0"/>
                                          </p:stCondLst>
                                        </p:cTn>
                                        <p:tgtEl>
                                          <p:spTgt spid="1026"/>
                                        </p:tgtEl>
                                        <p:attrNameLst>
                                          <p:attrName>r</p:attrName>
                                        </p:attrNameLst>
                                      </p:cBhvr>
                                    </p:animRot>
                                    <p:animRot by="-240000">
                                      <p:cBhvr>
                                        <p:cTn id="7" dur="600" fill="hold">
                                          <p:stCondLst>
                                            <p:cond delay="600"/>
                                          </p:stCondLst>
                                        </p:cTn>
                                        <p:tgtEl>
                                          <p:spTgt spid="1026"/>
                                        </p:tgtEl>
                                        <p:attrNameLst>
                                          <p:attrName>r</p:attrName>
                                        </p:attrNameLst>
                                      </p:cBhvr>
                                    </p:animRot>
                                    <p:animRot by="240000">
                                      <p:cBhvr>
                                        <p:cTn id="8" dur="600" fill="hold">
                                          <p:stCondLst>
                                            <p:cond delay="1200"/>
                                          </p:stCondLst>
                                        </p:cTn>
                                        <p:tgtEl>
                                          <p:spTgt spid="1026"/>
                                        </p:tgtEl>
                                        <p:attrNameLst>
                                          <p:attrName>r</p:attrName>
                                        </p:attrNameLst>
                                      </p:cBhvr>
                                    </p:animRot>
                                    <p:animRot by="-240000">
                                      <p:cBhvr>
                                        <p:cTn id="9" dur="600" fill="hold">
                                          <p:stCondLst>
                                            <p:cond delay="1800"/>
                                          </p:stCondLst>
                                        </p:cTn>
                                        <p:tgtEl>
                                          <p:spTgt spid="1026"/>
                                        </p:tgtEl>
                                        <p:attrNameLst>
                                          <p:attrName>r</p:attrName>
                                        </p:attrNameLst>
                                      </p:cBhvr>
                                    </p:animRot>
                                    <p:animRot by="120000">
                                      <p:cBhvr>
                                        <p:cTn id="10" dur="600" fill="hold">
                                          <p:stCondLst>
                                            <p:cond delay="2400"/>
                                          </p:stCondLst>
                                        </p:cTn>
                                        <p:tgtEl>
                                          <p:spTgt spid="1026"/>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grpId="1" nodeType="clickEffect">
                                  <p:stCondLst>
                                    <p:cond delay="0"/>
                                  </p:stCondLst>
                                  <p:childTnLst>
                                    <p:set>
                                      <p:cBhvr>
                                        <p:cTn id="14" dur="1" fill="hold">
                                          <p:stCondLst>
                                            <p:cond delay="0"/>
                                          </p:stCondLst>
                                        </p:cTn>
                                        <p:tgtEl>
                                          <p:spTgt spid="16"/>
                                        </p:tgtEl>
                                        <p:attrNameLst>
                                          <p:attrName>style.visibility</p:attrName>
                                        </p:attrNameLst>
                                      </p:cBhvr>
                                      <p:to>
                                        <p:strVal val="visible"/>
                                      </p:to>
                                    </p:set>
                                    <p:anim calcmode="lin" valueType="num">
                                      <p:cBhvr>
                                        <p:cTn id="15" dur="500" fill="hold"/>
                                        <p:tgtEl>
                                          <p:spTgt spid="16"/>
                                        </p:tgtEl>
                                        <p:attrNameLst>
                                          <p:attrName>ppt_w</p:attrName>
                                        </p:attrNameLst>
                                      </p:cBhvr>
                                      <p:tavLst>
                                        <p:tav tm="0">
                                          <p:val>
                                            <p:fltVal val="0"/>
                                          </p:val>
                                        </p:tav>
                                        <p:tav tm="100000">
                                          <p:val>
                                            <p:strVal val="#ppt_w"/>
                                          </p:val>
                                        </p:tav>
                                      </p:tavLst>
                                    </p:anim>
                                    <p:anim calcmode="lin" valueType="num">
                                      <p:cBhvr>
                                        <p:cTn id="16" dur="500" fill="hold"/>
                                        <p:tgtEl>
                                          <p:spTgt spid="16"/>
                                        </p:tgtEl>
                                        <p:attrNameLst>
                                          <p:attrName>ppt_h</p:attrName>
                                        </p:attrNameLst>
                                      </p:cBhvr>
                                      <p:tavLst>
                                        <p:tav tm="0">
                                          <p:val>
                                            <p:fltVal val="0"/>
                                          </p:val>
                                        </p:tav>
                                        <p:tav tm="100000">
                                          <p:val>
                                            <p:strVal val="#ppt_h"/>
                                          </p:val>
                                        </p:tav>
                                      </p:tavLst>
                                    </p:anim>
                                    <p:animEffect transition="in" filter="fade">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xit" presetSubtype="32" fill="hold" grpId="0" nodeType="clickEffect">
                                  <p:stCondLst>
                                    <p:cond delay="0"/>
                                  </p:stCondLst>
                                  <p:childTnLst>
                                    <p:anim calcmode="lin" valueType="num">
                                      <p:cBhvr>
                                        <p:cTn id="21" dur="500"/>
                                        <p:tgtEl>
                                          <p:spTgt spid="16"/>
                                        </p:tgtEl>
                                        <p:attrNameLst>
                                          <p:attrName>ppt_w</p:attrName>
                                        </p:attrNameLst>
                                      </p:cBhvr>
                                      <p:tavLst>
                                        <p:tav tm="0">
                                          <p:val>
                                            <p:strVal val="ppt_w"/>
                                          </p:val>
                                        </p:tav>
                                        <p:tav tm="100000">
                                          <p:val>
                                            <p:fltVal val="0"/>
                                          </p:val>
                                        </p:tav>
                                      </p:tavLst>
                                    </p:anim>
                                    <p:anim calcmode="lin" valueType="num">
                                      <p:cBhvr>
                                        <p:cTn id="22" dur="500"/>
                                        <p:tgtEl>
                                          <p:spTgt spid="16"/>
                                        </p:tgtEl>
                                        <p:attrNameLst>
                                          <p:attrName>ppt_h</p:attrName>
                                        </p:attrNameLst>
                                      </p:cBhvr>
                                      <p:tavLst>
                                        <p:tav tm="0">
                                          <p:val>
                                            <p:strVal val="ppt_h"/>
                                          </p:val>
                                        </p:tav>
                                        <p:tav tm="100000">
                                          <p:val>
                                            <p:fltVal val="0"/>
                                          </p:val>
                                        </p:tav>
                                      </p:tavLst>
                                    </p:anim>
                                    <p:animEffect transition="out" filter="fade">
                                      <p:cBhvr>
                                        <p:cTn id="23" dur="500"/>
                                        <p:tgtEl>
                                          <p:spTgt spid="16"/>
                                        </p:tgtEl>
                                      </p:cBhvr>
                                    </p:animEffect>
                                    <p:set>
                                      <p:cBhvr>
                                        <p:cTn id="24"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5" restart="whenNotActive" fill="hold" evtFilter="cancelBubble" nodeType="interactiveSeq">
                <p:stCondLst>
                  <p:cond evt="onClick" delay="0">
                    <p:tgtEl>
                      <p:spTgt spid="19"/>
                    </p:tgtEl>
                  </p:cond>
                </p:stCondLst>
                <p:endSync evt="end" delay="0">
                  <p:rtn val="all"/>
                </p:endSync>
                <p:childTnLst>
                  <p:par>
                    <p:cTn id="26" fill="hold">
                      <p:stCondLst>
                        <p:cond delay="0"/>
                      </p:stCondLst>
                      <p:childTnLst>
                        <p:par>
                          <p:cTn id="27" fill="hold">
                            <p:stCondLst>
                              <p:cond delay="0"/>
                            </p:stCondLst>
                            <p:childTnLst>
                              <p:par>
                                <p:cTn id="28" presetID="0" presetClass="path" presetSubtype="0" accel="50000" decel="50000" fill="hold" nodeType="clickEffect">
                                  <p:stCondLst>
                                    <p:cond delay="0"/>
                                  </p:stCondLst>
                                  <p:childTnLst>
                                    <p:animMotion origin="layout" path="M -8.61111E-6 5.92593E-6 C 0.00433 -0.01689 0.00729 -0.03379 0.01215 -0.05046 C 0.01336 -0.05925 0.01475 -0.06643 0.01666 -0.07476 C 0.01614 -0.10161 0.01614 -0.1287 0.01527 -0.15555 C 0.01493 -0.16342 0.01128 -0.17222 0.0092 -0.17962 C 0.00729 -0.18657 0.00312 -0.19999 0.00312 -0.19999 C 0.00104 -0.21574 -0.00539 -0.22893 -0.00747 -0.24444 C -0.00938 -0.25879 -0.0073 -0.253 -0.01198 -0.26249 C -0.01355 -0.27106 -0.01598 -0.27731 -0.01962 -0.28472 C -0.02275 -0.30092 -0.02761 -0.31504 -0.03629 -0.32731 C -0.03994 -0.34166 -0.03473 -0.3243 -0.04237 -0.33935 C -0.04532 -0.34513 -0.04723 -0.35324 -0.05001 -0.35949 C -0.05643 -0.37384 -0.06198 -0.38356 -0.06511 -0.39999 C -0.06285 -0.41435 -0.06407 -0.41874 -0.07119 -0.42824 C -0.07379 -0.43819 -0.07726 -0.43518 -0.08178 -0.44236 C -0.08664 -0.45023 -0.08317 -0.453 -0.0908 -0.45648 C -0.09549 -0.47453 -0.11442 -0.48217 -0.12726 -0.48472 C -0.13664 -0.48911 -0.14619 -0.49097 -0.15608 -0.49282 C -0.16511 -0.49212 -0.17431 -0.49212 -0.18334 -0.49074 C -0.21007 -0.4868 -0.23542 -0.47106 -0.2606 -0.46064 C -0.26511 -0.45648 -0.26893 -0.45462 -0.27414 -0.45254 C -0.27848 -0.44675 -0.28507 -0.44305 -0.2908 -0.44027 C -0.29167 -0.43911 -0.29636 -0.43356 -0.29688 -0.43217 C -0.29775 -0.43032 -0.2974 -0.42777 -0.29844 -0.42615 C -0.30157 -0.42083 -0.30556 -0.41689 -0.30903 -0.41203 C -0.31251 -0.39861 -0.31198 -0.39212 -0.31355 -0.37569 C -0.31494 -0.36064 -0.32049 -0.3456 -0.32414 -0.33124 C -0.32622 -0.32314 -0.32848 -0.31504 -0.33021 -0.30694 C -0.33143 -0.30161 -0.33334 -0.29074 -0.33334 -0.29074 C -0.33386 -0.28541 -0.33386 -0.28009 -0.33473 -0.27476 C -0.33542 -0.2706 -0.33785 -0.26249 -0.33785 -0.26249 C -0.33594 -0.22962 -0.33629 -0.22754 -0.33629 -0.25648 " pathEditMode="relative" ptsTypes="fffffffffffffffffffffffffffffffA">
                                      <p:cBhvr>
                                        <p:cTn id="29" dur="2000" fill="hold"/>
                                        <p:tgtEl>
                                          <p:spTgt spid="19"/>
                                        </p:tgtEl>
                                        <p:attrNameLst>
                                          <p:attrName>ppt_x</p:attrName>
                                          <p:attrName>ppt_y</p:attrName>
                                        </p:attrNameLst>
                                      </p:cBhvr>
                                    </p:animMotion>
                                  </p:childTnLst>
                                </p:cTn>
                              </p:par>
                            </p:childTnLst>
                          </p:cTn>
                        </p:par>
                      </p:childTnLst>
                    </p:cTn>
                  </p:par>
                </p:childTnLst>
              </p:cTn>
              <p:nextCondLst>
                <p:cond evt="onClick" delay="0">
                  <p:tgtEl>
                    <p:spTgt spid="19"/>
                  </p:tgtEl>
                </p:cond>
              </p:nextCondLst>
            </p:seq>
            <p:seq concurrent="1" nextAc="seek">
              <p:cTn id="30" restart="whenNotActive" fill="hold" evtFilter="cancelBubble" nodeType="interactiveSeq">
                <p:stCondLst>
                  <p:cond evt="onClick" delay="0">
                    <p:tgtEl>
                      <p:spTgt spid="7"/>
                    </p:tgtEl>
                  </p:cond>
                </p:stCondLst>
                <p:endSync evt="end" delay="0">
                  <p:rtn val="all"/>
                </p:endSync>
                <p:childTnLst>
                  <p:par>
                    <p:cTn id="31" fill="hold">
                      <p:stCondLst>
                        <p:cond delay="0"/>
                      </p:stCondLst>
                      <p:childTnLst>
                        <p:par>
                          <p:cTn id="32" fill="hold">
                            <p:stCondLst>
                              <p:cond delay="0"/>
                            </p:stCondLst>
                            <p:childTnLst>
                              <p:par>
                                <p:cTn id="33" presetID="0" presetClass="path" presetSubtype="0" accel="50000" decel="50000" fill="hold" nodeType="clickEffect">
                                  <p:stCondLst>
                                    <p:cond delay="0"/>
                                  </p:stCondLst>
                                  <p:childTnLst>
                                    <p:animMotion origin="layout" path="M -3.88889E-6 -3.7037E-7 C -0.00104 -0.06482 0.00053 -0.0706 -0.00451 -0.11296 C -0.0092 -0.15255 -0.00451 -0.13148 -0.01059 -0.15556 C -0.01232 -0.16204 -0.01354 -0.1757 -0.01354 -0.1757 C -0.01458 -0.19283 -0.01545 -0.21158 -0.01961 -0.22824 C -0.0217 -0.23704 -0.025 -0.2456 -0.02725 -0.2544 C -0.02916 -0.26227 -0.02899 -0.27107 -0.03177 -0.27871 C -0.03767 -0.29421 -0.03229 -0.27546 -0.03628 -0.29074 C -0.03993 -0.31945 -0.03472 -0.28773 -0.04236 -0.31296 C -0.04548 -0.32315 -0.046 -0.3331 -0.05 -0.34329 C -0.05104 -0.34931 -0.05138 -0.35579 -0.05295 -0.36158 C -0.05607 -0.37269 -0.06666 -0.38056 -0.07118 -0.38982 C -0.07586 -0.39954 -0.08003 -0.41181 -0.08784 -0.41806 C -0.09791 -0.42593 -0.08663 -0.4132 -0.09687 -0.42408 C -0.10416 -0.43171 -0.09496 -0.42523 -0.1059 -0.43426 C -0.11197 -0.43935 -0.11545 -0.4382 -0.12118 -0.4463 C -0.12847 -0.45648 -0.13993 -0.46621 -0.15 -0.4706 C -0.15468 -0.47732 -0.15833 -0.48056 -0.1651 -0.48264 C -0.17864 -0.49167 -0.17291 -0.48866 -0.18177 -0.49283 C -0.18836 -0.50209 -0.19479 -0.49792 -0.20451 -0.50301 C -0.21527 -0.5088 -0.20937 -0.50648 -0.22256 -0.50903 C -0.22413 -0.50972 -0.22586 -0.50996 -0.22725 -0.51111 C -0.22951 -0.51273 -0.23107 -0.51597 -0.23333 -0.51713 C -0.23906 -0.52014 -0.24843 -0.52107 -0.25451 -0.52315 C -0.26493 -0.52662 -0.27413 -0.5331 -0.28472 -0.53519 C -0.29357 -0.53912 -0.30138 -0.54329 -0.31059 -0.54537 C -0.32152 -0.55046 -0.33281 -0.55371 -0.34392 -0.55741 C -0.35138 -0.55996 -0.36006 -0.56435 -0.36805 -0.56551 C -0.37916 -0.56713 -0.39027 -0.56783 -0.40138 -0.56968 C -0.40486 -0.57037 -0.4085 -0.57084 -0.41197 -0.57153 C -0.4151 -0.57292 -0.41805 -0.57431 -0.42118 -0.5757 C -0.42274 -0.57639 -0.42569 -0.57778 -0.42569 -0.57778 C -0.44843 -0.57384 -0.471 -0.56968 -0.49392 -0.56759 C -0.5026 -0.56551 -0.50885 -0.56459 -0.51666 -0.56158 C -0.52708 -0.55741 -0.53645 -0.55023 -0.54687 -0.54537 C -0.55364 -0.53681 -0.54548 -0.5456 -0.55902 -0.53935 C -0.56076 -0.53866 -0.5618 -0.53611 -0.56354 -0.53519 C -0.56545 -0.53403 -0.56753 -0.53403 -0.56961 -0.53334 C -0.57065 -0.53195 -0.57135 -0.53009 -0.57256 -0.52917 C -0.57395 -0.52801 -0.57604 -0.52871 -0.57725 -0.52709 C -0.59253 -0.50695 -0.57986 -0.51412 -0.59079 -0.50903 C -0.59375 -0.49931 -0.59583 -0.49421 -0.60138 -0.48681 C -0.60503 -0.47477 -0.61041 -0.46551 -0.6151 -0.4544 C -0.621 -0.44005 -0.61423 -0.44792 -0.62256 -0.44028 C -0.625 -0.43056 -0.62777 -0.42801 -0.63177 -0.42014 C -0.64166 -0.40116 -0.65121 -0.37801 -0.65902 -0.35741 C -0.66302 -0.34676 -0.66475 -0.33125 -0.67118 -0.32315 C -0.67569 -0.30371 -0.67569 -0.32477 -0.67569 -0.29283 " pathEditMode="relative" ptsTypes="fffffffffffffffffffffffffffffffffffffffffffffffA">
                                      <p:cBhvr>
                                        <p:cTn id="34" dur="2000" fill="hold"/>
                                        <p:tgtEl>
                                          <p:spTgt spid="7"/>
                                        </p:tgtEl>
                                        <p:attrNameLst>
                                          <p:attrName>ppt_x</p:attrName>
                                          <p:attrName>ppt_y</p:attrName>
                                        </p:attrNameLst>
                                      </p:cBhvr>
                                    </p:animMotion>
                                  </p:childTnLst>
                                </p:cTn>
                              </p:par>
                            </p:childTnLst>
                          </p:cTn>
                        </p:par>
                      </p:childTnLst>
                    </p:cTn>
                  </p:par>
                </p:childTnLst>
              </p:cTn>
              <p:nextCondLst>
                <p:cond evt="onClick" delay="0">
                  <p:tgtEl>
                    <p:spTgt spid="7"/>
                  </p:tgtEl>
                </p:cond>
              </p:nextCondLst>
            </p:seq>
            <p:seq concurrent="1" nextAc="seek">
              <p:cTn id="35" restart="whenNotActive" fill="hold" evtFilter="cancelBubble" nodeType="interactiveSeq">
                <p:stCondLst>
                  <p:cond evt="onClick" delay="0">
                    <p:tgtEl>
                      <p:spTgt spid="9"/>
                    </p:tgtEl>
                  </p:cond>
                </p:stCondLst>
                <p:endSync evt="end" delay="0">
                  <p:rtn val="all"/>
                </p:endSync>
                <p:childTnLst>
                  <p:par>
                    <p:cTn id="36" fill="hold">
                      <p:stCondLst>
                        <p:cond delay="0"/>
                      </p:stCondLst>
                      <p:childTnLst>
                        <p:par>
                          <p:cTn id="37" fill="hold">
                            <p:stCondLst>
                              <p:cond delay="0"/>
                            </p:stCondLst>
                            <p:childTnLst>
                              <p:par>
                                <p:cTn id="38" presetID="0" presetClass="path" presetSubtype="0" accel="50000" decel="50000" fill="hold" nodeType="clickEffect">
                                  <p:stCondLst>
                                    <p:cond delay="0"/>
                                  </p:stCondLst>
                                  <p:childTnLst>
                                    <p:animMotion origin="layout" path="M 4.44444E-6 2.96296E-6 C 0.00278 -0.06204 0.00816 -0.14676 -0.02274 -0.20209 C -0.02517 -0.21181 -0.02917 -0.22176 -0.03333 -0.23033 C -0.0349 -0.2382 -0.03611 -0.24375 -0.03941 -0.25047 C -0.04184 -0.26968 -0.04792 -0.2831 -0.05608 -0.29908 C -0.05816 -0.30301 -0.05886 -0.3088 -0.06215 -0.31111 C -0.07083 -0.31713 -0.07882 -0.32685 -0.08646 -0.33542 C -0.09323 -0.34306 -0.09913 -0.35162 -0.10764 -0.35556 C -0.11823 -0.3706 -0.09965 -0.34514 -0.11667 -0.36366 C -0.11806 -0.36528 -0.1184 -0.36806 -0.11979 -0.36968 C -0.12517 -0.37593 -0.13247 -0.38264 -0.13941 -0.38588 C -0.14601 -0.39468 -0.15347 -0.39769 -0.16215 -0.4 C -0.16927 -0.40486 -0.17604 -0.4044 -0.18333 -0.4081 C -0.19097 -0.41204 -0.19792 -0.41389 -0.20608 -0.41621 C -0.33403 -0.41482 -0.35747 -0.43218 -0.44549 -0.39607 C -0.45 -0.3919 -0.45469 -0.39167 -0.4592 -0.38797 C -0.46285 -0.38496 -0.46979 -0.37778 -0.46979 -0.37778 C -0.47361 -0.36736 -0.47813 -0.35926 -0.48646 -0.35556 C -0.48924 -0.34468 -0.48629 -0.35324 -0.49392 -0.34144 C -0.49983 -0.33218 -0.50417 -0.31991 -0.50764 -0.30903 C -0.5092 -0.3044 -0.51059 -0.29954 -0.51215 -0.29491 C -0.51406 -0.28959 -0.51823 -0.27894 -0.51823 -0.27894 C -0.52014 -0.26435 -0.52361 -0.25047 -0.52726 -0.23635 C -0.5283 -0.23241 -0.52934 -0.22824 -0.53038 -0.22431 C -0.5309 -0.22223 -0.53195 -0.21829 -0.53195 -0.21829 C -0.52882 -0.20648 -0.53351 -0.19329 -0.53646 -0.18195 C -0.53837 -0.17477 -0.53854 -0.17084 -0.54254 -0.16574 C -0.54566 -0.15209 -0.54167 -0.1676 -0.54705 -0.15348 C -0.54965 -0.14653 -0.55122 -0.13658 -0.55313 -0.1294 C -0.55486 -0.12292 -0.55764 -0.12014 -0.55764 -0.1132 " pathEditMode="relative" ptsTypes="fffffffffffffffffffffffffffffA">
                                      <p:cBhvr>
                                        <p:cTn id="39" dur="2000" fill="hold"/>
                                        <p:tgtEl>
                                          <p:spTgt spid="9"/>
                                        </p:tgtEl>
                                        <p:attrNameLst>
                                          <p:attrName>ppt_x</p:attrName>
                                          <p:attrName>ppt_y</p:attrName>
                                        </p:attrNameLst>
                                      </p:cBhvr>
                                    </p:animMotion>
                                  </p:childTnLst>
                                </p:cTn>
                              </p:par>
                            </p:childTnLst>
                          </p:cTn>
                        </p:par>
                      </p:childTnLst>
                    </p:cTn>
                  </p:par>
                </p:childTnLst>
              </p:cTn>
              <p:nextCondLst>
                <p:cond evt="onClick" delay="0">
                  <p:tgtEl>
                    <p:spTgt spid="9"/>
                  </p:tgtEl>
                </p:cond>
              </p:nextCondLst>
            </p:seq>
            <p:seq concurrent="1" nextAc="seek">
              <p:cTn id="40" restart="whenNotActive" fill="hold" evtFilter="cancelBubble" nodeType="interactiveSeq">
                <p:stCondLst>
                  <p:cond evt="onClick" delay="0">
                    <p:tgtEl>
                      <p:spTgt spid="6"/>
                    </p:tgtEl>
                  </p:cond>
                </p:stCondLst>
                <p:endSync evt="end" delay="0">
                  <p:rtn val="all"/>
                </p:endSync>
                <p:childTnLst>
                  <p:par>
                    <p:cTn id="41" fill="hold">
                      <p:stCondLst>
                        <p:cond delay="0"/>
                      </p:stCondLst>
                      <p:childTnLst>
                        <p:par>
                          <p:cTn id="42" fill="hold">
                            <p:stCondLst>
                              <p:cond delay="0"/>
                            </p:stCondLst>
                            <p:childTnLst>
                              <p:par>
                                <p:cTn id="43" presetID="0" presetClass="path" presetSubtype="0" accel="50000" decel="50000" fill="hold" nodeType="clickEffect">
                                  <p:stCondLst>
                                    <p:cond delay="0"/>
                                  </p:stCondLst>
                                  <p:childTnLst>
                                    <p:animMotion origin="layout" path="M 1.66667E-6 -3.7037E-7 C 0.00156 -0.01852 0.0059 -0.03472 0.01059 -0.05254 C 0.01892 -0.11875 0.03646 -0.20092 0.00746 -0.25671 C 0.00434 -0.27014 -0.00174 -0.27963 -0.00764 -0.29097 C -0.00868 -0.29282 -0.00955 -0.29491 -0.01059 -0.29699 C -0.01163 -0.29907 -0.01372 -0.30301 -0.01372 -0.30301 C -0.01545 -0.31041 -0.01771 -0.31134 -0.02118 -0.31736 C -0.02691 -0.32708 -0.03125 -0.33727 -0.03646 -0.34745 C -0.03906 -0.35879 -0.04635 -0.36504 -0.05313 -0.37176 C -0.06111 -0.38796 -0.04983 -0.36805 -0.06215 -0.37986 C -0.07674 -0.39398 -0.05851 -0.38426 -0.07135 -0.39004 C -0.0809 -0.39977 -0.09097 -0.40717 -0.10174 -0.41412 C -0.10521 -0.41944 -0.10868 -0.42199 -0.11389 -0.4243 C -0.12188 -0.43518 -0.14167 -0.44352 -0.15313 -0.44653 C -0.16319 -0.45208 -0.17292 -0.45278 -0.18333 -0.45671 C -0.20139 -0.46342 -0.2191 -0.47153 -0.23785 -0.47477 C -0.24757 -0.48009 -0.25625 -0.48287 -0.26667 -0.48495 C -0.29705 -0.50069 -0.32917 -0.48981 -0.36215 -0.48889 C -0.37101 -0.48426 -0.37847 -0.47893 -0.38785 -0.47685 C -0.39792 -0.47037 -0.40608 -0.45949 -0.41667 -0.45463 C -0.42379 -0.44583 -0.43785 -0.43217 -0.44705 -0.42847 C -0.45208 -0.42153 -0.4566 -0.41528 -0.46372 -0.41227 C -0.47795 -0.39907 -0.47795 -0.38819 -0.48646 -0.37176 C -0.49028 -0.35532 -0.4849 -0.375 -0.49097 -0.3618 C -0.49618 -0.35069 -0.48785 -0.35949 -0.49705 -0.35162 C -0.50087 -0.34398 -0.50243 -0.33495 -0.50608 -0.32731 C -0.50764 -0.32407 -0.51042 -0.32222 -0.51215 -0.31921 C -0.52135 -0.30254 -0.53142 -0.28217 -0.53646 -0.26273 C -0.53698 -0.25602 -0.53785 -0.24259 -0.53785 -0.24259 L -0.53646 -0.25671 " pathEditMode="relative" ptsTypes="ffffffffffffffffffffffffffffAA">
                                      <p:cBhvr>
                                        <p:cTn id="44" dur="2000" fill="hold"/>
                                        <p:tgtEl>
                                          <p:spTgt spid="6"/>
                                        </p:tgtEl>
                                        <p:attrNameLst>
                                          <p:attrName>ppt_x</p:attrName>
                                          <p:attrName>ppt_y</p:attrName>
                                        </p:attrNameLst>
                                      </p:cBhvr>
                                    </p:animMotion>
                                  </p:childTnLst>
                                </p:cTn>
                              </p:par>
                            </p:childTnLst>
                          </p:cTn>
                        </p:par>
                      </p:childTnLst>
                    </p:cTn>
                  </p:par>
                </p:childTnLst>
              </p:cTn>
              <p:nextCondLst>
                <p:cond evt="onClick" delay="0">
                  <p:tgtEl>
                    <p:spTgt spid="6"/>
                  </p:tgtEl>
                </p:cond>
              </p:nextCondLst>
            </p:seq>
            <p:seq concurrent="1" nextAc="seek">
              <p:cTn id="45" restart="whenNotActive" fill="hold" evtFilter="cancelBubble" nodeType="interactiveSeq">
                <p:stCondLst>
                  <p:cond evt="onClick" delay="0">
                    <p:tgtEl>
                      <p:spTgt spid="4"/>
                    </p:tgtEl>
                  </p:cond>
                </p:stCondLst>
                <p:endSync evt="end" delay="0">
                  <p:rtn val="all"/>
                </p:endSync>
                <p:childTnLst>
                  <p:par>
                    <p:cTn id="46" fill="hold">
                      <p:stCondLst>
                        <p:cond delay="0"/>
                      </p:stCondLst>
                      <p:childTnLst>
                        <p:par>
                          <p:cTn id="47" fill="hold">
                            <p:stCondLst>
                              <p:cond delay="0"/>
                            </p:stCondLst>
                            <p:childTnLst>
                              <p:par>
                                <p:cTn id="48" presetID="0" presetClass="path" presetSubtype="0" accel="50000" decel="50000" fill="hold" nodeType="clickEffect">
                                  <p:stCondLst>
                                    <p:cond delay="0"/>
                                  </p:stCondLst>
                                  <p:childTnLst>
                                    <p:animMotion origin="layout" path="M 1.38889E-6 -0.02755 C 0.00278 -0.06736 0.00694 -0.11042 -0.00295 -0.14861 C -0.00469 -0.17708 -0.00833 -0.20394 -0.01771 -0.2294 C -0.02031 -0.23634 -0.02118 -0.24468 -0.02379 -0.25162 C -0.02448 -0.25347 -0.02604 -0.25417 -0.02691 -0.25579 C -0.02952 -0.26111 -0.0316 -0.26667 -0.0342 -0.27199 C -0.03976 -0.28357 -0.04445 -0.29514 -0.04774 -0.30833 C -0.04896 -0.31273 -0.05521 -0.31829 -0.05521 -0.31806 C -0.05712 -0.32732 -0.06077 -0.33426 -0.06563 -0.34051 C -0.0724 -0.3588 -0.08403 -0.36829 -0.09705 -0.37685 C -0.1033 -0.38588 -0.11146 -0.38773 -0.11945 -0.39306 C -0.13247 -0.40185 -0.1441 -0.40741 -0.15816 -0.41134 C -0.17882 -0.42477 -0.20191 -0.42755 -0.22396 -0.43357 C -0.29566 -0.43171 -0.28177 -0.44144 -0.31493 -0.42755 C -0.32066 -0.42199 -0.32587 -0.41551 -0.33125 -0.40926 C -0.33316 -0.40718 -0.33524 -0.40509 -0.33733 -0.40324 C -0.33924 -0.40162 -0.34167 -0.40093 -0.34323 -0.39908 C -0.34636 -0.39583 -0.35087 -0.3875 -0.35521 -0.38496 C -0.35903 -0.38287 -0.36337 -0.38241 -0.36719 -0.38102 C -0.37049 -0.37801 -0.37483 -0.37685 -0.37761 -0.37292 C -0.37865 -0.37153 -0.37813 -0.36875 -0.37899 -0.3669 C -0.37969 -0.36528 -0.3809 -0.36389 -0.38212 -0.36273 C -0.38681 -0.35764 -0.38906 -0.35695 -0.39254 -0.3507 C -0.39479 -0.34699 -0.39653 -0.34259 -0.39861 -0.33866 C -0.40052 -0.33472 -0.4059 -0.32847 -0.4059 -0.32824 C -0.40764 -0.32176 -0.41042 -0.31898 -0.41198 -0.31227 C -0.4125 -0.30093 -0.41215 -0.28935 -0.41337 -0.27801 C -0.41354 -0.27616 -0.4158 -0.2757 -0.41649 -0.27384 C -0.41875 -0.26759 -0.41927 -0.26042 -0.42101 -0.25371 C -0.42413 -0.24121 -0.42396 -0.25185 -0.42396 -0.2456 " pathEditMode="relative" rAng="0" ptsTypes="fffffffffffffffffffffffffffffA">
                                      <p:cBhvr>
                                        <p:cTn id="49" dur="2000" fill="hold"/>
                                        <p:tgtEl>
                                          <p:spTgt spid="4"/>
                                        </p:tgtEl>
                                        <p:attrNameLst>
                                          <p:attrName>ppt_x</p:attrName>
                                          <p:attrName>ppt_y</p:attrName>
                                        </p:attrNameLst>
                                      </p:cBhvr>
                                      <p:rCtr x="-20868" y="-20694"/>
                                    </p:animMotion>
                                  </p:childTnLst>
                                </p:cTn>
                              </p:par>
                            </p:childTnLst>
                          </p:cTn>
                        </p:par>
                      </p:childTnLst>
                    </p:cTn>
                  </p:par>
                </p:childTnLst>
              </p:cTn>
              <p:nextCondLst>
                <p:cond evt="onClick" delay="0">
                  <p:tgtEl>
                    <p:spTgt spid="4"/>
                  </p:tgtEl>
                </p:cond>
              </p:nextCondLst>
            </p:seq>
          </p:childTnLst>
        </p:cTn>
      </p:par>
    </p:tnLst>
    <p:bldLst>
      <p:bldP spid="16" grpId="0" animBg="1"/>
      <p:bldP spid="16" grpId="1" animBg="1"/>
    </p:bld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5" name="Cloud Callout 4"/>
          <p:cNvSpPr/>
          <p:nvPr/>
        </p:nvSpPr>
        <p:spPr>
          <a:xfrm>
            <a:off x="5241850" y="152400"/>
            <a:ext cx="6570921" cy="28956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a:solidFill>
                  <a:prstClr val="white"/>
                </a:solidFill>
                <a:latin typeface="+mj-lt"/>
                <a:cs typeface="Times New Roman" pitchFamily="18" charset="0"/>
              </a:rPr>
              <a:t>1. Gà con kể với các bạn thế nào về bầu trời trong quả trứng? </a:t>
            </a:r>
            <a:endParaRPr lang="en-US" sz="4000" b="1" dirty="0" err="1">
              <a:solidFill>
                <a:prstClr val="white"/>
              </a:solidFill>
              <a:latin typeface="+mj-lt"/>
              <a:cs typeface="Times New Roman" pitchFamily="18" charset="0"/>
            </a:endParaRPr>
          </a:p>
        </p:txBody>
      </p:sp>
      <p:pic>
        <p:nvPicPr>
          <p:cNvPr id="7" name="Picture 6"/>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8" name="Cloud Callout 7"/>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Trong bài thơ, chú gà con kể với các bạn về 2 giai đoạn trong cuộc sống của mình: lúc còn ở trong quả trứng và lúc bước ra thế giới bên ngoài.</a:t>
            </a:r>
          </a:p>
          <a:p>
            <a:pPr marL="342900" indent="-342900" algn="just">
              <a:buFont typeface="Arial" panose="020B0604020202020204" pitchFamily="34" charset="0"/>
              <a:buChar char="•"/>
            </a:pPr>
            <a:r>
              <a:rPr lang="vi-VN" sz="2300" b="1" dirty="0">
                <a:solidFill>
                  <a:srgbClr val="FF0000"/>
                </a:solidFill>
                <a:latin typeface="Calibri" panose="020F0502020204030204" pitchFamily="34" charset="0"/>
                <a:cs typeface="Calibri" panose="020F0502020204030204" pitchFamily="34" charset="0"/>
              </a:rPr>
              <a:t>Bầu trời bên trong quả trứng chỉ 1 màu nâu, không có gió, không có nắng, không</a:t>
            </a:r>
            <a:r>
              <a:rPr lang="en-US" sz="2300" b="1" dirty="0">
                <a:solidFill>
                  <a:srgbClr val="FF0000"/>
                </a:solidFill>
                <a:latin typeface="Calibri" panose="020F0502020204030204" pitchFamily="34" charset="0"/>
                <a:cs typeface="Calibri" panose="020F0502020204030204" pitchFamily="34" charset="0"/>
              </a:rPr>
              <a:t> </a:t>
            </a:r>
            <a:r>
              <a:rPr lang="vi-VN" sz="2300" b="1" dirty="0">
                <a:solidFill>
                  <a:srgbClr val="FF0000"/>
                </a:solidFill>
                <a:latin typeface="Calibri" panose="020F0502020204030204" pitchFamily="34" charset="0"/>
                <a:cs typeface="Calibri" panose="020F0502020204030204" pitchFamily="34" charset="0"/>
              </a:rPr>
              <a:t>lắm sắc màu, chỉ có một vòm trời màu nâu như nhau.</a:t>
            </a:r>
          </a:p>
        </p:txBody>
      </p:sp>
      <p:sp>
        <p:nvSpPr>
          <p:cNvPr id="9" name="Right Arrow 8">
            <a:hlinkClick r:id="rId6" action="ppaction://hlinksldjump"/>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2" name="Cloud 1">
            <a:extLst>
              <a:ext uri="{FF2B5EF4-FFF2-40B4-BE49-F238E27FC236}">
                <a16:creationId xmlns:a16="http://schemas.microsoft.com/office/drawing/2014/main" id="{F9880D91-3964-23A8-6B85-20700DBD44C3}"/>
              </a:ext>
            </a:extLst>
          </p:cNvPr>
          <p:cNvSpPr/>
          <p:nvPr/>
        </p:nvSpPr>
        <p:spPr>
          <a:xfrm>
            <a:off x="159487" y="244549"/>
            <a:ext cx="3062177"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Chỉ</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một</a:t>
            </a:r>
            <a:r>
              <a:rPr lang="en-US" sz="2800" b="1" dirty="0">
                <a:latin typeface="+mj-lt"/>
              </a:rPr>
              <a:t> </a:t>
            </a:r>
            <a:r>
              <a:rPr lang="en-US" sz="2800" b="1" dirty="0" err="1">
                <a:latin typeface="+mj-lt"/>
              </a:rPr>
              <a:t>màu</a:t>
            </a:r>
            <a:r>
              <a:rPr lang="en-US" sz="2800" b="1" dirty="0">
                <a:latin typeface="+mj-lt"/>
              </a:rPr>
              <a:t> </a:t>
            </a:r>
            <a:r>
              <a:rPr lang="en-US" sz="2800" b="1" dirty="0" err="1">
                <a:latin typeface="+mj-lt"/>
              </a:rPr>
              <a:t>nâu</a:t>
            </a:r>
            <a:endParaRPr lang="en-US" sz="2800" b="1" dirty="0">
              <a:latin typeface="+mj-lt"/>
            </a:endParaRPr>
          </a:p>
        </p:txBody>
      </p:sp>
      <p:sp>
        <p:nvSpPr>
          <p:cNvPr id="3" name="Cloud 2">
            <a:extLst>
              <a:ext uri="{FF2B5EF4-FFF2-40B4-BE49-F238E27FC236}">
                <a16:creationId xmlns:a16="http://schemas.microsoft.com/office/drawing/2014/main" id="{3D9B888F-84FE-DB3B-8409-3D340E587940}"/>
              </a:ext>
            </a:extLst>
          </p:cNvPr>
          <p:cNvSpPr/>
          <p:nvPr/>
        </p:nvSpPr>
        <p:spPr>
          <a:xfrm>
            <a:off x="1" y="1977656"/>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err="1">
                <a:latin typeface="+mj-lt"/>
              </a:rPr>
              <a:t>Không</a:t>
            </a:r>
            <a:r>
              <a:rPr lang="en-US" sz="2800" b="1" dirty="0">
                <a:latin typeface="+mj-lt"/>
              </a:rPr>
              <a:t> </a:t>
            </a:r>
            <a:r>
              <a:rPr lang="en-US" sz="2800" b="1" dirty="0" err="1">
                <a:latin typeface="+mj-lt"/>
              </a:rPr>
              <a:t>có</a:t>
            </a:r>
            <a:r>
              <a:rPr lang="en-US" sz="2800" b="1" dirty="0">
                <a:latin typeface="+mj-lt"/>
              </a:rPr>
              <a:t> </a:t>
            </a:r>
            <a:r>
              <a:rPr lang="en-US" sz="2800" b="1" dirty="0" err="1">
                <a:latin typeface="+mj-lt"/>
              </a:rPr>
              <a:t>nắng</a:t>
            </a:r>
            <a:endParaRPr lang="en-US" sz="2800" b="1" dirty="0">
              <a:latin typeface="+mj-lt"/>
            </a:endParaRPr>
          </a:p>
        </p:txBody>
      </p:sp>
      <p:sp>
        <p:nvSpPr>
          <p:cNvPr id="4" name="Cloud 3">
            <a:extLst>
              <a:ext uri="{FF2B5EF4-FFF2-40B4-BE49-F238E27FC236}">
                <a16:creationId xmlns:a16="http://schemas.microsoft.com/office/drawing/2014/main" id="{26C4194C-FD21-0F91-D918-38C77DE9F77A}"/>
              </a:ext>
            </a:extLst>
          </p:cNvPr>
          <p:cNvSpPr/>
          <p:nvPr/>
        </p:nvSpPr>
        <p:spPr>
          <a:xfrm>
            <a:off x="2636876" y="2158410"/>
            <a:ext cx="2668772" cy="152045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b="1" dirty="0">
                <a:latin typeface="+mj-lt"/>
              </a:rPr>
              <a:t>?</a:t>
            </a:r>
          </a:p>
        </p:txBody>
      </p:sp>
    </p:spTree>
    <p:extLst>
      <p:ext uri="{BB962C8B-B14F-4D97-AF65-F5344CB8AC3E}">
        <p14:creationId xmlns:p14="http://schemas.microsoft.com/office/powerpoint/2010/main" val="24940344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down)">
                                      <p:cBhvr>
                                        <p:cTn id="7" dur="500"/>
                                        <p:tgtEl>
                                          <p:spTgt spid="5"/>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fade">
                                      <p:cBhvr>
                                        <p:cTn id="16" dur="500"/>
                                        <p:tgtEl>
                                          <p:spTgt spid="2"/>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 calcmode="lin" valueType="num">
                                      <p:cBhvr>
                                        <p:cTn id="21" dur="500" fill="hold"/>
                                        <p:tgtEl>
                                          <p:spTgt spid="8"/>
                                        </p:tgtEl>
                                        <p:attrNameLst>
                                          <p:attrName>ppt_w</p:attrName>
                                        </p:attrNameLst>
                                      </p:cBhvr>
                                      <p:tavLst>
                                        <p:tav tm="0">
                                          <p:val>
                                            <p:fltVal val="0"/>
                                          </p:val>
                                        </p:tav>
                                        <p:tav tm="100000">
                                          <p:val>
                                            <p:strVal val="#ppt_w"/>
                                          </p:val>
                                        </p:tav>
                                      </p:tavLst>
                                    </p:anim>
                                    <p:anim calcmode="lin" valueType="num">
                                      <p:cBhvr>
                                        <p:cTn id="22" dur="500" fill="hold"/>
                                        <p:tgtEl>
                                          <p:spTgt spid="8"/>
                                        </p:tgtEl>
                                        <p:attrNameLst>
                                          <p:attrName>ppt_h</p:attrName>
                                        </p:attrNameLst>
                                      </p:cBhvr>
                                      <p:tavLst>
                                        <p:tav tm="0">
                                          <p:val>
                                            <p:fltVal val="0"/>
                                          </p:val>
                                        </p:tav>
                                        <p:tav tm="100000">
                                          <p:val>
                                            <p:strVal val="#ppt_h"/>
                                          </p:val>
                                        </p:tav>
                                      </p:tavLst>
                                    </p:anim>
                                    <p:animEffect transition="in" filter="fade">
                                      <p:cBhvr>
                                        <p:cTn id="23" dur="500"/>
                                        <p:tgtEl>
                                          <p:spTgt spid="8"/>
                                        </p:tgtEl>
                                      </p:cBhvr>
                                    </p:animEffect>
                                  </p:childTnLst>
                                  <p:subTnLst>
                                    <p:audio>
                                      <p:cMediaNode>
                                        <p:cTn display="0" masterRel="sameClick">
                                          <p:stCondLst>
                                            <p:cond evt="begin" delay="0">
                                              <p:tn val="19"/>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2" grpId="0" animBg="1"/>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1007958" y="0"/>
            <a:ext cx="10176087"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78380" y="5121487"/>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0" name="图片 49"/>
          <p:cNvPicPr>
            <a:picLocks noChangeAspect="1"/>
          </p:cNvPicPr>
          <p:nvPr/>
        </p:nvPicPr>
        <p:blipFill rotWithShape="1">
          <a:blip r:embed="rId7"/>
          <a:srcRect l="22222" t="19186" r="25000" b="25998"/>
          <a:stretch>
            <a:fillRect/>
          </a:stretch>
        </p:blipFill>
        <p:spPr>
          <a:xfrm rot="374968" flipH="1">
            <a:off x="2167468" y="3688080"/>
            <a:ext cx="2498513" cy="2629747"/>
          </a:xfrm>
          <a:prstGeom prst="rect">
            <a:avLst/>
          </a:prstGeom>
        </p:spPr>
      </p:pic>
      <p:grpSp>
        <p:nvGrpSpPr>
          <p:cNvPr id="51" name="组合 50"/>
          <p:cNvGrpSpPr/>
          <p:nvPr/>
        </p:nvGrpSpPr>
        <p:grpSpPr>
          <a:xfrm>
            <a:off x="2032000" y="-25399"/>
            <a:ext cx="7882467" cy="5529580"/>
            <a:chOff x="2898" y="90"/>
            <a:chExt cx="9310" cy="6531"/>
          </a:xfrm>
        </p:grpSpPr>
        <p:grpSp>
          <p:nvGrpSpPr>
            <p:cNvPr id="58" name="组合 57"/>
            <p:cNvGrpSpPr/>
            <p:nvPr/>
          </p:nvGrpSpPr>
          <p:grpSpPr>
            <a:xfrm>
              <a:off x="2898" y="90"/>
              <a:ext cx="9310" cy="6531"/>
              <a:chOff x="2628" y="90"/>
              <a:chExt cx="9310" cy="6531"/>
            </a:xfrm>
          </p:grpSpPr>
          <p:sp>
            <p:nvSpPr>
              <p:cNvPr id="59" name="十字星 58"/>
              <p:cNvSpPr/>
              <p:nvPr/>
            </p:nvSpPr>
            <p:spPr>
              <a:xfrm>
                <a:off x="7188" y="90"/>
                <a:ext cx="1200" cy="1200"/>
              </a:xfrm>
              <a:prstGeom prst="star4">
                <a:avLst/>
              </a:prstGeom>
              <a:solidFill>
                <a:srgbClr val="F4623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0" name="十字星 59"/>
              <p:cNvSpPr/>
              <p:nvPr/>
            </p:nvSpPr>
            <p:spPr>
              <a:xfrm>
                <a:off x="2628" y="26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1" name="十字星 60"/>
              <p:cNvSpPr/>
              <p:nvPr/>
            </p:nvSpPr>
            <p:spPr>
              <a:xfrm>
                <a:off x="10479" y="5490"/>
                <a:ext cx="1131" cy="1131"/>
              </a:xfrm>
              <a:prstGeom prst="star4">
                <a:avLst/>
              </a:prstGeom>
              <a:solidFill>
                <a:srgbClr val="F72C0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sp>
            <p:nvSpPr>
              <p:cNvPr id="62" name="十字星 61"/>
              <p:cNvSpPr/>
              <p:nvPr/>
            </p:nvSpPr>
            <p:spPr>
              <a:xfrm>
                <a:off x="10807" y="3690"/>
                <a:ext cx="1131" cy="1131"/>
              </a:xfrm>
              <a:prstGeom prst="star4">
                <a:avLst/>
              </a:prstGeom>
              <a:solidFill>
                <a:srgbClr val="94CF5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sp>
          <p:nvSpPr>
            <p:cNvPr id="63" name="十字星 62"/>
            <p:cNvSpPr/>
            <p:nvPr/>
          </p:nvSpPr>
          <p:spPr>
            <a:xfrm>
              <a:off x="10817" y="1410"/>
              <a:ext cx="996" cy="996"/>
            </a:xfrm>
            <a:prstGeom prst="star4">
              <a:avLst/>
            </a:prstGeom>
            <a:solidFill>
              <a:srgbClr val="242C7E"/>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black"/>
                </a:solidFill>
                <a:latin typeface="Calibri"/>
                <a:ea typeface="宋体" panose="02010600030101010101" pitchFamily="2" charset="-122"/>
              </a:endParaRPr>
            </a:p>
          </p:txBody>
        </p:sp>
      </p:grpSp>
      <p:pic>
        <p:nvPicPr>
          <p:cNvPr id="2" name="Picture 1">
            <a:extLst>
              <a:ext uri="{FF2B5EF4-FFF2-40B4-BE49-F238E27FC236}">
                <a16:creationId xmlns:a16="http://schemas.microsoft.com/office/drawing/2014/main" id="{FF2A0CD8-74AD-AFD4-9B1B-EAD0351EE002}"/>
              </a:ext>
            </a:extLst>
          </p:cNvPr>
          <p:cNvPicPr>
            <a:picLocks noChangeAspect="1"/>
          </p:cNvPicPr>
          <p:nvPr/>
        </p:nvPicPr>
        <p:blipFill>
          <a:blip r:embed="rId8"/>
          <a:stretch>
            <a:fillRect/>
          </a:stretch>
        </p:blipFill>
        <p:spPr>
          <a:xfrm>
            <a:off x="2957815" y="1046771"/>
            <a:ext cx="6200169" cy="4993057"/>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4" presetClass="entr" presetSubtype="10" fill="hold" nodeType="clickEffect">
                                  <p:stCondLst>
                                    <p:cond delay="0"/>
                                  </p:stCondLst>
                                  <p:childTnLst>
                                    <p:set>
                                      <p:cBhvr>
                                        <p:cTn id="20" dur="1" fill="hold">
                                          <p:stCondLst>
                                            <p:cond delay="0"/>
                                          </p:stCondLst>
                                        </p:cTn>
                                        <p:tgtEl>
                                          <p:spTgt spid="50"/>
                                        </p:tgtEl>
                                        <p:attrNameLst>
                                          <p:attrName>style.visibility</p:attrName>
                                        </p:attrNameLst>
                                      </p:cBhvr>
                                      <p:to>
                                        <p:strVal val="visible"/>
                                      </p:to>
                                    </p:set>
                                    <p:animEffect transition="in" filter="randombar(horizontal)">
                                      <p:cBhvr>
                                        <p:cTn id="21" dur="500"/>
                                        <p:tgtEl>
                                          <p:spTgt spid="50"/>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nodeType="click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barn(inVertical)">
                                      <p:cBhvr>
                                        <p:cTn id="2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5" name="Cloud Callout 4">
            <a:extLst>
              <a:ext uri="{FF2B5EF4-FFF2-40B4-BE49-F238E27FC236}">
                <a16:creationId xmlns:a16="http://schemas.microsoft.com/office/drawing/2014/main" id="{4539A85F-536D-CC48-DBB1-1EB2BD2389DC}"/>
              </a:ext>
            </a:extLst>
          </p:cNvPr>
          <p:cNvSpPr/>
          <p:nvPr/>
        </p:nvSpPr>
        <p:spPr>
          <a:xfrm>
            <a:off x="5773478" y="0"/>
            <a:ext cx="6113721" cy="3048000"/>
          </a:xfrm>
          <a:prstGeom prst="cloudCallout">
            <a:avLst>
              <a:gd name="adj1" fmla="val 8451"/>
              <a:gd name="adj2" fmla="val 83868"/>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mj-lt"/>
                <a:cs typeface="Times New Roman" pitchFamily="18" charset="0"/>
              </a:rPr>
              <a:t> 2. </a:t>
            </a:r>
            <a:r>
              <a:rPr lang="en-US" sz="3200" b="1" dirty="0" err="1">
                <a:solidFill>
                  <a:prstClr val="white"/>
                </a:solidFill>
                <a:latin typeface="+mj-lt"/>
                <a:cs typeface="Times New Roman" pitchFamily="18" charset="0"/>
              </a:rPr>
              <a:t>Gà</a:t>
            </a:r>
            <a:r>
              <a:rPr lang="en-US" sz="3200" b="1" dirty="0">
                <a:solidFill>
                  <a:prstClr val="white"/>
                </a:solidFill>
                <a:latin typeface="+mj-lt"/>
                <a:cs typeface="Times New Roman" pitchFamily="18" charset="0"/>
              </a:rPr>
              <a:t> con </a:t>
            </a:r>
            <a:r>
              <a:rPr lang="en-US" sz="3200" b="1" dirty="0" err="1">
                <a:solidFill>
                  <a:prstClr val="white"/>
                </a:solidFill>
                <a:latin typeface="+mj-lt"/>
                <a:cs typeface="Times New Roman" pitchFamily="18" charset="0"/>
              </a:rPr>
              <a:t>thấy</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ngoài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có</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gì</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khác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với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bầu</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trời</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và</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cuộc</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sống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bên</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trong</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quả</a:t>
            </a:r>
            <a:r>
              <a:rPr lang="en-US" sz="3200" b="1" dirty="0">
                <a:solidFill>
                  <a:prstClr val="white"/>
                </a:solidFill>
                <a:latin typeface="+mj-lt"/>
                <a:cs typeface="Times New Roman" pitchFamily="18" charset="0"/>
              </a:rPr>
              <a:t> </a:t>
            </a:r>
            <a:r>
              <a:rPr lang="en-US" sz="3200" b="1" dirty="0" err="1">
                <a:solidFill>
                  <a:prstClr val="white"/>
                </a:solidFill>
                <a:latin typeface="+mj-lt"/>
                <a:cs typeface="Times New Roman" pitchFamily="18" charset="0"/>
              </a:rPr>
              <a:t>trứng</a:t>
            </a:r>
            <a:r>
              <a:rPr lang="en-US" sz="3200" b="1" dirty="0">
                <a:solidFill>
                  <a:prstClr val="white"/>
                </a:solidFill>
                <a:latin typeface="+mj-lt"/>
                <a:cs typeface="Times New Roman" pitchFamily="18" charset="0"/>
              </a:rPr>
              <a:t>?</a:t>
            </a:r>
          </a:p>
        </p:txBody>
      </p:sp>
      <p:pic>
        <p:nvPicPr>
          <p:cNvPr id="26" name="Picture 25">
            <a:extLst>
              <a:ext uri="{FF2B5EF4-FFF2-40B4-BE49-F238E27FC236}">
                <a16:creationId xmlns:a16="http://schemas.microsoft.com/office/drawing/2014/main" id="{F1A1C4D0-F2A7-B223-D2E0-8F25C96EFDBA}"/>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209107" y="5146208"/>
            <a:ext cx="1428307" cy="1711792"/>
          </a:xfrm>
          <a:prstGeom prst="rect">
            <a:avLst/>
          </a:prstGeom>
        </p:spPr>
      </p:pic>
      <p:sp>
        <p:nvSpPr>
          <p:cNvPr id="27" name="Right Arrow 8">
            <a:hlinkClick r:id="rId5" action="ppaction://hlinksldjump"/>
            <a:extLst>
              <a:ext uri="{FF2B5EF4-FFF2-40B4-BE49-F238E27FC236}">
                <a16:creationId xmlns:a16="http://schemas.microsoft.com/office/drawing/2014/main" id="{BC170933-6F14-E25A-F674-925B76AFB1B5}"/>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graphicFrame>
        <p:nvGraphicFramePr>
          <p:cNvPr id="28" name="Table 13">
            <a:extLst>
              <a:ext uri="{FF2B5EF4-FFF2-40B4-BE49-F238E27FC236}">
                <a16:creationId xmlns:a16="http://schemas.microsoft.com/office/drawing/2014/main" id="{B126CDFB-CF24-4B52-1792-03A0783721EA}"/>
              </a:ext>
            </a:extLst>
          </p:cNvPr>
          <p:cNvGraphicFramePr>
            <a:graphicFrameLocks noGrp="1"/>
          </p:cNvGraphicFramePr>
          <p:nvPr>
            <p:extLst>
              <p:ext uri="{D42A27DB-BD31-4B8C-83A1-F6EECF244321}">
                <p14:modId xmlns:p14="http://schemas.microsoft.com/office/powerpoint/2010/main" val="1072631388"/>
              </p:ext>
            </p:extLst>
          </p:nvPr>
        </p:nvGraphicFramePr>
        <p:xfrm>
          <a:off x="277626" y="191386"/>
          <a:ext cx="7845648" cy="6453963"/>
        </p:xfrm>
        <a:graphic>
          <a:graphicData uri="http://schemas.openxmlformats.org/drawingml/2006/table">
            <a:tbl>
              <a:tblPr firstRow="1" bandRow="1">
                <a:tableStyleId>{7DF18680-E054-41AD-8BC1-D1AEF772440D}</a:tableStyleId>
              </a:tblPr>
              <a:tblGrid>
                <a:gridCol w="3550095">
                  <a:extLst>
                    <a:ext uri="{9D8B030D-6E8A-4147-A177-3AD203B41FA5}">
                      <a16:colId xmlns:a16="http://schemas.microsoft.com/office/drawing/2014/main" val="3750438669"/>
                    </a:ext>
                  </a:extLst>
                </a:gridCol>
                <a:gridCol w="4295553">
                  <a:extLst>
                    <a:ext uri="{9D8B030D-6E8A-4147-A177-3AD203B41FA5}">
                      <a16:colId xmlns:a16="http://schemas.microsoft.com/office/drawing/2014/main" val="2376898342"/>
                    </a:ext>
                  </a:extLst>
                </a:gridCol>
              </a:tblGrid>
              <a:tr h="607794">
                <a:tc>
                  <a:txBody>
                    <a:bodyPr/>
                    <a:lstStyle/>
                    <a:p>
                      <a:pPr algn="ctr"/>
                      <a:r>
                        <a:rPr lang="en-US" sz="2800" dirty="0" err="1"/>
                        <a:t>Bên</a:t>
                      </a:r>
                      <a:r>
                        <a:rPr lang="en-US" sz="2800" dirty="0"/>
                        <a:t> </a:t>
                      </a:r>
                      <a:r>
                        <a:rPr lang="en-US" sz="2800" dirty="0" err="1"/>
                        <a:t>trong</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tc>
                  <a:txBody>
                    <a:bodyPr/>
                    <a:lstStyle/>
                    <a:p>
                      <a:pPr algn="ctr"/>
                      <a:r>
                        <a:rPr lang="en-US" sz="2800" dirty="0" err="1"/>
                        <a:t>Bên</a:t>
                      </a:r>
                      <a:r>
                        <a:rPr lang="en-US" sz="2800" dirty="0"/>
                        <a:t> </a:t>
                      </a:r>
                      <a:r>
                        <a:rPr lang="en-US" sz="2800" dirty="0" err="1"/>
                        <a:t>ngoài</a:t>
                      </a:r>
                      <a:r>
                        <a:rPr lang="en-US" sz="2800" dirty="0"/>
                        <a:t> </a:t>
                      </a:r>
                      <a:r>
                        <a:rPr lang="en-US" sz="2800" dirty="0" err="1"/>
                        <a:t>quả</a:t>
                      </a:r>
                      <a:r>
                        <a:rPr lang="en-US" sz="2800" dirty="0"/>
                        <a:t> </a:t>
                      </a:r>
                      <a:r>
                        <a:rPr lang="en-US" sz="2800" dirty="0" err="1"/>
                        <a:t>trứng</a:t>
                      </a:r>
                      <a:endParaRPr lang="en-US" sz="2800" dirty="0"/>
                    </a:p>
                  </a:txBody>
                  <a:tcPr>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17551616"/>
                  </a:ext>
                </a:extLst>
              </a:tr>
              <a:tr h="1516532">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2057966434"/>
                  </a:ext>
                </a:extLst>
              </a:tr>
              <a:tr h="1911930">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697466719"/>
                  </a:ext>
                </a:extLst>
              </a:tr>
              <a:tr h="2417707">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tc>
                  <a:txBody>
                    <a:bodyPr/>
                    <a:lstStyle/>
                    <a:p>
                      <a:pPr algn="ctr"/>
                      <a:endParaRPr lang="en-US" sz="2800" dirty="0"/>
                    </a:p>
                  </a:txBody>
                  <a:tcP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1"/>
                    </a:solidFill>
                  </a:tcPr>
                </a:tc>
                <a:extLst>
                  <a:ext uri="{0D108BD9-81ED-4DB2-BD59-A6C34878D82A}">
                    <a16:rowId xmlns:a16="http://schemas.microsoft.com/office/drawing/2014/main" val="3799392113"/>
                  </a:ext>
                </a:extLst>
              </a:tr>
            </a:tbl>
          </a:graphicData>
        </a:graphic>
      </p:graphicFrame>
      <p:sp>
        <p:nvSpPr>
          <p:cNvPr id="29" name="TextBox 28">
            <a:extLst>
              <a:ext uri="{FF2B5EF4-FFF2-40B4-BE49-F238E27FC236}">
                <a16:creationId xmlns:a16="http://schemas.microsoft.com/office/drawing/2014/main" id="{2916954E-CFC8-AE7C-A75C-948E48BD085F}"/>
              </a:ext>
            </a:extLst>
          </p:cNvPr>
          <p:cNvSpPr txBox="1"/>
          <p:nvPr/>
        </p:nvSpPr>
        <p:spPr>
          <a:xfrm>
            <a:off x="276448" y="829339"/>
            <a:ext cx="3285460" cy="1107996"/>
          </a:xfrm>
          <a:prstGeom prst="rect">
            <a:avLst/>
          </a:prstGeom>
          <a:noFill/>
        </p:spPr>
        <p:txBody>
          <a:bodyPr wrap="square" rtlCol="0">
            <a:spAutoFit/>
          </a:bodyPr>
          <a:lstStyle/>
          <a:p>
            <a:r>
              <a:rPr lang="en-US" sz="2200" dirty="0" err="1"/>
              <a:t>Những</a:t>
            </a:r>
            <a:r>
              <a:rPr lang="en-US" sz="2200" dirty="0"/>
              <a:t> </a:t>
            </a:r>
            <a:r>
              <a:rPr lang="en-US" sz="2200" dirty="0" err="1"/>
              <a:t>thứ</a:t>
            </a:r>
            <a:r>
              <a:rPr lang="en-US" sz="2200" dirty="0"/>
              <a:t> </a:t>
            </a:r>
            <a:r>
              <a:rPr lang="en-US" sz="2200" dirty="0" err="1"/>
              <a:t>không</a:t>
            </a:r>
            <a:r>
              <a:rPr lang="en-US" sz="2200" dirty="0"/>
              <a:t> </a:t>
            </a:r>
            <a:r>
              <a:rPr lang="en-US" sz="2200" dirty="0" err="1"/>
              <a:t>có</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gió</a:t>
            </a:r>
            <a:r>
              <a:rPr lang="en-US" sz="2200" dirty="0"/>
              <a:t> </a:t>
            </a:r>
            <a:r>
              <a:rPr lang="en-US" sz="2200" dirty="0" err="1"/>
              <a:t>có</a:t>
            </a:r>
            <a:r>
              <a:rPr lang="en-US" sz="2200" dirty="0"/>
              <a:t> </a:t>
            </a:r>
            <a:r>
              <a:rPr lang="en-US" sz="2200" dirty="0" err="1"/>
              <a:t>nắng</a:t>
            </a:r>
            <a:endParaRPr lang="en-US" sz="2200" dirty="0"/>
          </a:p>
          <a:p>
            <a:pPr marL="285750" indent="-285750">
              <a:buFont typeface="Arial" panose="020B0604020202020204" pitchFamily="34" charset="0"/>
              <a:buChar char="•"/>
            </a:pPr>
            <a:r>
              <a:rPr lang="en-US" sz="2200" dirty="0" err="1"/>
              <a:t>Không</a:t>
            </a:r>
            <a:r>
              <a:rPr lang="en-US" sz="2200" dirty="0"/>
              <a:t> </a:t>
            </a:r>
            <a:r>
              <a:rPr lang="en-US" sz="2200" dirty="0" err="1"/>
              <a:t>có</a:t>
            </a:r>
            <a:r>
              <a:rPr lang="en-US" sz="2200" dirty="0"/>
              <a:t> </a:t>
            </a:r>
            <a:r>
              <a:rPr lang="en-US" sz="2200" dirty="0" err="1"/>
              <a:t>lắm</a:t>
            </a:r>
            <a:r>
              <a:rPr lang="en-US" sz="2200" dirty="0"/>
              <a:t> </a:t>
            </a:r>
            <a:r>
              <a:rPr lang="en-US" sz="2200" dirty="0" err="1"/>
              <a:t>sắc</a:t>
            </a:r>
            <a:r>
              <a:rPr lang="en-US" sz="2200" dirty="0"/>
              <a:t> </a:t>
            </a:r>
            <a:r>
              <a:rPr lang="en-US" sz="2200" dirty="0" err="1"/>
              <a:t>màu</a:t>
            </a:r>
            <a:endParaRPr lang="en-US" sz="2200" dirty="0"/>
          </a:p>
        </p:txBody>
      </p:sp>
      <p:sp>
        <p:nvSpPr>
          <p:cNvPr id="30" name="TextBox 29">
            <a:extLst>
              <a:ext uri="{FF2B5EF4-FFF2-40B4-BE49-F238E27FC236}">
                <a16:creationId xmlns:a16="http://schemas.microsoft.com/office/drawing/2014/main" id="{AB9779E2-3F99-12BD-8223-77A1244149A0}"/>
              </a:ext>
            </a:extLst>
          </p:cNvPr>
          <p:cNvSpPr txBox="1"/>
          <p:nvPr/>
        </p:nvSpPr>
        <p:spPr>
          <a:xfrm>
            <a:off x="3902148" y="871870"/>
            <a:ext cx="4391248" cy="1446550"/>
          </a:xfrm>
          <a:prstGeom prst="rect">
            <a:avLst/>
          </a:prstGeom>
          <a:noFill/>
        </p:spPr>
        <p:txBody>
          <a:bodyPr wrap="square" rtlCol="0">
            <a:spAutoFit/>
          </a:bodyPr>
          <a:lstStyle/>
          <a:p>
            <a:r>
              <a:rPr lang="en-US" sz="2200" dirty="0" err="1"/>
              <a:t>Những</a:t>
            </a:r>
            <a:r>
              <a:rPr lang="en-US" sz="2200" dirty="0"/>
              <a:t> </a:t>
            </a:r>
            <a:r>
              <a:rPr lang="en-US" sz="2200" dirty="0" err="1"/>
              <a:t>điều</a:t>
            </a:r>
            <a:r>
              <a:rPr lang="en-US" sz="2200" dirty="0"/>
              <a:t> </a:t>
            </a:r>
            <a:r>
              <a:rPr lang="en-US" sz="2200" dirty="0" err="1"/>
              <a:t>thấy</a:t>
            </a:r>
            <a:r>
              <a:rPr lang="en-US" sz="2200" dirty="0"/>
              <a:t> </a:t>
            </a:r>
            <a:r>
              <a:rPr lang="en-US" sz="2200" dirty="0" err="1"/>
              <a:t>lạ</a:t>
            </a:r>
            <a:r>
              <a:rPr lang="en-US" sz="2200" dirty="0"/>
              <a:t> </a:t>
            </a:r>
            <a:r>
              <a:rPr lang="en-US" sz="2200" dirty="0" err="1"/>
              <a:t>lẫm</a:t>
            </a:r>
            <a:r>
              <a:rPr lang="en-US" sz="2200" dirty="0"/>
              <a:t>, </a:t>
            </a:r>
            <a:r>
              <a:rPr lang="en-US" sz="2200" dirty="0" err="1"/>
              <a:t>bất</a:t>
            </a:r>
            <a:r>
              <a:rPr lang="en-US" sz="2200" dirty="0"/>
              <a:t> </a:t>
            </a:r>
            <a:r>
              <a:rPr lang="en-US" sz="2200" dirty="0" err="1"/>
              <a:t>ngờ</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gió</a:t>
            </a:r>
            <a:r>
              <a:rPr lang="en-US" sz="2200" dirty="0"/>
              <a:t> </a:t>
            </a:r>
            <a:r>
              <a:rPr lang="en-US" sz="2200" dirty="0" err="1"/>
              <a:t>lộng</a:t>
            </a:r>
            <a:endParaRPr lang="en-US" sz="2200" dirty="0"/>
          </a:p>
          <a:p>
            <a:pPr marL="285750" indent="-285750">
              <a:buFont typeface="Arial" panose="020B0604020202020204" pitchFamily="34" charset="0"/>
              <a:buChar char="•"/>
            </a:pPr>
            <a:r>
              <a:rPr lang="en-US" sz="2200" dirty="0" err="1"/>
              <a:t>Nhiều</a:t>
            </a:r>
            <a:r>
              <a:rPr lang="en-US" sz="2200" dirty="0"/>
              <a:t> </a:t>
            </a:r>
            <a:r>
              <a:rPr lang="en-US" sz="2200" dirty="0" err="1"/>
              <a:t>nắng</a:t>
            </a:r>
            <a:r>
              <a:rPr lang="en-US" sz="2200" dirty="0"/>
              <a:t> </a:t>
            </a:r>
            <a:r>
              <a:rPr lang="en-US" sz="2200" dirty="0" err="1"/>
              <a:t>reo</a:t>
            </a:r>
            <a:endParaRPr lang="en-US" sz="2200" dirty="0"/>
          </a:p>
          <a:p>
            <a:pPr marL="285750" indent="-285750">
              <a:buFont typeface="Arial" panose="020B0604020202020204" pitchFamily="34" charset="0"/>
              <a:buChar char="•"/>
            </a:pPr>
            <a:r>
              <a:rPr lang="en-US" sz="2200" dirty="0" err="1"/>
              <a:t>Thấy</a:t>
            </a:r>
            <a:r>
              <a:rPr lang="en-US" sz="2200" dirty="0"/>
              <a:t> </a:t>
            </a:r>
            <a:r>
              <a:rPr lang="en-US" sz="2200" dirty="0" err="1"/>
              <a:t>thương</a:t>
            </a:r>
            <a:r>
              <a:rPr lang="en-US" sz="2200" dirty="0"/>
              <a:t> </a:t>
            </a:r>
            <a:r>
              <a:rPr lang="en-US" sz="2200" dirty="0" err="1"/>
              <a:t>yêu</a:t>
            </a:r>
            <a:r>
              <a:rPr lang="en-US" sz="2200" dirty="0"/>
              <a:t>, </a:t>
            </a:r>
            <a:r>
              <a:rPr lang="en-US" sz="2200" dirty="0" err="1"/>
              <a:t>biết</a:t>
            </a:r>
            <a:r>
              <a:rPr lang="en-US" sz="2200" dirty="0"/>
              <a:t> </a:t>
            </a:r>
            <a:r>
              <a:rPr lang="en-US" sz="2200" dirty="0" err="1"/>
              <a:t>là</a:t>
            </a:r>
            <a:r>
              <a:rPr lang="en-US" sz="2200" dirty="0"/>
              <a:t> </a:t>
            </a:r>
            <a:r>
              <a:rPr lang="en-US" sz="2200" dirty="0" err="1"/>
              <a:t>có</a:t>
            </a:r>
            <a:r>
              <a:rPr lang="en-US" sz="2200" dirty="0"/>
              <a:t> </a:t>
            </a:r>
            <a:r>
              <a:rPr lang="en-US" sz="2200" dirty="0" err="1"/>
              <a:t>mẹ</a:t>
            </a:r>
            <a:endParaRPr lang="en-US" sz="2200" dirty="0"/>
          </a:p>
        </p:txBody>
      </p:sp>
      <p:sp>
        <p:nvSpPr>
          <p:cNvPr id="31" name="TextBox 30">
            <a:extLst>
              <a:ext uri="{FF2B5EF4-FFF2-40B4-BE49-F238E27FC236}">
                <a16:creationId xmlns:a16="http://schemas.microsoft.com/office/drawing/2014/main" id="{7CE8564D-14A1-7F1E-7C16-D5916410B1A1}"/>
              </a:ext>
            </a:extLst>
          </p:cNvPr>
          <p:cNvSpPr txBox="1"/>
          <p:nvPr/>
        </p:nvSpPr>
        <p:spPr>
          <a:xfrm>
            <a:off x="520995" y="2264734"/>
            <a:ext cx="3285460"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pPr marL="342900" indent="-342900">
              <a:buFontTx/>
              <a:buChar char="-"/>
            </a:pPr>
            <a:r>
              <a:rPr lang="en-US" sz="2000" dirty="0" err="1">
                <a:latin typeface="Calibri" panose="020F0502020204030204" pitchFamily="34" charset="0"/>
                <a:cs typeface="Calibri" panose="020F0502020204030204" pitchFamily="34" charset="0"/>
              </a:rPr>
              <a:t>Điều</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thích</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thú</a:t>
            </a:r>
            <a:endParaRPr lang="en-US" sz="2000" dirty="0">
              <a:latin typeface="Calibri" panose="020F0502020204030204" pitchFamily="34" charset="0"/>
              <a:cs typeface="Calibri" panose="020F0502020204030204" pitchFamily="34" charset="0"/>
            </a:endParaRPr>
          </a:p>
          <a:p>
            <a:r>
              <a:rPr lang="en-US" sz="2000" dirty="0" err="1">
                <a:latin typeface="Calibri" panose="020F0502020204030204" pitchFamily="34" charset="0"/>
                <a:cs typeface="Calibri" panose="020F0502020204030204" pitchFamily="34" charset="0"/>
              </a:rPr>
              <a:t>Cứ</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việc</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mà</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yên</a:t>
            </a:r>
            <a:r>
              <a:rPr lang="en-US" sz="2000" dirty="0">
                <a:latin typeface="Calibri" panose="020F0502020204030204" pitchFamily="34" charset="0"/>
                <a:cs typeface="Calibri" panose="020F0502020204030204" pitchFamily="34" charset="0"/>
              </a:rPr>
              <a:t> </a:t>
            </a:r>
            <a:r>
              <a:rPr lang="en-US" sz="2000" dirty="0" err="1">
                <a:latin typeface="Calibri" panose="020F0502020204030204" pitchFamily="34" charset="0"/>
                <a:cs typeface="Calibri" panose="020F0502020204030204" pitchFamily="34" charset="0"/>
              </a:rPr>
              <a:t>ngủ</a:t>
            </a:r>
            <a:r>
              <a:rPr lang="en-US" sz="2000" dirty="0">
                <a:latin typeface="Calibri" panose="020F0502020204030204" pitchFamily="34" charset="0"/>
                <a:cs typeface="Calibri" panose="020F0502020204030204" pitchFamily="34" charset="0"/>
              </a:rPr>
              <a:t>…</a:t>
            </a:r>
            <a:endParaRPr lang="vi-VN" sz="2000" dirty="0">
              <a:latin typeface="Calibri" panose="020F0502020204030204" pitchFamily="34" charset="0"/>
              <a:cs typeface="Calibri" panose="020F0502020204030204" pitchFamily="34" charset="0"/>
            </a:endParaRPr>
          </a:p>
        </p:txBody>
      </p:sp>
      <p:sp>
        <p:nvSpPr>
          <p:cNvPr id="32" name="TextBox 31">
            <a:extLst>
              <a:ext uri="{FF2B5EF4-FFF2-40B4-BE49-F238E27FC236}">
                <a16:creationId xmlns:a16="http://schemas.microsoft.com/office/drawing/2014/main" id="{2D0DE85F-8DF0-8634-2E3E-BF8B93A76CEE}"/>
              </a:ext>
            </a:extLst>
          </p:cNvPr>
          <p:cNvSpPr txBox="1"/>
          <p:nvPr/>
        </p:nvSpPr>
        <p:spPr>
          <a:xfrm>
            <a:off x="3997841" y="2424222"/>
            <a:ext cx="4338084" cy="1938992"/>
          </a:xfrm>
          <a:prstGeom prst="rect">
            <a:avLst/>
          </a:prstGeom>
          <a:noFill/>
        </p:spPr>
        <p:txBody>
          <a:bodyPr wrap="square" rtlCol="0">
            <a:spAutoFit/>
          </a:bodyPr>
          <a:lstStyle/>
          <a:p>
            <a:r>
              <a:rPr lang="vi-VN" sz="2000" dirty="0">
                <a:latin typeface="Calibri" panose="020F0502020204030204" pitchFamily="34" charset="0"/>
                <a:cs typeface="Calibri" panose="020F0502020204030204" pitchFamily="34" charset="0"/>
              </a:rPr>
              <a:t>Những điều chưa biết:</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Tôi chưa kêu “chiếp chiếp”</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Chẳng biết tìm giun, sâu</a:t>
            </a:r>
            <a:endParaRPr lang="en-US" sz="2000" dirty="0">
              <a:latin typeface="Calibri" panose="020F0502020204030204" pitchFamily="34" charset="0"/>
              <a:cs typeface="Calibri" panose="020F0502020204030204" pitchFamily="34" charset="0"/>
            </a:endParaRPr>
          </a:p>
          <a:p>
            <a:pPr marL="342900" indent="-342900">
              <a:buFont typeface="Arial" panose="020B0604020202020204" pitchFamily="34" charset="0"/>
              <a:buChar char="•"/>
            </a:pPr>
            <a:r>
              <a:rPr lang="vi-VN" sz="2000" dirty="0">
                <a:latin typeface="Calibri" panose="020F0502020204030204" pitchFamily="34" charset="0"/>
                <a:cs typeface="Calibri" panose="020F0502020204030204" pitchFamily="34" charset="0"/>
              </a:rPr>
              <a:t>Đói, no chẳng biết đâu</a:t>
            </a:r>
            <a:endParaRPr lang="en-US" sz="2000" dirty="0">
              <a:latin typeface="Calibri" panose="020F0502020204030204" pitchFamily="34" charset="0"/>
              <a:cs typeface="Calibri" panose="020F0502020204030204" pitchFamily="34" charset="0"/>
            </a:endParaRPr>
          </a:p>
          <a:p>
            <a:r>
              <a:rPr lang="vi-VN" sz="2000" dirty="0">
                <a:latin typeface="Calibri" panose="020F0502020204030204" pitchFamily="34" charset="0"/>
                <a:cs typeface="Calibri" panose="020F0502020204030204" pitchFamily="34" charset="0"/>
              </a:rPr>
              <a:t>Điều thích thú</a:t>
            </a:r>
            <a:r>
              <a:rPr lang="en-US" sz="2000" dirty="0">
                <a:latin typeface="Calibri" panose="020F0502020204030204" pitchFamily="34" charset="0"/>
                <a:cs typeface="Calibri" panose="020F0502020204030204" pitchFamily="34" charset="0"/>
              </a:rPr>
              <a:t>: </a:t>
            </a:r>
            <a:r>
              <a:rPr lang="vi-VN" sz="2000" dirty="0">
                <a:latin typeface="Calibri" panose="020F0502020204030204" pitchFamily="34" charset="0"/>
                <a:cs typeface="Calibri" panose="020F0502020204030204" pitchFamily="34" charset="0"/>
              </a:rPr>
              <a:t>Cứ việc mà yên ngủ...</a:t>
            </a:r>
          </a:p>
          <a:p>
            <a:pPr marL="342900" indent="-342900">
              <a:buFont typeface="Arial" panose="020B0604020202020204" pitchFamily="34" charset="0"/>
              <a:buChar char="•"/>
            </a:pPr>
            <a:endParaRPr lang="vi-VN" sz="2000" dirty="0">
              <a:latin typeface="Calibri" panose="020F0502020204030204" pitchFamily="34" charset="0"/>
              <a:cs typeface="Calibri" panose="020F0502020204030204" pitchFamily="34" charset="0"/>
            </a:endParaRPr>
          </a:p>
        </p:txBody>
      </p:sp>
      <p:sp>
        <p:nvSpPr>
          <p:cNvPr id="33" name="TextBox 32">
            <a:extLst>
              <a:ext uri="{FF2B5EF4-FFF2-40B4-BE49-F238E27FC236}">
                <a16:creationId xmlns:a16="http://schemas.microsoft.com/office/drawing/2014/main" id="{709BB562-4275-AE0B-5F4E-C3B332ED38B5}"/>
              </a:ext>
            </a:extLst>
          </p:cNvPr>
          <p:cNvSpPr txBox="1"/>
          <p:nvPr/>
        </p:nvSpPr>
        <p:spPr>
          <a:xfrm>
            <a:off x="414669" y="4518836"/>
            <a:ext cx="3423683"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ở bên ngoài có màu xanh kì diệu, chưa từng thấy. Cuộc sống nhiều sắc màu, thanh âm, nhiều cảm xúc, nhiều sự vật. Cuộc sống náo nhiệt, đông vui,...</a:t>
            </a:r>
          </a:p>
        </p:txBody>
      </p:sp>
      <p:sp>
        <p:nvSpPr>
          <p:cNvPr id="34" name="TextBox 33">
            <a:extLst>
              <a:ext uri="{FF2B5EF4-FFF2-40B4-BE49-F238E27FC236}">
                <a16:creationId xmlns:a16="http://schemas.microsoft.com/office/drawing/2014/main" id="{1E065F33-3B5C-32DA-A128-C21050890044}"/>
              </a:ext>
            </a:extLst>
          </p:cNvPr>
          <p:cNvSpPr txBox="1"/>
          <p:nvPr/>
        </p:nvSpPr>
        <p:spPr>
          <a:xfrm>
            <a:off x="3976576" y="4518836"/>
            <a:ext cx="4136066" cy="1938992"/>
          </a:xfrm>
          <a:prstGeom prst="rect">
            <a:avLst/>
          </a:prstGeom>
          <a:noFill/>
        </p:spPr>
        <p:txBody>
          <a:bodyPr wrap="square" rtlCol="0">
            <a:spAutoFit/>
          </a:bodyPr>
          <a:lstStyle/>
          <a:p>
            <a:pPr algn="just"/>
            <a:r>
              <a:rPr lang="vi-VN" sz="2000" b="1" dirty="0">
                <a:solidFill>
                  <a:srgbClr val="FF0000"/>
                </a:solidFill>
                <a:latin typeface="Calibri" panose="020F0502020204030204" pitchFamily="34" charset="0"/>
                <a:cs typeface="Calibri" panose="020F0502020204030204" pitchFamily="34" charset="0"/>
              </a:rPr>
              <a:t>Nhận xét: </a:t>
            </a:r>
            <a:r>
              <a:rPr lang="vi-VN" sz="2000" dirty="0">
                <a:solidFill>
                  <a:srgbClr val="FF0000"/>
                </a:solidFill>
                <a:latin typeface="Calibri" panose="020F0502020204030204" pitchFamily="34" charset="0"/>
                <a:cs typeface="Calibri" panose="020F0502020204030204" pitchFamily="34" charset="0"/>
              </a:rPr>
              <a:t>Bầu trời trong quả trứng đơn giản, ít sắc màu (chỉ 1 màu nâu). Khi chú gà nói “Cứ việc mà yên ngủ”, có thể thấy chủ gà vẫn yêu những tháng ngày đơn giản mà bình yên, êm đềm khi ở trong quả trứng.</a:t>
            </a:r>
          </a:p>
        </p:txBody>
      </p:sp>
    </p:spTree>
    <p:extLst>
      <p:ext uri="{BB962C8B-B14F-4D97-AF65-F5344CB8AC3E}">
        <p14:creationId xmlns:p14="http://schemas.microsoft.com/office/powerpoint/2010/main" val="16055505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fade">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9">
                                            <p:txEl>
                                              <p:pRg st="0" end="0"/>
                                            </p:txEl>
                                          </p:spTgt>
                                        </p:tgtEl>
                                        <p:attrNameLst>
                                          <p:attrName>style.visibility</p:attrName>
                                        </p:attrNameLst>
                                      </p:cBhvr>
                                      <p:to>
                                        <p:strVal val="visible"/>
                                      </p:to>
                                    </p:set>
                                    <p:animEffect transition="in" filter="barn(inVertical)">
                                      <p:cBhvr>
                                        <p:cTn id="17" dur="500"/>
                                        <p:tgtEl>
                                          <p:spTgt spid="29">
                                            <p:txEl>
                                              <p:pRg st="0" end="0"/>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29">
                                            <p:txEl>
                                              <p:pRg st="1" end="1"/>
                                            </p:txEl>
                                          </p:spTgt>
                                        </p:tgtEl>
                                        <p:attrNameLst>
                                          <p:attrName>style.visibility</p:attrName>
                                        </p:attrNameLst>
                                      </p:cBhvr>
                                      <p:to>
                                        <p:strVal val="visible"/>
                                      </p:to>
                                    </p:set>
                                    <p:animEffect transition="in" filter="barn(inVertical)">
                                      <p:cBhvr>
                                        <p:cTn id="20" dur="500"/>
                                        <p:tgtEl>
                                          <p:spTgt spid="29">
                                            <p:txEl>
                                              <p:pRg st="1" end="1"/>
                                            </p:txEl>
                                          </p:spTgt>
                                        </p:tgtEl>
                                      </p:cBhvr>
                                    </p:animEffect>
                                  </p:childTnLst>
                                </p:cTn>
                              </p:par>
                              <p:par>
                                <p:cTn id="21" presetID="16" presetClass="entr" presetSubtype="21" fill="hold" nodeType="withEffect">
                                  <p:stCondLst>
                                    <p:cond delay="0"/>
                                  </p:stCondLst>
                                  <p:childTnLst>
                                    <p:set>
                                      <p:cBhvr>
                                        <p:cTn id="22" dur="1" fill="hold">
                                          <p:stCondLst>
                                            <p:cond delay="0"/>
                                          </p:stCondLst>
                                        </p:cTn>
                                        <p:tgtEl>
                                          <p:spTgt spid="29">
                                            <p:txEl>
                                              <p:pRg st="2" end="2"/>
                                            </p:txEl>
                                          </p:spTgt>
                                        </p:tgtEl>
                                        <p:attrNameLst>
                                          <p:attrName>style.visibility</p:attrName>
                                        </p:attrNameLst>
                                      </p:cBhvr>
                                      <p:to>
                                        <p:strVal val="visible"/>
                                      </p:to>
                                    </p:set>
                                    <p:animEffect transition="in" filter="barn(inVertical)">
                                      <p:cBhvr>
                                        <p:cTn id="23" dur="500"/>
                                        <p:tgtEl>
                                          <p:spTgt spid="2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0">
                                            <p:txEl>
                                              <p:pRg st="0" end="0"/>
                                            </p:txEl>
                                          </p:spTgt>
                                        </p:tgtEl>
                                        <p:attrNameLst>
                                          <p:attrName>style.visibility</p:attrName>
                                        </p:attrNameLst>
                                      </p:cBhvr>
                                      <p:to>
                                        <p:strVal val="visible"/>
                                      </p:to>
                                    </p:set>
                                    <p:animEffect transition="in" filter="barn(inVertical)">
                                      <p:cBhvr>
                                        <p:cTn id="28" dur="500"/>
                                        <p:tgtEl>
                                          <p:spTgt spid="30">
                                            <p:txEl>
                                              <p:pRg st="0" end="0"/>
                                            </p:txEl>
                                          </p:spTgt>
                                        </p:tgtEl>
                                      </p:cBhvr>
                                    </p:animEffect>
                                  </p:childTnLst>
                                </p:cTn>
                              </p:par>
                              <p:par>
                                <p:cTn id="29" presetID="16" presetClass="entr" presetSubtype="21" fill="hold" nodeType="withEffect">
                                  <p:stCondLst>
                                    <p:cond delay="0"/>
                                  </p:stCondLst>
                                  <p:childTnLst>
                                    <p:set>
                                      <p:cBhvr>
                                        <p:cTn id="30" dur="1" fill="hold">
                                          <p:stCondLst>
                                            <p:cond delay="0"/>
                                          </p:stCondLst>
                                        </p:cTn>
                                        <p:tgtEl>
                                          <p:spTgt spid="30">
                                            <p:txEl>
                                              <p:pRg st="1" end="1"/>
                                            </p:txEl>
                                          </p:spTgt>
                                        </p:tgtEl>
                                        <p:attrNameLst>
                                          <p:attrName>style.visibility</p:attrName>
                                        </p:attrNameLst>
                                      </p:cBhvr>
                                      <p:to>
                                        <p:strVal val="visible"/>
                                      </p:to>
                                    </p:set>
                                    <p:animEffect transition="in" filter="barn(inVertical)">
                                      <p:cBhvr>
                                        <p:cTn id="31" dur="500"/>
                                        <p:tgtEl>
                                          <p:spTgt spid="30">
                                            <p:txEl>
                                              <p:pRg st="1" end="1"/>
                                            </p:txEl>
                                          </p:spTgt>
                                        </p:tgtEl>
                                      </p:cBhvr>
                                    </p:animEffect>
                                  </p:childTnLst>
                                </p:cTn>
                              </p:par>
                              <p:par>
                                <p:cTn id="32" presetID="16" presetClass="entr" presetSubtype="21" fill="hold" nodeType="withEffect">
                                  <p:stCondLst>
                                    <p:cond delay="0"/>
                                  </p:stCondLst>
                                  <p:childTnLst>
                                    <p:set>
                                      <p:cBhvr>
                                        <p:cTn id="33" dur="1" fill="hold">
                                          <p:stCondLst>
                                            <p:cond delay="0"/>
                                          </p:stCondLst>
                                        </p:cTn>
                                        <p:tgtEl>
                                          <p:spTgt spid="30">
                                            <p:txEl>
                                              <p:pRg st="2" end="2"/>
                                            </p:txEl>
                                          </p:spTgt>
                                        </p:tgtEl>
                                        <p:attrNameLst>
                                          <p:attrName>style.visibility</p:attrName>
                                        </p:attrNameLst>
                                      </p:cBhvr>
                                      <p:to>
                                        <p:strVal val="visible"/>
                                      </p:to>
                                    </p:set>
                                    <p:animEffect transition="in" filter="barn(inVertical)">
                                      <p:cBhvr>
                                        <p:cTn id="34" dur="500"/>
                                        <p:tgtEl>
                                          <p:spTgt spid="30">
                                            <p:txEl>
                                              <p:pRg st="2" end="2"/>
                                            </p:txEl>
                                          </p:spTgt>
                                        </p:tgtEl>
                                      </p:cBhvr>
                                    </p:animEffect>
                                  </p:childTnLst>
                                </p:cTn>
                              </p:par>
                              <p:par>
                                <p:cTn id="35" presetID="16" presetClass="entr" presetSubtype="21" fill="hold" nodeType="withEffect">
                                  <p:stCondLst>
                                    <p:cond delay="0"/>
                                  </p:stCondLst>
                                  <p:childTnLst>
                                    <p:set>
                                      <p:cBhvr>
                                        <p:cTn id="36" dur="1" fill="hold">
                                          <p:stCondLst>
                                            <p:cond delay="0"/>
                                          </p:stCondLst>
                                        </p:cTn>
                                        <p:tgtEl>
                                          <p:spTgt spid="30">
                                            <p:txEl>
                                              <p:pRg st="3" end="3"/>
                                            </p:txEl>
                                          </p:spTgt>
                                        </p:tgtEl>
                                        <p:attrNameLst>
                                          <p:attrName>style.visibility</p:attrName>
                                        </p:attrNameLst>
                                      </p:cBhvr>
                                      <p:to>
                                        <p:strVal val="visible"/>
                                      </p:to>
                                    </p:set>
                                    <p:animEffect transition="in" filter="barn(inVertical)">
                                      <p:cBhvr>
                                        <p:cTn id="37" dur="500"/>
                                        <p:tgtEl>
                                          <p:spTgt spid="30">
                                            <p:txEl>
                                              <p:pRg st="3" end="3"/>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6" presetClass="entr" presetSubtype="21" fill="hold" nodeType="clickEffect">
                                  <p:stCondLst>
                                    <p:cond delay="0"/>
                                  </p:stCondLst>
                                  <p:childTnLst>
                                    <p:set>
                                      <p:cBhvr>
                                        <p:cTn id="41" dur="1" fill="hold">
                                          <p:stCondLst>
                                            <p:cond delay="0"/>
                                          </p:stCondLst>
                                        </p:cTn>
                                        <p:tgtEl>
                                          <p:spTgt spid="31">
                                            <p:txEl>
                                              <p:pRg st="0" end="0"/>
                                            </p:txEl>
                                          </p:spTgt>
                                        </p:tgtEl>
                                        <p:attrNameLst>
                                          <p:attrName>style.visibility</p:attrName>
                                        </p:attrNameLst>
                                      </p:cBhvr>
                                      <p:to>
                                        <p:strVal val="visible"/>
                                      </p:to>
                                    </p:set>
                                    <p:animEffect transition="in" filter="barn(inVertical)">
                                      <p:cBhvr>
                                        <p:cTn id="42" dur="500"/>
                                        <p:tgtEl>
                                          <p:spTgt spid="31">
                                            <p:txEl>
                                              <p:pRg st="0" end="0"/>
                                            </p:txEl>
                                          </p:spTgt>
                                        </p:tgtEl>
                                      </p:cBhvr>
                                    </p:animEffect>
                                  </p:childTnLst>
                                </p:cTn>
                              </p:par>
                              <p:par>
                                <p:cTn id="43" presetID="16" presetClass="entr" presetSubtype="21" fill="hold" nodeType="withEffect">
                                  <p:stCondLst>
                                    <p:cond delay="0"/>
                                  </p:stCondLst>
                                  <p:childTnLst>
                                    <p:set>
                                      <p:cBhvr>
                                        <p:cTn id="44" dur="1" fill="hold">
                                          <p:stCondLst>
                                            <p:cond delay="0"/>
                                          </p:stCondLst>
                                        </p:cTn>
                                        <p:tgtEl>
                                          <p:spTgt spid="31">
                                            <p:txEl>
                                              <p:pRg st="1" end="1"/>
                                            </p:txEl>
                                          </p:spTgt>
                                        </p:tgtEl>
                                        <p:attrNameLst>
                                          <p:attrName>style.visibility</p:attrName>
                                        </p:attrNameLst>
                                      </p:cBhvr>
                                      <p:to>
                                        <p:strVal val="visible"/>
                                      </p:to>
                                    </p:set>
                                    <p:animEffect transition="in" filter="barn(inVertical)">
                                      <p:cBhvr>
                                        <p:cTn id="45" dur="500"/>
                                        <p:tgtEl>
                                          <p:spTgt spid="31">
                                            <p:txEl>
                                              <p:pRg st="1" end="1"/>
                                            </p:txEl>
                                          </p:spTgt>
                                        </p:tgtEl>
                                      </p:cBhvr>
                                    </p:animEffect>
                                  </p:childTnLst>
                                </p:cTn>
                              </p:par>
                              <p:par>
                                <p:cTn id="46" presetID="16" presetClass="entr" presetSubtype="21" fill="hold" nodeType="withEffect">
                                  <p:stCondLst>
                                    <p:cond delay="0"/>
                                  </p:stCondLst>
                                  <p:childTnLst>
                                    <p:set>
                                      <p:cBhvr>
                                        <p:cTn id="47" dur="1" fill="hold">
                                          <p:stCondLst>
                                            <p:cond delay="0"/>
                                          </p:stCondLst>
                                        </p:cTn>
                                        <p:tgtEl>
                                          <p:spTgt spid="31">
                                            <p:txEl>
                                              <p:pRg st="2" end="2"/>
                                            </p:txEl>
                                          </p:spTgt>
                                        </p:tgtEl>
                                        <p:attrNameLst>
                                          <p:attrName>style.visibility</p:attrName>
                                        </p:attrNameLst>
                                      </p:cBhvr>
                                      <p:to>
                                        <p:strVal val="visible"/>
                                      </p:to>
                                    </p:set>
                                    <p:animEffect transition="in" filter="barn(inVertical)">
                                      <p:cBhvr>
                                        <p:cTn id="48" dur="500"/>
                                        <p:tgtEl>
                                          <p:spTgt spid="31">
                                            <p:txEl>
                                              <p:pRg st="2" end="2"/>
                                            </p:txEl>
                                          </p:spTgt>
                                        </p:tgtEl>
                                      </p:cBhvr>
                                    </p:animEffect>
                                  </p:childTnLst>
                                </p:cTn>
                              </p:par>
                              <p:par>
                                <p:cTn id="49" presetID="16" presetClass="entr" presetSubtype="21" fill="hold" nodeType="withEffect">
                                  <p:stCondLst>
                                    <p:cond delay="0"/>
                                  </p:stCondLst>
                                  <p:childTnLst>
                                    <p:set>
                                      <p:cBhvr>
                                        <p:cTn id="50" dur="1" fill="hold">
                                          <p:stCondLst>
                                            <p:cond delay="0"/>
                                          </p:stCondLst>
                                        </p:cTn>
                                        <p:tgtEl>
                                          <p:spTgt spid="31">
                                            <p:txEl>
                                              <p:pRg st="3" end="3"/>
                                            </p:txEl>
                                          </p:spTgt>
                                        </p:tgtEl>
                                        <p:attrNameLst>
                                          <p:attrName>style.visibility</p:attrName>
                                        </p:attrNameLst>
                                      </p:cBhvr>
                                      <p:to>
                                        <p:strVal val="visible"/>
                                      </p:to>
                                    </p:set>
                                    <p:animEffect transition="in" filter="barn(inVertical)">
                                      <p:cBhvr>
                                        <p:cTn id="51" dur="500"/>
                                        <p:tgtEl>
                                          <p:spTgt spid="31">
                                            <p:txEl>
                                              <p:pRg st="3" end="3"/>
                                            </p:txEl>
                                          </p:spTgt>
                                        </p:tgtEl>
                                      </p:cBhvr>
                                    </p:animEffect>
                                  </p:childTnLst>
                                </p:cTn>
                              </p:par>
                              <p:par>
                                <p:cTn id="52" presetID="16" presetClass="entr" presetSubtype="21" fill="hold" nodeType="withEffect">
                                  <p:stCondLst>
                                    <p:cond delay="0"/>
                                  </p:stCondLst>
                                  <p:childTnLst>
                                    <p:set>
                                      <p:cBhvr>
                                        <p:cTn id="53" dur="1" fill="hold">
                                          <p:stCondLst>
                                            <p:cond delay="0"/>
                                          </p:stCondLst>
                                        </p:cTn>
                                        <p:tgtEl>
                                          <p:spTgt spid="31">
                                            <p:txEl>
                                              <p:pRg st="4" end="4"/>
                                            </p:txEl>
                                          </p:spTgt>
                                        </p:tgtEl>
                                        <p:attrNameLst>
                                          <p:attrName>style.visibility</p:attrName>
                                        </p:attrNameLst>
                                      </p:cBhvr>
                                      <p:to>
                                        <p:strVal val="visible"/>
                                      </p:to>
                                    </p:set>
                                    <p:animEffect transition="in" filter="barn(inVertical)">
                                      <p:cBhvr>
                                        <p:cTn id="54" dur="500"/>
                                        <p:tgtEl>
                                          <p:spTgt spid="31">
                                            <p:txEl>
                                              <p:pRg st="4" end="4"/>
                                            </p:txEl>
                                          </p:spTgt>
                                        </p:tgtEl>
                                      </p:cBhvr>
                                    </p:animEffect>
                                  </p:childTnLst>
                                </p:cTn>
                              </p:par>
                              <p:par>
                                <p:cTn id="55" presetID="16" presetClass="entr" presetSubtype="21" fill="hold" nodeType="withEffect">
                                  <p:stCondLst>
                                    <p:cond delay="0"/>
                                  </p:stCondLst>
                                  <p:childTnLst>
                                    <p:set>
                                      <p:cBhvr>
                                        <p:cTn id="56" dur="1" fill="hold">
                                          <p:stCondLst>
                                            <p:cond delay="0"/>
                                          </p:stCondLst>
                                        </p:cTn>
                                        <p:tgtEl>
                                          <p:spTgt spid="31">
                                            <p:txEl>
                                              <p:pRg st="5" end="5"/>
                                            </p:txEl>
                                          </p:spTgt>
                                        </p:tgtEl>
                                        <p:attrNameLst>
                                          <p:attrName>style.visibility</p:attrName>
                                        </p:attrNameLst>
                                      </p:cBhvr>
                                      <p:to>
                                        <p:strVal val="visible"/>
                                      </p:to>
                                    </p:set>
                                    <p:animEffect transition="in" filter="barn(inVertical)">
                                      <p:cBhvr>
                                        <p:cTn id="57" dur="500"/>
                                        <p:tgtEl>
                                          <p:spTgt spid="31">
                                            <p:txEl>
                                              <p:pRg st="5" end="5"/>
                                            </p:txEl>
                                          </p:spTgt>
                                        </p:tgtEl>
                                      </p:cBhvr>
                                    </p:animEffect>
                                  </p:childTnLst>
                                </p:cTn>
                              </p:par>
                            </p:childTnLst>
                          </p:cTn>
                        </p:par>
                      </p:childTnLst>
                    </p:cTn>
                  </p:par>
                  <p:par>
                    <p:cTn id="58" fill="hold">
                      <p:stCondLst>
                        <p:cond delay="indefinite"/>
                      </p:stCondLst>
                      <p:childTnLst>
                        <p:par>
                          <p:cTn id="59" fill="hold">
                            <p:stCondLst>
                              <p:cond delay="0"/>
                            </p:stCondLst>
                            <p:childTnLst>
                              <p:par>
                                <p:cTn id="60" presetID="16" presetClass="entr" presetSubtype="21" fill="hold" nodeType="clickEffect">
                                  <p:stCondLst>
                                    <p:cond delay="0"/>
                                  </p:stCondLst>
                                  <p:childTnLst>
                                    <p:set>
                                      <p:cBhvr>
                                        <p:cTn id="61" dur="1" fill="hold">
                                          <p:stCondLst>
                                            <p:cond delay="0"/>
                                          </p:stCondLst>
                                        </p:cTn>
                                        <p:tgtEl>
                                          <p:spTgt spid="32">
                                            <p:txEl>
                                              <p:pRg st="0" end="0"/>
                                            </p:txEl>
                                          </p:spTgt>
                                        </p:tgtEl>
                                        <p:attrNameLst>
                                          <p:attrName>style.visibility</p:attrName>
                                        </p:attrNameLst>
                                      </p:cBhvr>
                                      <p:to>
                                        <p:strVal val="visible"/>
                                      </p:to>
                                    </p:set>
                                    <p:animEffect transition="in" filter="barn(inVertical)">
                                      <p:cBhvr>
                                        <p:cTn id="62" dur="500"/>
                                        <p:tgtEl>
                                          <p:spTgt spid="32">
                                            <p:txEl>
                                              <p:pRg st="0" end="0"/>
                                            </p:txEl>
                                          </p:spTgt>
                                        </p:tgtEl>
                                      </p:cBhvr>
                                    </p:animEffect>
                                  </p:childTnLst>
                                </p:cTn>
                              </p:par>
                              <p:par>
                                <p:cTn id="63" presetID="16" presetClass="entr" presetSubtype="21" fill="hold" nodeType="withEffect">
                                  <p:stCondLst>
                                    <p:cond delay="0"/>
                                  </p:stCondLst>
                                  <p:childTnLst>
                                    <p:set>
                                      <p:cBhvr>
                                        <p:cTn id="64" dur="1" fill="hold">
                                          <p:stCondLst>
                                            <p:cond delay="0"/>
                                          </p:stCondLst>
                                        </p:cTn>
                                        <p:tgtEl>
                                          <p:spTgt spid="32">
                                            <p:txEl>
                                              <p:pRg st="1" end="1"/>
                                            </p:txEl>
                                          </p:spTgt>
                                        </p:tgtEl>
                                        <p:attrNameLst>
                                          <p:attrName>style.visibility</p:attrName>
                                        </p:attrNameLst>
                                      </p:cBhvr>
                                      <p:to>
                                        <p:strVal val="visible"/>
                                      </p:to>
                                    </p:set>
                                    <p:animEffect transition="in" filter="barn(inVertical)">
                                      <p:cBhvr>
                                        <p:cTn id="65" dur="500"/>
                                        <p:tgtEl>
                                          <p:spTgt spid="32">
                                            <p:txEl>
                                              <p:pRg st="1" end="1"/>
                                            </p:txEl>
                                          </p:spTgt>
                                        </p:tgtEl>
                                      </p:cBhvr>
                                    </p:animEffect>
                                  </p:childTnLst>
                                </p:cTn>
                              </p:par>
                              <p:par>
                                <p:cTn id="66" presetID="16" presetClass="entr" presetSubtype="21" fill="hold" nodeType="withEffect">
                                  <p:stCondLst>
                                    <p:cond delay="0"/>
                                  </p:stCondLst>
                                  <p:childTnLst>
                                    <p:set>
                                      <p:cBhvr>
                                        <p:cTn id="67" dur="1" fill="hold">
                                          <p:stCondLst>
                                            <p:cond delay="0"/>
                                          </p:stCondLst>
                                        </p:cTn>
                                        <p:tgtEl>
                                          <p:spTgt spid="32">
                                            <p:txEl>
                                              <p:pRg st="2" end="2"/>
                                            </p:txEl>
                                          </p:spTgt>
                                        </p:tgtEl>
                                        <p:attrNameLst>
                                          <p:attrName>style.visibility</p:attrName>
                                        </p:attrNameLst>
                                      </p:cBhvr>
                                      <p:to>
                                        <p:strVal val="visible"/>
                                      </p:to>
                                    </p:set>
                                    <p:animEffect transition="in" filter="barn(inVertical)">
                                      <p:cBhvr>
                                        <p:cTn id="68" dur="500"/>
                                        <p:tgtEl>
                                          <p:spTgt spid="32">
                                            <p:txEl>
                                              <p:pRg st="2" end="2"/>
                                            </p:txEl>
                                          </p:spTgt>
                                        </p:tgtEl>
                                      </p:cBhvr>
                                    </p:animEffect>
                                  </p:childTnLst>
                                </p:cTn>
                              </p:par>
                              <p:par>
                                <p:cTn id="69" presetID="16" presetClass="entr" presetSubtype="21" fill="hold" nodeType="withEffect">
                                  <p:stCondLst>
                                    <p:cond delay="0"/>
                                  </p:stCondLst>
                                  <p:childTnLst>
                                    <p:set>
                                      <p:cBhvr>
                                        <p:cTn id="70" dur="1" fill="hold">
                                          <p:stCondLst>
                                            <p:cond delay="0"/>
                                          </p:stCondLst>
                                        </p:cTn>
                                        <p:tgtEl>
                                          <p:spTgt spid="32">
                                            <p:txEl>
                                              <p:pRg st="3" end="3"/>
                                            </p:txEl>
                                          </p:spTgt>
                                        </p:tgtEl>
                                        <p:attrNameLst>
                                          <p:attrName>style.visibility</p:attrName>
                                        </p:attrNameLst>
                                      </p:cBhvr>
                                      <p:to>
                                        <p:strVal val="visible"/>
                                      </p:to>
                                    </p:set>
                                    <p:animEffect transition="in" filter="barn(inVertical)">
                                      <p:cBhvr>
                                        <p:cTn id="71" dur="500"/>
                                        <p:tgtEl>
                                          <p:spTgt spid="32">
                                            <p:txEl>
                                              <p:pRg st="3" end="3"/>
                                            </p:txEl>
                                          </p:spTgt>
                                        </p:tgtEl>
                                      </p:cBhvr>
                                    </p:animEffect>
                                  </p:childTnLst>
                                </p:cTn>
                              </p:par>
                              <p:par>
                                <p:cTn id="72" presetID="16" presetClass="entr" presetSubtype="21" fill="hold" nodeType="withEffect">
                                  <p:stCondLst>
                                    <p:cond delay="0"/>
                                  </p:stCondLst>
                                  <p:childTnLst>
                                    <p:set>
                                      <p:cBhvr>
                                        <p:cTn id="73" dur="1" fill="hold">
                                          <p:stCondLst>
                                            <p:cond delay="0"/>
                                          </p:stCondLst>
                                        </p:cTn>
                                        <p:tgtEl>
                                          <p:spTgt spid="32">
                                            <p:txEl>
                                              <p:pRg st="4" end="4"/>
                                            </p:txEl>
                                          </p:spTgt>
                                        </p:tgtEl>
                                        <p:attrNameLst>
                                          <p:attrName>style.visibility</p:attrName>
                                        </p:attrNameLst>
                                      </p:cBhvr>
                                      <p:to>
                                        <p:strVal val="visible"/>
                                      </p:to>
                                    </p:set>
                                    <p:animEffect transition="in" filter="barn(inVertical)">
                                      <p:cBhvr>
                                        <p:cTn id="74" dur="500"/>
                                        <p:tgtEl>
                                          <p:spTgt spid="32">
                                            <p:txEl>
                                              <p:pRg st="4" end="4"/>
                                            </p:txEl>
                                          </p:spTgt>
                                        </p:tgtEl>
                                      </p:cBhvr>
                                    </p:animEffect>
                                  </p:childTnLst>
                                </p:cTn>
                              </p:par>
                            </p:childTnLst>
                          </p:cTn>
                        </p:par>
                      </p:childTnLst>
                    </p:cTn>
                  </p:par>
                  <p:par>
                    <p:cTn id="75" fill="hold">
                      <p:stCondLst>
                        <p:cond delay="indefinite"/>
                      </p:stCondLst>
                      <p:childTnLst>
                        <p:par>
                          <p:cTn id="76" fill="hold">
                            <p:stCondLst>
                              <p:cond delay="0"/>
                            </p:stCondLst>
                            <p:childTnLst>
                              <p:par>
                                <p:cTn id="77" presetID="16" presetClass="entr" presetSubtype="21" fill="hold" nodeType="clickEffect">
                                  <p:stCondLst>
                                    <p:cond delay="0"/>
                                  </p:stCondLst>
                                  <p:childTnLst>
                                    <p:set>
                                      <p:cBhvr>
                                        <p:cTn id="78" dur="1" fill="hold">
                                          <p:stCondLst>
                                            <p:cond delay="0"/>
                                          </p:stCondLst>
                                        </p:cTn>
                                        <p:tgtEl>
                                          <p:spTgt spid="33">
                                            <p:txEl>
                                              <p:pRg st="0" end="0"/>
                                            </p:txEl>
                                          </p:spTgt>
                                        </p:tgtEl>
                                        <p:attrNameLst>
                                          <p:attrName>style.visibility</p:attrName>
                                        </p:attrNameLst>
                                      </p:cBhvr>
                                      <p:to>
                                        <p:strVal val="visible"/>
                                      </p:to>
                                    </p:set>
                                    <p:animEffect transition="in" filter="barn(inVertical)">
                                      <p:cBhvr>
                                        <p:cTn id="79" dur="500"/>
                                        <p:tgtEl>
                                          <p:spTgt spid="33">
                                            <p:txEl>
                                              <p:pRg st="0" end="0"/>
                                            </p:txEl>
                                          </p:spTgt>
                                        </p:tgtEl>
                                      </p:cBhvr>
                                    </p:animEffect>
                                  </p:childTnLst>
                                </p:cTn>
                              </p:par>
                            </p:childTnLst>
                          </p:cTn>
                        </p:par>
                      </p:childTnLst>
                    </p:cTn>
                  </p:par>
                  <p:par>
                    <p:cTn id="80" fill="hold">
                      <p:stCondLst>
                        <p:cond delay="indefinite"/>
                      </p:stCondLst>
                      <p:childTnLst>
                        <p:par>
                          <p:cTn id="81" fill="hold">
                            <p:stCondLst>
                              <p:cond delay="0"/>
                            </p:stCondLst>
                            <p:childTnLst>
                              <p:par>
                                <p:cTn id="82" presetID="16" presetClass="entr" presetSubtype="21" fill="hold" nodeType="clickEffect">
                                  <p:stCondLst>
                                    <p:cond delay="0"/>
                                  </p:stCondLst>
                                  <p:childTnLst>
                                    <p:set>
                                      <p:cBhvr>
                                        <p:cTn id="83" dur="1" fill="hold">
                                          <p:stCondLst>
                                            <p:cond delay="0"/>
                                          </p:stCondLst>
                                        </p:cTn>
                                        <p:tgtEl>
                                          <p:spTgt spid="34">
                                            <p:txEl>
                                              <p:pRg st="0" end="0"/>
                                            </p:txEl>
                                          </p:spTgt>
                                        </p:tgtEl>
                                        <p:attrNameLst>
                                          <p:attrName>style.visibility</p:attrName>
                                        </p:attrNameLst>
                                      </p:cBhvr>
                                      <p:to>
                                        <p:strVal val="visible"/>
                                      </p:to>
                                    </p:set>
                                    <p:animEffect transition="in" filter="barn(inVertical)">
                                      <p:cBhvr>
                                        <p:cTn id="84" dur="500"/>
                                        <p:tgtEl>
                                          <p:spTgt spid="3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3" name="Cloud Callout 4">
            <a:extLst>
              <a:ext uri="{FF2B5EF4-FFF2-40B4-BE49-F238E27FC236}">
                <a16:creationId xmlns:a16="http://schemas.microsoft.com/office/drawing/2014/main" id="{C50CEA21-FD98-0848-9EFB-AA7262D9E2C0}"/>
              </a:ext>
            </a:extLst>
          </p:cNvPr>
          <p:cNvSpPr/>
          <p:nvPr/>
        </p:nvSpPr>
        <p:spPr>
          <a:xfrm>
            <a:off x="4805916" y="152400"/>
            <a:ext cx="7006855"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4000" b="1" dirty="0">
                <a:solidFill>
                  <a:prstClr val="white"/>
                </a:solidFill>
                <a:latin typeface="Calibri" panose="020F0502020204030204" pitchFamily="34" charset="0"/>
                <a:cs typeface="Calibri" panose="020F0502020204030204" pitchFamily="34" charset="0"/>
              </a:rPr>
              <a:t>3. Theo em, gà con thích cuộc sống nào hơn? Vì sao? </a:t>
            </a:r>
          </a:p>
        </p:txBody>
      </p:sp>
      <p:pic>
        <p:nvPicPr>
          <p:cNvPr id="24" name="Picture 23">
            <a:extLst>
              <a:ext uri="{FF2B5EF4-FFF2-40B4-BE49-F238E27FC236}">
                <a16:creationId xmlns:a16="http://schemas.microsoft.com/office/drawing/2014/main" id="{0D0C46A7-BDE3-D2B5-AA3D-1E7CCBA2B974}"/>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5" name="Cloud Callout 7">
            <a:extLst>
              <a:ext uri="{FF2B5EF4-FFF2-40B4-BE49-F238E27FC236}">
                <a16:creationId xmlns:a16="http://schemas.microsoft.com/office/drawing/2014/main" id="{4F3982E7-8A65-DC4D-433D-BEAFC5834919}"/>
              </a:ext>
            </a:extLst>
          </p:cNvPr>
          <p:cNvSpPr/>
          <p:nvPr/>
        </p:nvSpPr>
        <p:spPr>
          <a:xfrm>
            <a:off x="2978888" y="3784617"/>
            <a:ext cx="5750442"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Ví</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dụ</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Theo em, qua cách gà con cảm nhận, miêu tả về bầu trời bên ngoài và bên trong quả trứng, có thể thấy gà con thích cuộc sống bên ngoài quả trứng hơn. Vì ở đó gà con có mẹ, có thể tìm thức ăn, có thể nhìn thấy cuộc sống, nhìn thấy bầu trời thật xanh. </a:t>
            </a:r>
          </a:p>
        </p:txBody>
      </p:sp>
      <p:sp>
        <p:nvSpPr>
          <p:cNvPr id="26" name="Right Arrow 8">
            <a:hlinkClick r:id="rId6" action="ppaction://hlinksldjump"/>
            <a:extLst>
              <a:ext uri="{FF2B5EF4-FFF2-40B4-BE49-F238E27FC236}">
                <a16:creationId xmlns:a16="http://schemas.microsoft.com/office/drawing/2014/main" id="{EBFDD9CC-DE97-93A9-29C3-500F51DB6C56}"/>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6157669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down)">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 calcmode="lin" valueType="num">
                                      <p:cBhvr>
                                        <p:cTn id="12" dur="500" fill="hold"/>
                                        <p:tgtEl>
                                          <p:spTgt spid="25"/>
                                        </p:tgtEl>
                                        <p:attrNameLst>
                                          <p:attrName>ppt_w</p:attrName>
                                        </p:attrNameLst>
                                      </p:cBhvr>
                                      <p:tavLst>
                                        <p:tav tm="0">
                                          <p:val>
                                            <p:fltVal val="0"/>
                                          </p:val>
                                        </p:tav>
                                        <p:tav tm="100000">
                                          <p:val>
                                            <p:strVal val="#ppt_w"/>
                                          </p:val>
                                        </p:tav>
                                      </p:tavLst>
                                    </p:anim>
                                    <p:anim calcmode="lin" valueType="num">
                                      <p:cBhvr>
                                        <p:cTn id="13" dur="500" fill="hold"/>
                                        <p:tgtEl>
                                          <p:spTgt spid="25"/>
                                        </p:tgtEl>
                                        <p:attrNameLst>
                                          <p:attrName>ppt_h</p:attrName>
                                        </p:attrNameLst>
                                      </p:cBhvr>
                                      <p:tavLst>
                                        <p:tav tm="0">
                                          <p:val>
                                            <p:fltVal val="0"/>
                                          </p:val>
                                        </p:tav>
                                        <p:tav tm="100000">
                                          <p:val>
                                            <p:strVal val="#ppt_h"/>
                                          </p:val>
                                        </p:tav>
                                      </p:tavLst>
                                    </p:anim>
                                    <p:animEffect transition="in" filter="fade">
                                      <p:cBhvr>
                                        <p:cTn id="14" dur="500"/>
                                        <p:tgtEl>
                                          <p:spTgt spid="25"/>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25"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0" name="Cloud Callout 4">
            <a:extLst>
              <a:ext uri="{FF2B5EF4-FFF2-40B4-BE49-F238E27FC236}">
                <a16:creationId xmlns:a16="http://schemas.microsoft.com/office/drawing/2014/main" id="{D62EDEF5-E949-008D-FEC5-357BA3E00A48}"/>
              </a:ext>
            </a:extLst>
          </p:cNvPr>
          <p:cNvSpPr/>
          <p:nvPr/>
        </p:nvSpPr>
        <p:spPr>
          <a:xfrm>
            <a:off x="3689498" y="152400"/>
            <a:ext cx="8123273" cy="2895600"/>
          </a:xfrm>
          <a:prstGeom prst="cloudCallout">
            <a:avLst>
              <a:gd name="adj1" fmla="val 16876"/>
              <a:gd name="adj2" fmla="val 79829"/>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a:solidFill>
                  <a:prstClr val="white"/>
                </a:solidFill>
                <a:latin typeface="Calibri" panose="020F0502020204030204" pitchFamily="34" charset="0"/>
                <a:cs typeface="Calibri" panose="020F0502020204030204" pitchFamily="34" charset="0"/>
              </a:rPr>
              <a:t>4. </a:t>
            </a:r>
            <a:r>
              <a:rPr lang="vi-VN" sz="3200" b="1" dirty="0">
                <a:solidFill>
                  <a:prstClr val="white"/>
                </a:solidFill>
                <a:latin typeface="Calibri" panose="020F0502020204030204" pitchFamily="34" charset="0"/>
                <a:cs typeface="Calibri" panose="020F0502020204030204" pitchFamily="34" charset="0"/>
              </a:rPr>
              <a:t>Đóng vai gà con, kể tiếp những vui buồn của mình kể từ ngày sống dưới bầu trời xanh theo tưởng tượng của em. </a:t>
            </a:r>
          </a:p>
        </p:txBody>
      </p:sp>
      <p:pic>
        <p:nvPicPr>
          <p:cNvPr id="21" name="Picture 20">
            <a:extLst>
              <a:ext uri="{FF2B5EF4-FFF2-40B4-BE49-F238E27FC236}">
                <a16:creationId xmlns:a16="http://schemas.microsoft.com/office/drawing/2014/main" id="{46994B5F-7583-7A26-057D-B5036A7FAE6C}"/>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22" name="Cloud Callout 7">
            <a:extLst>
              <a:ext uri="{FF2B5EF4-FFF2-40B4-BE49-F238E27FC236}">
                <a16:creationId xmlns:a16="http://schemas.microsoft.com/office/drawing/2014/main" id="{4BC7AC7E-41F5-332C-3C5E-49198CBCCFB2}"/>
              </a:ext>
            </a:extLst>
          </p:cNvPr>
          <p:cNvSpPr/>
          <p:nvPr/>
        </p:nvSpPr>
        <p:spPr>
          <a:xfrm>
            <a:off x="2978887" y="3784617"/>
            <a:ext cx="6186377"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en-US" sz="2400" b="1" dirty="0" err="1">
                <a:solidFill>
                  <a:srgbClr val="FF0000"/>
                </a:solidFill>
                <a:latin typeface="Calibri" panose="020F0502020204030204" pitchFamily="34" charset="0"/>
                <a:cs typeface="Calibri" panose="020F0502020204030204" pitchFamily="34" charset="0"/>
              </a:rPr>
              <a:t>Tham</a:t>
            </a:r>
            <a:r>
              <a:rPr lang="en-US" sz="2400" b="1" dirty="0">
                <a:solidFill>
                  <a:srgbClr val="FF0000"/>
                </a:solidFill>
                <a:latin typeface="Calibri" panose="020F0502020204030204" pitchFamily="34" charset="0"/>
                <a:cs typeface="Calibri" panose="020F0502020204030204" pitchFamily="34" charset="0"/>
              </a:rPr>
              <a:t> </a:t>
            </a:r>
            <a:r>
              <a:rPr lang="en-US" sz="2400" b="1" dirty="0" err="1">
                <a:solidFill>
                  <a:srgbClr val="FF0000"/>
                </a:solidFill>
                <a:latin typeface="Calibri" panose="020F0502020204030204" pitchFamily="34" charset="0"/>
                <a:cs typeface="Calibri" panose="020F0502020204030204" pitchFamily="34" charset="0"/>
              </a:rPr>
              <a:t>khảo</a:t>
            </a:r>
            <a:r>
              <a:rPr lang="en-US" sz="2400" b="1" dirty="0">
                <a:solidFill>
                  <a:srgbClr val="FF0000"/>
                </a:solidFill>
                <a:latin typeface="Calibri" panose="020F0502020204030204" pitchFamily="34" charset="0"/>
                <a:cs typeface="Calibri" panose="020F0502020204030204" pitchFamily="34" charset="0"/>
              </a:rPr>
              <a:t>: </a:t>
            </a:r>
            <a:r>
              <a:rPr lang="vi-VN" sz="2400" b="1" dirty="0">
                <a:solidFill>
                  <a:srgbClr val="FF0000"/>
                </a:solidFill>
                <a:latin typeface="Calibri" panose="020F0502020204030204" pitchFamily="34" charset="0"/>
                <a:cs typeface="Calibri" panose="020F0502020204030204" pitchFamily="34" charset="0"/>
              </a:rPr>
              <a:t>Đến một ngày, tôi cảm thấy bầu trời trong quả trứng bé lại, chật chội và ngột ngạt, tôi liền đạp vỡ bầu trời màu nâu chật chội. Thật bất ngờ. Cuộc sống của tôi bỗng thay đổi hoàn toàn: Tôi bỗng thấy gió thổi lồng lộng, bỗng thấy nắng reo, bỗng tôi cảm nhận thấy tôi có mẹ và được mẹ yêu thương từ lâu rồi.</a:t>
            </a:r>
          </a:p>
        </p:txBody>
      </p:sp>
      <p:sp>
        <p:nvSpPr>
          <p:cNvPr id="23" name="Right Arrow 8">
            <a:hlinkClick r:id="rId6" action="ppaction://hlinksldjump"/>
            <a:extLst>
              <a:ext uri="{FF2B5EF4-FFF2-40B4-BE49-F238E27FC236}">
                <a16:creationId xmlns:a16="http://schemas.microsoft.com/office/drawing/2014/main" id="{54D977AE-65FE-EBF9-B938-F3E4C2FD476B}"/>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Tree>
    <p:extLst>
      <p:ext uri="{BB962C8B-B14F-4D97-AF65-F5344CB8AC3E}">
        <p14:creationId xmlns:p14="http://schemas.microsoft.com/office/powerpoint/2010/main" val="30445403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wipe(down)">
                                      <p:cBhvr>
                                        <p:cTn id="7" dur="500"/>
                                        <p:tgtEl>
                                          <p:spTgt spid="20"/>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 calcmode="lin" valueType="num">
                                      <p:cBhvr>
                                        <p:cTn id="12" dur="500" fill="hold"/>
                                        <p:tgtEl>
                                          <p:spTgt spid="22"/>
                                        </p:tgtEl>
                                        <p:attrNameLst>
                                          <p:attrName>ppt_w</p:attrName>
                                        </p:attrNameLst>
                                      </p:cBhvr>
                                      <p:tavLst>
                                        <p:tav tm="0">
                                          <p:val>
                                            <p:fltVal val="0"/>
                                          </p:val>
                                        </p:tav>
                                        <p:tav tm="100000">
                                          <p:val>
                                            <p:strVal val="#ppt_w"/>
                                          </p:val>
                                        </p:tav>
                                      </p:tavLst>
                                    </p:anim>
                                    <p:anim calcmode="lin" valueType="num">
                                      <p:cBhvr>
                                        <p:cTn id="13" dur="500" fill="hold"/>
                                        <p:tgtEl>
                                          <p:spTgt spid="22"/>
                                        </p:tgtEl>
                                        <p:attrNameLst>
                                          <p:attrName>ppt_h</p:attrName>
                                        </p:attrNameLst>
                                      </p:cBhvr>
                                      <p:tavLst>
                                        <p:tav tm="0">
                                          <p:val>
                                            <p:fltVal val="0"/>
                                          </p:val>
                                        </p:tav>
                                        <p:tav tm="100000">
                                          <p:val>
                                            <p:strVal val="#ppt_h"/>
                                          </p:val>
                                        </p:tav>
                                      </p:tavLst>
                                    </p:anim>
                                    <p:animEffect transition="in" filter="fade">
                                      <p:cBhvr>
                                        <p:cTn id="14" dur="500"/>
                                        <p:tgtEl>
                                          <p:spTgt spid="2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2" grpId="0" animBg="1"/>
    </p:bldLst>
  </p:timing>
</p:sld>
</file>

<file path=ppt/slides/slide23.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a:stretch>
        </a:blipFill>
        <a:effectLst/>
      </p:bgPr>
    </p:bg>
    <p:spTree>
      <p:nvGrpSpPr>
        <p:cNvPr id="1" name=""/>
        <p:cNvGrpSpPr/>
        <p:nvPr/>
      </p:nvGrpSpPr>
      <p:grpSpPr>
        <a:xfrm>
          <a:off x="0" y="0"/>
          <a:ext cx="0" cy="0"/>
          <a:chOff x="0" y="0"/>
          <a:chExt cx="0" cy="0"/>
        </a:xfrm>
      </p:grpSpPr>
      <p:sp>
        <p:nvSpPr>
          <p:cNvPr id="2" name="Cloud Callout 4">
            <a:extLst>
              <a:ext uri="{FF2B5EF4-FFF2-40B4-BE49-F238E27FC236}">
                <a16:creationId xmlns:a16="http://schemas.microsoft.com/office/drawing/2014/main" id="{19658FFB-0A9D-EFB3-C115-7EB434AA5319}"/>
              </a:ext>
            </a:extLst>
          </p:cNvPr>
          <p:cNvSpPr/>
          <p:nvPr/>
        </p:nvSpPr>
        <p:spPr>
          <a:xfrm>
            <a:off x="1180215" y="163032"/>
            <a:ext cx="10334845" cy="3356345"/>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just"/>
            <a:r>
              <a:rPr lang="vi-VN" sz="3200" b="1" dirty="0">
                <a:solidFill>
                  <a:srgbClr val="002060"/>
                </a:solidFill>
                <a:latin typeface="Calibri" panose="020F0502020204030204" pitchFamily="34" charset="0"/>
                <a:cs typeface="Calibri" panose="020F0502020204030204" pitchFamily="34" charset="0"/>
              </a:rPr>
              <a:t>5. Tác giả muốn nói với chúng ta điều gì qua bài thơ? Chọn câu trả lời dưới đây hoặc nêu ý kiến của em.</a:t>
            </a:r>
          </a:p>
          <a:p>
            <a:pPr algn="just"/>
            <a:r>
              <a:rPr lang="vi-VN" sz="3200" b="1" dirty="0">
                <a:solidFill>
                  <a:srgbClr val="002060"/>
                </a:solidFill>
                <a:latin typeface="Calibri" panose="020F0502020204030204" pitchFamily="34" charset="0"/>
                <a:cs typeface="Calibri" panose="020F0502020204030204" pitchFamily="34" charset="0"/>
              </a:rPr>
              <a:t>A. Mỗi chặng đường của cuộc sống có những điều thú vị riêng.</a:t>
            </a:r>
          </a:p>
          <a:p>
            <a:pPr algn="just"/>
            <a:r>
              <a:rPr lang="vi-VN" sz="3200" b="1" dirty="0">
                <a:solidFill>
                  <a:srgbClr val="002060"/>
                </a:solidFill>
                <a:latin typeface="Calibri" panose="020F0502020204030204" pitchFamily="34" charset="0"/>
                <a:cs typeface="Calibri" panose="020F0502020204030204" pitchFamily="34" charset="0"/>
              </a:rPr>
              <a:t>B. Ai cũng sẽ khôn lớn, trưởng thành theo thời gian.</a:t>
            </a:r>
          </a:p>
          <a:p>
            <a:pPr algn="just"/>
            <a:r>
              <a:rPr lang="vi-VN" sz="3200" b="1" dirty="0">
                <a:solidFill>
                  <a:srgbClr val="002060"/>
                </a:solidFill>
                <a:latin typeface="Calibri" panose="020F0502020204030204" pitchFamily="34" charset="0"/>
                <a:cs typeface="Calibri" panose="020F0502020204030204" pitchFamily="34" charset="0"/>
              </a:rPr>
              <a:t>C. Cuộc sống có vô vàn điều bất ngờ ở phía trước.</a:t>
            </a:r>
          </a:p>
        </p:txBody>
      </p:sp>
      <p:pic>
        <p:nvPicPr>
          <p:cNvPr id="3" name="Picture 2">
            <a:extLst>
              <a:ext uri="{FF2B5EF4-FFF2-40B4-BE49-F238E27FC236}">
                <a16:creationId xmlns:a16="http://schemas.microsoft.com/office/drawing/2014/main" id="{66EAA374-C828-1C79-9FC4-32768A884307}"/>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9744" b="98083" l="2077" r="100000">
                        <a14:foregroundMark x1="30192" y1="33546" x2="28275" y2="72364"/>
                        <a14:foregroundMark x1="17093" y1="69489" x2="35623" y2="67891"/>
                        <a14:foregroundMark x1="11342" y1="50799" x2="26358" y2="57668"/>
                        <a14:foregroundMark x1="61342" y1="27636" x2="60703" y2="29553"/>
                      </a14:backgroundRemoval>
                    </a14:imgEffect>
                  </a14:imgLayer>
                </a14:imgProps>
              </a:ext>
              <a:ext uri="{28A0092B-C50C-407E-A947-70E740481C1C}">
                <a14:useLocalDpi xmlns:a14="http://schemas.microsoft.com/office/drawing/2010/main" val="0"/>
              </a:ext>
            </a:extLst>
          </a:blip>
          <a:srcRect t="29267" r="55112" b="19905"/>
          <a:stretch/>
        </p:blipFill>
        <p:spPr>
          <a:xfrm>
            <a:off x="474921" y="4757550"/>
            <a:ext cx="1752600" cy="2100450"/>
          </a:xfrm>
          <a:prstGeom prst="rect">
            <a:avLst/>
          </a:prstGeom>
        </p:spPr>
      </p:pic>
      <p:sp>
        <p:nvSpPr>
          <p:cNvPr id="9" name="Right Arrow 8">
            <a:hlinkClick r:id="rId6" action="ppaction://hlinksldjump"/>
            <a:extLst>
              <a:ext uri="{FF2B5EF4-FFF2-40B4-BE49-F238E27FC236}">
                <a16:creationId xmlns:a16="http://schemas.microsoft.com/office/drawing/2014/main" id="{A1E58FF1-87B4-C64B-8087-E9662927852D}"/>
              </a:ext>
            </a:extLst>
          </p:cNvPr>
          <p:cNvSpPr/>
          <p:nvPr/>
        </p:nvSpPr>
        <p:spPr>
          <a:xfrm>
            <a:off x="11112151" y="6152286"/>
            <a:ext cx="762000" cy="705714"/>
          </a:xfrm>
          <a:prstGeom prst="rightArrow">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200" b="1" dirty="0">
              <a:solidFill>
                <a:prstClr val="white"/>
              </a:solidFill>
              <a:latin typeface="+mj-lt"/>
              <a:cs typeface="Times New Roman" pitchFamily="18" charset="0"/>
            </a:endParaRPr>
          </a:p>
        </p:txBody>
      </p:sp>
      <p:sp>
        <p:nvSpPr>
          <p:cNvPr id="10" name="Cloud Callout 7">
            <a:extLst>
              <a:ext uri="{FF2B5EF4-FFF2-40B4-BE49-F238E27FC236}">
                <a16:creationId xmlns:a16="http://schemas.microsoft.com/office/drawing/2014/main" id="{53FCF15E-DC72-F7EB-2B94-8E1A630AC6B2}"/>
              </a:ext>
            </a:extLst>
          </p:cNvPr>
          <p:cNvSpPr/>
          <p:nvPr/>
        </p:nvSpPr>
        <p:spPr>
          <a:xfrm>
            <a:off x="2978888" y="3784617"/>
            <a:ext cx="5803606" cy="2956425"/>
          </a:xfrm>
          <a:prstGeom prst="wedgeRoundRectCallout">
            <a:avLst>
              <a:gd name="adj1" fmla="val -64654"/>
              <a:gd name="adj2" fmla="val 12510"/>
              <a:gd name="adj3" fmla="val 16667"/>
            </a:avLst>
          </a:prstGeom>
          <a:solidFill>
            <a:schemeClr val="accent2">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just"/>
            <a:r>
              <a:rPr lang="vi-VN" sz="2800" b="1" dirty="0">
                <a:solidFill>
                  <a:srgbClr val="FF0000"/>
                </a:solidFill>
                <a:latin typeface="Calibri" panose="020F0502020204030204" pitchFamily="34" charset="0"/>
                <a:cs typeface="Calibri" panose="020F0502020204030204" pitchFamily="34" charset="0"/>
              </a:rPr>
              <a:t>Mỗi câu trả lời đều có ý đúng và phù hợp với câu chuyện của chú gà con. Bài thơ mượn câu chuyện của chú gà con để nói về cuộc sống của con người.</a:t>
            </a:r>
          </a:p>
        </p:txBody>
      </p:sp>
    </p:spTree>
    <p:extLst>
      <p:ext uri="{BB962C8B-B14F-4D97-AF65-F5344CB8AC3E}">
        <p14:creationId xmlns:p14="http://schemas.microsoft.com/office/powerpoint/2010/main" val="36495460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53" presetClass="entr" presetSubtype="16" fill="hold" grpId="0" nodeType="clickEffect">
                                  <p:stCondLst>
                                    <p:cond delay="0"/>
                                  </p:stCondLst>
                                  <p:childTnLst>
                                    <p:set>
                                      <p:cBhvr>
                                        <p:cTn id="11" dur="1" fill="hold">
                                          <p:stCondLst>
                                            <p:cond delay="0"/>
                                          </p:stCondLst>
                                        </p:cTn>
                                        <p:tgtEl>
                                          <p:spTgt spid="10"/>
                                        </p:tgtEl>
                                        <p:attrNameLst>
                                          <p:attrName>style.visibility</p:attrName>
                                        </p:attrNameLst>
                                      </p:cBhvr>
                                      <p:to>
                                        <p:strVal val="visible"/>
                                      </p:to>
                                    </p:set>
                                    <p:anim calcmode="lin" valueType="num">
                                      <p:cBhvr>
                                        <p:cTn id="12" dur="500" fill="hold"/>
                                        <p:tgtEl>
                                          <p:spTgt spid="10"/>
                                        </p:tgtEl>
                                        <p:attrNameLst>
                                          <p:attrName>ppt_w</p:attrName>
                                        </p:attrNameLst>
                                      </p:cBhvr>
                                      <p:tavLst>
                                        <p:tav tm="0">
                                          <p:val>
                                            <p:fltVal val="0"/>
                                          </p:val>
                                        </p:tav>
                                        <p:tav tm="100000">
                                          <p:val>
                                            <p:strVal val="#ppt_w"/>
                                          </p:val>
                                        </p:tav>
                                      </p:tavLst>
                                    </p:anim>
                                    <p:anim calcmode="lin" valueType="num">
                                      <p:cBhvr>
                                        <p:cTn id="13" dur="500" fill="hold"/>
                                        <p:tgtEl>
                                          <p:spTgt spid="10"/>
                                        </p:tgtEl>
                                        <p:attrNameLst>
                                          <p:attrName>ppt_h</p:attrName>
                                        </p:attrNameLst>
                                      </p:cBhvr>
                                      <p:tavLst>
                                        <p:tav tm="0">
                                          <p:val>
                                            <p:fltVal val="0"/>
                                          </p:val>
                                        </p:tav>
                                        <p:tav tm="100000">
                                          <p:val>
                                            <p:strVal val="#ppt_h"/>
                                          </p:val>
                                        </p:tav>
                                      </p:tavLst>
                                    </p:anim>
                                    <p:animEffect transition="in" filter="fade">
                                      <p:cBhvr>
                                        <p:cTn id="14" dur="500"/>
                                        <p:tgtEl>
                                          <p:spTgt spid="10"/>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3" name="Picture 2" descr="Free download Kids Wallpaper Cartoon PC Android iPhone and iPad Wallpapers  [1600x1200] for your Desktop, Mobile &amp; Tablet | Explore 50+ Free Children  Wallpaper | Child Wallpaper, Children Background Wallpaper, Wallpaper for  Children">
            <a:extLst>
              <a:ext uri="{FF2B5EF4-FFF2-40B4-BE49-F238E27FC236}">
                <a16:creationId xmlns:a16="http://schemas.microsoft.com/office/drawing/2014/main" id="{3E102ABE-1F30-DDDB-6652-9DD2EF57308D}"/>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t="10273" b="6885"/>
          <a:stretch/>
        </p:blipFill>
        <p:spPr bwMode="auto">
          <a:xfrm>
            <a:off x="0" y="-852340"/>
            <a:ext cx="12192000" cy="8080031"/>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68B610AA-D251-366A-7E0E-8372853736D4}"/>
              </a:ext>
            </a:extLst>
          </p:cNvPr>
          <p:cNvPicPr>
            <a:picLocks noChangeAspect="1"/>
          </p:cNvPicPr>
          <p:nvPr/>
        </p:nvPicPr>
        <p:blipFill>
          <a:blip r:embed="rId5"/>
          <a:stretch>
            <a:fillRect/>
          </a:stretch>
        </p:blipFill>
        <p:spPr>
          <a:xfrm>
            <a:off x="1831584" y="1338154"/>
            <a:ext cx="9358171" cy="135342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barn(inVertical)">
                                      <p:cBhvr>
                                        <p:cTn id="7"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Calibri"/>
                <a:ea typeface="宋体" panose="02010600030101010101" pitchFamily="2" charset="-122"/>
                <a:cs typeface="+mn-cs"/>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kể với các bạn</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màu trời đã lâu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 là một màu nâu ...</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gió có nắng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Không có lắm sắc màu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Một vòm trời như nhau: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chưa kêu “chiếp chiếp"</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Chẳng biết tìm giun, sâu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no chẳng biết đâu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cũng không hiểu rõ</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sinh ra vì sao</a:t>
            </a:r>
            <a:endPar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đ</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ạ</a:t>
            </a: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p vỡ màu nâu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trong quả trứng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gió lộng</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thấy nhiều nắng reo</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Bỗng tôi thấy thương yêu</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Tôi biết là có mẹ</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Đói, tôi tìm giun dế</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Ăn no xoải cánh phơi...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Bầu trời ở bên ngoài</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Sao mà xanh đến thế</a:t>
            </a:r>
            <a:r>
              <a:rPr kumimoji="0" lang="en-US"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a:t>
            </a:r>
            <a:endPar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endParaRPr>
          </a:p>
          <a:p>
            <a:pPr marL="0" marR="0" lvl="0" indent="0" algn="r" defTabSz="914400" rtl="0" eaLnBrk="1" fontAlgn="auto" latinLnBrk="0" hangingPunct="1">
              <a:lnSpc>
                <a:spcPct val="100000"/>
              </a:lnSpc>
              <a:spcBef>
                <a:spcPts val="0"/>
              </a:spcBef>
              <a:spcAft>
                <a:spcPts val="0"/>
              </a:spcAft>
              <a:buClrTx/>
              <a:buSzTx/>
              <a:buFontTx/>
              <a:buNone/>
              <a:tabLst/>
              <a:defRPr/>
            </a:pPr>
            <a:r>
              <a:rPr kumimoji="0" lang="vi-VN" sz="2400" b="1" i="0" u="none" strike="noStrike" kern="1200" cap="none" spc="0" normalizeH="0" baseline="0" noProof="0" dirty="0">
                <a:ln>
                  <a:noFill/>
                </a:ln>
                <a:solidFill>
                  <a:srgbClr val="002060"/>
                </a:solidFill>
                <a:effectLst/>
                <a:uLnTx/>
                <a:uFillTx/>
                <a:latin typeface="Calibri" panose="020F0502020204030204" pitchFamily="34" charset="0"/>
                <a:ea typeface="+mn-ea"/>
                <a:cs typeface="Calibri" panose="020F0502020204030204" pitchFamily="34" charset="0"/>
              </a:rPr>
              <a:t>(Xuân Quỳnh)</a:t>
            </a:r>
          </a:p>
        </p:txBody>
      </p:sp>
    </p:spTree>
    <p:extLst>
      <p:ext uri="{BB962C8B-B14F-4D97-AF65-F5344CB8AC3E}">
        <p14:creationId xmlns:p14="http://schemas.microsoft.com/office/powerpoint/2010/main" val="1994880012"/>
      </p:ext>
    </p:extLst>
  </p:cSld>
  <p:clrMapOvr>
    <a:masterClrMapping/>
  </p:clrMapOvr>
  <p:transition>
    <p:fade/>
  </p:transition>
</p:sld>
</file>

<file path=ppt/slides/slide26.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2" name="Group 1">
            <a:extLst>
              <a:ext uri="{FF2B5EF4-FFF2-40B4-BE49-F238E27FC236}">
                <a16:creationId xmlns:a16="http://schemas.microsoft.com/office/drawing/2014/main" id="{95CE296C-2317-F66D-1714-8C8C0E3562FA}"/>
              </a:ext>
            </a:extLst>
          </p:cNvPr>
          <p:cNvGrpSpPr/>
          <p:nvPr/>
        </p:nvGrpSpPr>
        <p:grpSpPr>
          <a:xfrm>
            <a:off x="1443497" y="1226353"/>
            <a:ext cx="6293147" cy="2287081"/>
            <a:chOff x="2975205" y="1255651"/>
            <a:chExt cx="5432196" cy="2287081"/>
          </a:xfrm>
        </p:grpSpPr>
        <p:sp>
          <p:nvSpPr>
            <p:cNvPr id="4" name="Rectangle: Rounded Corners 9">
              <a:extLst>
                <a:ext uri="{FF2B5EF4-FFF2-40B4-BE49-F238E27FC236}">
                  <a16:creationId xmlns:a16="http://schemas.microsoft.com/office/drawing/2014/main" id="{36375842-801D-CCE8-83A2-176F76935D5A}"/>
                </a:ext>
              </a:extLst>
            </p:cNvPr>
            <p:cNvSpPr/>
            <p:nvPr/>
          </p:nvSpPr>
          <p:spPr>
            <a:xfrm>
              <a:off x="2975205" y="1724298"/>
              <a:ext cx="5432196" cy="1818434"/>
            </a:xfrm>
            <a:custGeom>
              <a:avLst/>
              <a:gdLst>
                <a:gd name="connsiteX0" fmla="*/ 0 w 5432196"/>
                <a:gd name="connsiteY0" fmla="*/ 366815 h 1818434"/>
                <a:gd name="connsiteX1" fmla="*/ 316631 w 5432196"/>
                <a:gd name="connsiteY1" fmla="*/ 0 h 1818434"/>
                <a:gd name="connsiteX2" fmla="*/ 916498 w 5432196"/>
                <a:gd name="connsiteY2" fmla="*/ 0 h 1818434"/>
                <a:gd name="connsiteX3" fmla="*/ 1420386 w 5432196"/>
                <a:gd name="connsiteY3" fmla="*/ 0 h 1818434"/>
                <a:gd name="connsiteX4" fmla="*/ 1924274 w 5432196"/>
                <a:gd name="connsiteY4" fmla="*/ 0 h 1818434"/>
                <a:gd name="connsiteX5" fmla="*/ 2572130 w 5432196"/>
                <a:gd name="connsiteY5" fmla="*/ 0 h 1818434"/>
                <a:gd name="connsiteX6" fmla="*/ 3028028 w 5432196"/>
                <a:gd name="connsiteY6" fmla="*/ 0 h 1818434"/>
                <a:gd name="connsiteX7" fmla="*/ 3531916 w 5432196"/>
                <a:gd name="connsiteY7" fmla="*/ 0 h 1818434"/>
                <a:gd name="connsiteX8" fmla="*/ 4227761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515697 w 5432196"/>
                <a:gd name="connsiteY14" fmla="*/ 1818434 h 1818434"/>
                <a:gd name="connsiteX15" fmla="*/ 3915831 w 5432196"/>
                <a:gd name="connsiteY15" fmla="*/ 1818434 h 1818434"/>
                <a:gd name="connsiteX16" fmla="*/ 3267975 w 5432196"/>
                <a:gd name="connsiteY16" fmla="*/ 1818434 h 1818434"/>
                <a:gd name="connsiteX17" fmla="*/ 2668108 w 5432196"/>
                <a:gd name="connsiteY17" fmla="*/ 1818434 h 1818434"/>
                <a:gd name="connsiteX18" fmla="*/ 2116231 w 5432196"/>
                <a:gd name="connsiteY18" fmla="*/ 1818434 h 1818434"/>
                <a:gd name="connsiteX19" fmla="*/ 1564353 w 5432196"/>
                <a:gd name="connsiteY19" fmla="*/ 1818434 h 1818434"/>
                <a:gd name="connsiteX20" fmla="*/ 1108455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920065 h 1818434"/>
                <a:gd name="connsiteX24" fmla="*/ 0 w 5432196"/>
                <a:gd name="connsiteY24" fmla="*/ 366815 h 1818434"/>
                <a:gd name="connsiteX0" fmla="*/ 0 w 5432196"/>
                <a:gd name="connsiteY0" fmla="*/ 366815 h 1818434"/>
                <a:gd name="connsiteX1" fmla="*/ 316631 w 5432196"/>
                <a:gd name="connsiteY1" fmla="*/ 0 h 1818434"/>
                <a:gd name="connsiteX2" fmla="*/ 964487 w 5432196"/>
                <a:gd name="connsiteY2" fmla="*/ 0 h 1818434"/>
                <a:gd name="connsiteX3" fmla="*/ 1468375 w 5432196"/>
                <a:gd name="connsiteY3" fmla="*/ 0 h 1818434"/>
                <a:gd name="connsiteX4" fmla="*/ 1972263 w 5432196"/>
                <a:gd name="connsiteY4" fmla="*/ 0 h 1818434"/>
                <a:gd name="connsiteX5" fmla="*/ 2620119 w 5432196"/>
                <a:gd name="connsiteY5" fmla="*/ 0 h 1818434"/>
                <a:gd name="connsiteX6" fmla="*/ 3171996 w 5432196"/>
                <a:gd name="connsiteY6" fmla="*/ 0 h 1818434"/>
                <a:gd name="connsiteX7" fmla="*/ 3867842 w 5432196"/>
                <a:gd name="connsiteY7" fmla="*/ 0 h 1818434"/>
                <a:gd name="connsiteX8" fmla="*/ 4563687 w 5432196"/>
                <a:gd name="connsiteY8" fmla="*/ 0 h 1818434"/>
                <a:gd name="connsiteX9" fmla="*/ 5115564 w 5432196"/>
                <a:gd name="connsiteY9" fmla="*/ 0 h 1818434"/>
                <a:gd name="connsiteX10" fmla="*/ 5432196 w 5432196"/>
                <a:gd name="connsiteY10" fmla="*/ 366815 h 1818434"/>
                <a:gd name="connsiteX11" fmla="*/ 5432196 w 5432196"/>
                <a:gd name="connsiteY11" fmla="*/ 909217 h 1818434"/>
                <a:gd name="connsiteX12" fmla="*/ 5432196 w 5432196"/>
                <a:gd name="connsiteY12" fmla="*/ 1451619 h 1818434"/>
                <a:gd name="connsiteX13" fmla="*/ 5115564 w 5432196"/>
                <a:gd name="connsiteY13" fmla="*/ 1818434 h 1818434"/>
                <a:gd name="connsiteX14" fmla="*/ 4659665 w 5432196"/>
                <a:gd name="connsiteY14" fmla="*/ 1818434 h 1818434"/>
                <a:gd name="connsiteX15" fmla="*/ 3963820 w 5432196"/>
                <a:gd name="connsiteY15" fmla="*/ 1818434 h 1818434"/>
                <a:gd name="connsiteX16" fmla="*/ 3411942 w 5432196"/>
                <a:gd name="connsiteY16" fmla="*/ 1818434 h 1818434"/>
                <a:gd name="connsiteX17" fmla="*/ 2860065 w 5432196"/>
                <a:gd name="connsiteY17" fmla="*/ 1818434 h 1818434"/>
                <a:gd name="connsiteX18" fmla="*/ 2164220 w 5432196"/>
                <a:gd name="connsiteY18" fmla="*/ 1818434 h 1818434"/>
                <a:gd name="connsiteX19" fmla="*/ 1516364 w 5432196"/>
                <a:gd name="connsiteY19" fmla="*/ 1818434 h 1818434"/>
                <a:gd name="connsiteX20" fmla="*/ 964487 w 5432196"/>
                <a:gd name="connsiteY20" fmla="*/ 1818434 h 1818434"/>
                <a:gd name="connsiteX21" fmla="*/ 316631 w 5432196"/>
                <a:gd name="connsiteY21" fmla="*/ 1818434 h 1818434"/>
                <a:gd name="connsiteX22" fmla="*/ 0 w 5432196"/>
                <a:gd name="connsiteY22" fmla="*/ 1451619 h 1818434"/>
                <a:gd name="connsiteX23" fmla="*/ 0 w 5432196"/>
                <a:gd name="connsiteY23" fmla="*/ 898369 h 1818434"/>
                <a:gd name="connsiteX24" fmla="*/ 0 w 5432196"/>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1818434" fill="none" extrusionOk="0">
                  <a:moveTo>
                    <a:pt x="0" y="366815"/>
                  </a:moveTo>
                  <a:cubicBezTo>
                    <a:pt x="-6081" y="162830"/>
                    <a:pt x="161889" y="36076"/>
                    <a:pt x="316631" y="0"/>
                  </a:cubicBezTo>
                  <a:cubicBezTo>
                    <a:pt x="567145" y="-19049"/>
                    <a:pt x="712515" y="7145"/>
                    <a:pt x="916498" y="0"/>
                  </a:cubicBezTo>
                  <a:cubicBezTo>
                    <a:pt x="1128690" y="-1877"/>
                    <a:pt x="1194538" y="-14526"/>
                    <a:pt x="1420386" y="0"/>
                  </a:cubicBezTo>
                  <a:cubicBezTo>
                    <a:pt x="1638504" y="2416"/>
                    <a:pt x="1797696" y="31324"/>
                    <a:pt x="1924274" y="0"/>
                  </a:cubicBezTo>
                  <a:cubicBezTo>
                    <a:pt x="2059977" y="-6115"/>
                    <a:pt x="2344713" y="27641"/>
                    <a:pt x="2572130" y="0"/>
                  </a:cubicBezTo>
                  <a:cubicBezTo>
                    <a:pt x="2773743" y="9692"/>
                    <a:pt x="2825659" y="16197"/>
                    <a:pt x="3028028" y="0"/>
                  </a:cubicBezTo>
                  <a:cubicBezTo>
                    <a:pt x="3225415" y="-5787"/>
                    <a:pt x="3359040" y="-5058"/>
                    <a:pt x="3531916" y="0"/>
                  </a:cubicBezTo>
                  <a:cubicBezTo>
                    <a:pt x="3685710" y="-19572"/>
                    <a:pt x="3919036" y="15895"/>
                    <a:pt x="4227761" y="0"/>
                  </a:cubicBezTo>
                  <a:cubicBezTo>
                    <a:pt x="4537292" y="-39950"/>
                    <a:pt x="4723437" y="-9611"/>
                    <a:pt x="5115564" y="0"/>
                  </a:cubicBezTo>
                  <a:cubicBezTo>
                    <a:pt x="5284887" y="49818"/>
                    <a:pt x="5436451" y="188976"/>
                    <a:pt x="5432196" y="366815"/>
                  </a:cubicBezTo>
                  <a:cubicBezTo>
                    <a:pt x="5386883" y="509546"/>
                    <a:pt x="5452856" y="739206"/>
                    <a:pt x="5432196" y="909217"/>
                  </a:cubicBezTo>
                  <a:cubicBezTo>
                    <a:pt x="5375540" y="1101217"/>
                    <a:pt x="5429683" y="1267897"/>
                    <a:pt x="5432196" y="1451619"/>
                  </a:cubicBezTo>
                  <a:cubicBezTo>
                    <a:pt x="5398351" y="1659413"/>
                    <a:pt x="5299194" y="1794502"/>
                    <a:pt x="5115564" y="1818434"/>
                  </a:cubicBezTo>
                  <a:cubicBezTo>
                    <a:pt x="4823504" y="1872466"/>
                    <a:pt x="4715404" y="1810952"/>
                    <a:pt x="4515697" y="1818434"/>
                  </a:cubicBezTo>
                  <a:cubicBezTo>
                    <a:pt x="4306367" y="1789389"/>
                    <a:pt x="4168500" y="1828429"/>
                    <a:pt x="3915831" y="1818434"/>
                  </a:cubicBezTo>
                  <a:cubicBezTo>
                    <a:pt x="3645571" y="1812859"/>
                    <a:pt x="3452680" y="1806804"/>
                    <a:pt x="3267975" y="1818434"/>
                  </a:cubicBezTo>
                  <a:cubicBezTo>
                    <a:pt x="3086732" y="1837557"/>
                    <a:pt x="2930715" y="1854300"/>
                    <a:pt x="2668108" y="1818434"/>
                  </a:cubicBezTo>
                  <a:cubicBezTo>
                    <a:pt x="2405562" y="1836926"/>
                    <a:pt x="2242128" y="1841406"/>
                    <a:pt x="2116231" y="1818434"/>
                  </a:cubicBezTo>
                  <a:cubicBezTo>
                    <a:pt x="1978504" y="1769614"/>
                    <a:pt x="1704236" y="1782902"/>
                    <a:pt x="1564353" y="1818434"/>
                  </a:cubicBezTo>
                  <a:cubicBezTo>
                    <a:pt x="1422371" y="1849269"/>
                    <a:pt x="1319991" y="1852378"/>
                    <a:pt x="1108455" y="1818434"/>
                  </a:cubicBezTo>
                  <a:cubicBezTo>
                    <a:pt x="932875" y="1761700"/>
                    <a:pt x="683386" y="1857438"/>
                    <a:pt x="316631" y="1818434"/>
                  </a:cubicBezTo>
                  <a:cubicBezTo>
                    <a:pt x="136454" y="1873965"/>
                    <a:pt x="3662" y="1647557"/>
                    <a:pt x="0" y="1451619"/>
                  </a:cubicBezTo>
                  <a:cubicBezTo>
                    <a:pt x="6114" y="1206905"/>
                    <a:pt x="12568" y="1138774"/>
                    <a:pt x="0" y="920065"/>
                  </a:cubicBezTo>
                  <a:cubicBezTo>
                    <a:pt x="-13153" y="730885"/>
                    <a:pt x="-23584" y="520917"/>
                    <a:pt x="0" y="366815"/>
                  </a:cubicBezTo>
                  <a:close/>
                </a:path>
                <a:path w="5432196" h="1818434" stroke="0" extrusionOk="0">
                  <a:moveTo>
                    <a:pt x="0" y="366815"/>
                  </a:moveTo>
                  <a:cubicBezTo>
                    <a:pt x="16433" y="192266"/>
                    <a:pt x="147400" y="2656"/>
                    <a:pt x="316631" y="0"/>
                  </a:cubicBezTo>
                  <a:cubicBezTo>
                    <a:pt x="479376" y="-33949"/>
                    <a:pt x="815579" y="4554"/>
                    <a:pt x="964487" y="0"/>
                  </a:cubicBezTo>
                  <a:cubicBezTo>
                    <a:pt x="1093677" y="-27953"/>
                    <a:pt x="1380089" y="-30621"/>
                    <a:pt x="1468375" y="0"/>
                  </a:cubicBezTo>
                  <a:cubicBezTo>
                    <a:pt x="1569851" y="26657"/>
                    <a:pt x="1876238" y="-4588"/>
                    <a:pt x="1972263" y="0"/>
                  </a:cubicBezTo>
                  <a:cubicBezTo>
                    <a:pt x="2040971" y="-1636"/>
                    <a:pt x="2342083" y="8802"/>
                    <a:pt x="2620119" y="0"/>
                  </a:cubicBezTo>
                  <a:cubicBezTo>
                    <a:pt x="2841984" y="-6926"/>
                    <a:pt x="2945856" y="5565"/>
                    <a:pt x="3171996" y="0"/>
                  </a:cubicBezTo>
                  <a:cubicBezTo>
                    <a:pt x="3427710" y="6263"/>
                    <a:pt x="3680086" y="69146"/>
                    <a:pt x="3867842" y="0"/>
                  </a:cubicBezTo>
                  <a:cubicBezTo>
                    <a:pt x="4089667" y="-13781"/>
                    <a:pt x="4354965" y="60162"/>
                    <a:pt x="4563687" y="0"/>
                  </a:cubicBezTo>
                  <a:cubicBezTo>
                    <a:pt x="4767698" y="-33252"/>
                    <a:pt x="4865010" y="-51210"/>
                    <a:pt x="5115564" y="0"/>
                  </a:cubicBezTo>
                  <a:cubicBezTo>
                    <a:pt x="5241706" y="6629"/>
                    <a:pt x="5424541" y="150259"/>
                    <a:pt x="5432196" y="366815"/>
                  </a:cubicBezTo>
                  <a:cubicBezTo>
                    <a:pt x="5418970" y="577988"/>
                    <a:pt x="5447720" y="791883"/>
                    <a:pt x="5432196" y="909217"/>
                  </a:cubicBezTo>
                  <a:cubicBezTo>
                    <a:pt x="5421306" y="1059482"/>
                    <a:pt x="5421446" y="1222166"/>
                    <a:pt x="5432196" y="1451619"/>
                  </a:cubicBezTo>
                  <a:cubicBezTo>
                    <a:pt x="5428384" y="1576585"/>
                    <a:pt x="5269237" y="1781654"/>
                    <a:pt x="5115564" y="1818434"/>
                  </a:cubicBezTo>
                  <a:cubicBezTo>
                    <a:pt x="4943109" y="1792039"/>
                    <a:pt x="4874550" y="1798902"/>
                    <a:pt x="4659665" y="1818434"/>
                  </a:cubicBezTo>
                  <a:cubicBezTo>
                    <a:pt x="4425567" y="1843094"/>
                    <a:pt x="4169231" y="1823811"/>
                    <a:pt x="3963820" y="1818434"/>
                  </a:cubicBezTo>
                  <a:cubicBezTo>
                    <a:pt x="3742292" y="1850544"/>
                    <a:pt x="3554043" y="1799650"/>
                    <a:pt x="3411942" y="1818434"/>
                  </a:cubicBezTo>
                  <a:cubicBezTo>
                    <a:pt x="3266270" y="1819592"/>
                    <a:pt x="3136863" y="1828262"/>
                    <a:pt x="2860065" y="1818434"/>
                  </a:cubicBezTo>
                  <a:cubicBezTo>
                    <a:pt x="2619093" y="1824197"/>
                    <a:pt x="2325374" y="1827385"/>
                    <a:pt x="2164220" y="1818434"/>
                  </a:cubicBezTo>
                  <a:cubicBezTo>
                    <a:pt x="2012826" y="1816140"/>
                    <a:pt x="1730484" y="1830946"/>
                    <a:pt x="1516364" y="1818434"/>
                  </a:cubicBezTo>
                  <a:cubicBezTo>
                    <a:pt x="1275762" y="1831355"/>
                    <a:pt x="1172504" y="1803393"/>
                    <a:pt x="964487" y="1818434"/>
                  </a:cubicBezTo>
                  <a:cubicBezTo>
                    <a:pt x="779385" y="1819025"/>
                    <a:pt x="570898" y="1866736"/>
                    <a:pt x="316631" y="1818434"/>
                  </a:cubicBezTo>
                  <a:cubicBezTo>
                    <a:pt x="152697" y="1817200"/>
                    <a:pt x="-65386" y="1658120"/>
                    <a:pt x="0" y="1451619"/>
                  </a:cubicBezTo>
                  <a:cubicBezTo>
                    <a:pt x="21786" y="1313888"/>
                    <a:pt x="-5440" y="1132853"/>
                    <a:pt x="0" y="898369"/>
                  </a:cubicBezTo>
                  <a:cubicBezTo>
                    <a:pt x="35201" y="665960"/>
                    <a:pt x="23314" y="567269"/>
                    <a:pt x="0" y="366815"/>
                  </a:cubicBezTo>
                  <a:close/>
                </a:path>
                <a:path w="5432196" h="1818434" fill="none" stroke="0" extrusionOk="0">
                  <a:moveTo>
                    <a:pt x="0" y="366815"/>
                  </a:moveTo>
                  <a:cubicBezTo>
                    <a:pt x="-3601" y="173230"/>
                    <a:pt x="180471" y="67043"/>
                    <a:pt x="316631" y="0"/>
                  </a:cubicBezTo>
                  <a:cubicBezTo>
                    <a:pt x="481693" y="-8388"/>
                    <a:pt x="688786" y="11451"/>
                    <a:pt x="916498" y="0"/>
                  </a:cubicBezTo>
                  <a:cubicBezTo>
                    <a:pt x="1134976" y="-4504"/>
                    <a:pt x="1176080" y="-7202"/>
                    <a:pt x="1420386" y="0"/>
                  </a:cubicBezTo>
                  <a:cubicBezTo>
                    <a:pt x="1623144" y="13449"/>
                    <a:pt x="1804794" y="-7862"/>
                    <a:pt x="1924274" y="0"/>
                  </a:cubicBezTo>
                  <a:cubicBezTo>
                    <a:pt x="2086107" y="-10278"/>
                    <a:pt x="2393054" y="-24526"/>
                    <a:pt x="2572130" y="0"/>
                  </a:cubicBezTo>
                  <a:cubicBezTo>
                    <a:pt x="2769084" y="4513"/>
                    <a:pt x="2812014" y="19202"/>
                    <a:pt x="3028028" y="0"/>
                  </a:cubicBezTo>
                  <a:cubicBezTo>
                    <a:pt x="3246662" y="-39526"/>
                    <a:pt x="3360601" y="12707"/>
                    <a:pt x="3531916" y="0"/>
                  </a:cubicBezTo>
                  <a:cubicBezTo>
                    <a:pt x="3669596" y="-7502"/>
                    <a:pt x="3857949" y="1167"/>
                    <a:pt x="4227761" y="0"/>
                  </a:cubicBezTo>
                  <a:cubicBezTo>
                    <a:pt x="4549231" y="-19560"/>
                    <a:pt x="4750743" y="-54846"/>
                    <a:pt x="5115564" y="0"/>
                  </a:cubicBezTo>
                  <a:cubicBezTo>
                    <a:pt x="5275535" y="-12046"/>
                    <a:pt x="5467119" y="182716"/>
                    <a:pt x="5432196" y="366815"/>
                  </a:cubicBezTo>
                  <a:cubicBezTo>
                    <a:pt x="5393654" y="541011"/>
                    <a:pt x="5457263" y="715013"/>
                    <a:pt x="5432196" y="909217"/>
                  </a:cubicBezTo>
                  <a:cubicBezTo>
                    <a:pt x="5397778" y="1052650"/>
                    <a:pt x="5415580" y="1305685"/>
                    <a:pt x="5432196" y="1451619"/>
                  </a:cubicBezTo>
                  <a:cubicBezTo>
                    <a:pt x="5467944" y="1644203"/>
                    <a:pt x="5273370" y="1816445"/>
                    <a:pt x="5115564" y="1818434"/>
                  </a:cubicBezTo>
                  <a:cubicBezTo>
                    <a:pt x="4804308" y="1865148"/>
                    <a:pt x="4714311" y="1799374"/>
                    <a:pt x="4515697" y="1818434"/>
                  </a:cubicBezTo>
                  <a:cubicBezTo>
                    <a:pt x="4336487" y="1830805"/>
                    <a:pt x="4162717" y="1808522"/>
                    <a:pt x="3915831" y="1818434"/>
                  </a:cubicBezTo>
                  <a:cubicBezTo>
                    <a:pt x="3630575" y="1824405"/>
                    <a:pt x="3434088" y="1810286"/>
                    <a:pt x="3267975" y="1818434"/>
                  </a:cubicBezTo>
                  <a:cubicBezTo>
                    <a:pt x="3087499" y="1833396"/>
                    <a:pt x="2973627" y="1808488"/>
                    <a:pt x="2668108" y="1818434"/>
                  </a:cubicBezTo>
                  <a:cubicBezTo>
                    <a:pt x="2395826" y="1821374"/>
                    <a:pt x="2258686" y="1848635"/>
                    <a:pt x="2116231" y="1818434"/>
                  </a:cubicBezTo>
                  <a:cubicBezTo>
                    <a:pt x="1992879" y="1797922"/>
                    <a:pt x="1677683" y="1782574"/>
                    <a:pt x="1564353" y="1818434"/>
                  </a:cubicBezTo>
                  <a:cubicBezTo>
                    <a:pt x="1427709" y="1872142"/>
                    <a:pt x="1322721" y="1842057"/>
                    <a:pt x="1108455" y="1818434"/>
                  </a:cubicBezTo>
                  <a:cubicBezTo>
                    <a:pt x="891694" y="1824865"/>
                    <a:pt x="678712" y="1857514"/>
                    <a:pt x="316631" y="1818434"/>
                  </a:cubicBezTo>
                  <a:cubicBezTo>
                    <a:pt x="107715" y="1814972"/>
                    <a:pt x="12651" y="1652359"/>
                    <a:pt x="0" y="1451619"/>
                  </a:cubicBezTo>
                  <a:cubicBezTo>
                    <a:pt x="-6622" y="1229975"/>
                    <a:pt x="7172" y="1109231"/>
                    <a:pt x="0" y="920065"/>
                  </a:cubicBezTo>
                  <a:cubicBezTo>
                    <a:pt x="-5820" y="760197"/>
                    <a:pt x="-26336" y="507857"/>
                    <a:pt x="0" y="366815"/>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custGeom>
                      <a:avLst/>
                      <a:gdLst>
                        <a:gd name="connsiteX0" fmla="*/ 0 w 6293147"/>
                        <a:gd name="connsiteY0" fmla="*/ 366815 h 1818434"/>
                        <a:gd name="connsiteX1" fmla="*/ 366815 w 6293147"/>
                        <a:gd name="connsiteY1" fmla="*/ 0 h 1818434"/>
                        <a:gd name="connsiteX2" fmla="*/ 1061755 w 6293147"/>
                        <a:gd name="connsiteY2" fmla="*/ 0 h 1818434"/>
                        <a:gd name="connsiteX3" fmla="*/ 1645504 w 6293147"/>
                        <a:gd name="connsiteY3" fmla="*/ 0 h 1818434"/>
                        <a:gd name="connsiteX4" fmla="*/ 2229253 w 6293147"/>
                        <a:gd name="connsiteY4" fmla="*/ 0 h 1818434"/>
                        <a:gd name="connsiteX5" fmla="*/ 2979788 w 6293147"/>
                        <a:gd name="connsiteY5" fmla="*/ 0 h 1818434"/>
                        <a:gd name="connsiteX6" fmla="*/ 3507942 w 6293147"/>
                        <a:gd name="connsiteY6" fmla="*/ 0 h 1818434"/>
                        <a:gd name="connsiteX7" fmla="*/ 4091691 w 6293147"/>
                        <a:gd name="connsiteY7" fmla="*/ 0 h 1818434"/>
                        <a:gd name="connsiteX8" fmla="*/ 4897821 w 6293147"/>
                        <a:gd name="connsiteY8" fmla="*/ 0 h 1818434"/>
                        <a:gd name="connsiteX9" fmla="*/ 5926332 w 6293147"/>
                        <a:gd name="connsiteY9" fmla="*/ 0 h 1818434"/>
                        <a:gd name="connsiteX10" fmla="*/ 6293147 w 6293147"/>
                        <a:gd name="connsiteY10" fmla="*/ 366815 h 1818434"/>
                        <a:gd name="connsiteX11" fmla="*/ 6293147 w 6293147"/>
                        <a:gd name="connsiteY11" fmla="*/ 909217 h 1818434"/>
                        <a:gd name="connsiteX12" fmla="*/ 6293147 w 6293147"/>
                        <a:gd name="connsiteY12" fmla="*/ 1451619 h 1818434"/>
                        <a:gd name="connsiteX13" fmla="*/ 5926332 w 6293147"/>
                        <a:gd name="connsiteY13" fmla="*/ 1818434 h 1818434"/>
                        <a:gd name="connsiteX14" fmla="*/ 5231392 w 6293147"/>
                        <a:gd name="connsiteY14" fmla="*/ 1818434 h 1818434"/>
                        <a:gd name="connsiteX15" fmla="*/ 4536453 w 6293147"/>
                        <a:gd name="connsiteY15" fmla="*/ 1818434 h 1818434"/>
                        <a:gd name="connsiteX16" fmla="*/ 3785918 w 6293147"/>
                        <a:gd name="connsiteY16" fmla="*/ 1818434 h 1818434"/>
                        <a:gd name="connsiteX17" fmla="*/ 3090978 w 6293147"/>
                        <a:gd name="connsiteY17" fmla="*/ 1818434 h 1818434"/>
                        <a:gd name="connsiteX18" fmla="*/ 2451634 w 6293147"/>
                        <a:gd name="connsiteY18" fmla="*/ 1818434 h 1818434"/>
                        <a:gd name="connsiteX19" fmla="*/ 1812289 w 6293147"/>
                        <a:gd name="connsiteY19" fmla="*/ 1818434 h 1818434"/>
                        <a:gd name="connsiteX20" fmla="*/ 1284135 w 6293147"/>
                        <a:gd name="connsiteY20" fmla="*/ 1818434 h 1818434"/>
                        <a:gd name="connsiteX21" fmla="*/ 366815 w 6293147"/>
                        <a:gd name="connsiteY21" fmla="*/ 1818434 h 1818434"/>
                        <a:gd name="connsiteX22" fmla="*/ 0 w 6293147"/>
                        <a:gd name="connsiteY22" fmla="*/ 1451619 h 1818434"/>
                        <a:gd name="connsiteX23" fmla="*/ 0 w 6293147"/>
                        <a:gd name="connsiteY23" fmla="*/ 920065 h 1818434"/>
                        <a:gd name="connsiteX24" fmla="*/ 0 w 6293147"/>
                        <a:gd name="connsiteY24" fmla="*/ 366815 h 18184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293147" h="1818434" fill="none" extrusionOk="0">
                          <a:moveTo>
                            <a:pt x="0" y="366815"/>
                          </a:moveTo>
                          <a:cubicBezTo>
                            <a:pt x="-5086" y="149062"/>
                            <a:pt x="191358" y="39716"/>
                            <a:pt x="366815" y="0"/>
                          </a:cubicBezTo>
                          <a:cubicBezTo>
                            <a:pt x="608393" y="-9287"/>
                            <a:pt x="818016" y="-243"/>
                            <a:pt x="1061755" y="0"/>
                          </a:cubicBezTo>
                          <a:cubicBezTo>
                            <a:pt x="1305494" y="243"/>
                            <a:pt x="1373694" y="-11037"/>
                            <a:pt x="1645504" y="0"/>
                          </a:cubicBezTo>
                          <a:cubicBezTo>
                            <a:pt x="1917314" y="11037"/>
                            <a:pt x="2078213" y="2120"/>
                            <a:pt x="2229253" y="0"/>
                          </a:cubicBezTo>
                          <a:cubicBezTo>
                            <a:pt x="2380293" y="-2120"/>
                            <a:pt x="2749508" y="-7979"/>
                            <a:pt x="2979788" y="0"/>
                          </a:cubicBezTo>
                          <a:cubicBezTo>
                            <a:pt x="3210068" y="7979"/>
                            <a:pt x="3265482" y="11168"/>
                            <a:pt x="3507942" y="0"/>
                          </a:cubicBezTo>
                          <a:cubicBezTo>
                            <a:pt x="3750402" y="-11168"/>
                            <a:pt x="3888187" y="8416"/>
                            <a:pt x="4091691" y="0"/>
                          </a:cubicBezTo>
                          <a:cubicBezTo>
                            <a:pt x="4295195" y="-8416"/>
                            <a:pt x="4516654" y="19494"/>
                            <a:pt x="4897821" y="0"/>
                          </a:cubicBezTo>
                          <a:cubicBezTo>
                            <a:pt x="5278988" y="-19494"/>
                            <a:pt x="5490781" y="-46607"/>
                            <a:pt x="5926332" y="0"/>
                          </a:cubicBezTo>
                          <a:cubicBezTo>
                            <a:pt x="6104045" y="30933"/>
                            <a:pt x="6319574" y="180184"/>
                            <a:pt x="6293147" y="366815"/>
                          </a:cubicBezTo>
                          <a:cubicBezTo>
                            <a:pt x="6267733" y="534274"/>
                            <a:pt x="6319613" y="743820"/>
                            <a:pt x="6293147" y="909217"/>
                          </a:cubicBezTo>
                          <a:cubicBezTo>
                            <a:pt x="6266681" y="1074614"/>
                            <a:pt x="6282543" y="1271419"/>
                            <a:pt x="6293147" y="1451619"/>
                          </a:cubicBezTo>
                          <a:cubicBezTo>
                            <a:pt x="6299063" y="1653156"/>
                            <a:pt x="6107767" y="1796233"/>
                            <a:pt x="5926332" y="1818434"/>
                          </a:cubicBezTo>
                          <a:cubicBezTo>
                            <a:pt x="5596932" y="1848820"/>
                            <a:pt x="5450490" y="1819057"/>
                            <a:pt x="5231392" y="1818434"/>
                          </a:cubicBezTo>
                          <a:cubicBezTo>
                            <a:pt x="5012294" y="1817811"/>
                            <a:pt x="4835335" y="1829565"/>
                            <a:pt x="4536453" y="1818434"/>
                          </a:cubicBezTo>
                          <a:cubicBezTo>
                            <a:pt x="4237571" y="1807303"/>
                            <a:pt x="3976509" y="1830970"/>
                            <a:pt x="3785918" y="1818434"/>
                          </a:cubicBezTo>
                          <a:cubicBezTo>
                            <a:pt x="3595327" y="1805898"/>
                            <a:pt x="3409430" y="1816819"/>
                            <a:pt x="3090978" y="1818434"/>
                          </a:cubicBezTo>
                          <a:cubicBezTo>
                            <a:pt x="2772526" y="1820049"/>
                            <a:pt x="2598157" y="1845730"/>
                            <a:pt x="2451634" y="1818434"/>
                          </a:cubicBezTo>
                          <a:cubicBezTo>
                            <a:pt x="2305111" y="1791138"/>
                            <a:pt x="1957794" y="1787186"/>
                            <a:pt x="1812289" y="1818434"/>
                          </a:cubicBezTo>
                          <a:cubicBezTo>
                            <a:pt x="1666785" y="1849682"/>
                            <a:pt x="1518563" y="1825187"/>
                            <a:pt x="1284135" y="1818434"/>
                          </a:cubicBezTo>
                          <a:cubicBezTo>
                            <a:pt x="1049707" y="1811681"/>
                            <a:pt x="779749" y="1861980"/>
                            <a:pt x="366815" y="1818434"/>
                          </a:cubicBezTo>
                          <a:cubicBezTo>
                            <a:pt x="131832" y="1833107"/>
                            <a:pt x="8277" y="1644297"/>
                            <a:pt x="0" y="1451619"/>
                          </a:cubicBezTo>
                          <a:cubicBezTo>
                            <a:pt x="1202" y="1225632"/>
                            <a:pt x="19197" y="1110012"/>
                            <a:pt x="0" y="920065"/>
                          </a:cubicBezTo>
                          <a:cubicBezTo>
                            <a:pt x="-19197" y="730118"/>
                            <a:pt x="-22422" y="502326"/>
                            <a:pt x="0" y="366815"/>
                          </a:cubicBezTo>
                          <a:close/>
                        </a:path>
                        <a:path w="6293147" h="1818434" stroke="0" extrusionOk="0">
                          <a:moveTo>
                            <a:pt x="0" y="366815"/>
                          </a:moveTo>
                          <a:cubicBezTo>
                            <a:pt x="1303" y="204071"/>
                            <a:pt x="184267" y="35807"/>
                            <a:pt x="366815" y="0"/>
                          </a:cubicBezTo>
                          <a:cubicBezTo>
                            <a:pt x="552539" y="-30350"/>
                            <a:pt x="967149" y="10830"/>
                            <a:pt x="1117350" y="0"/>
                          </a:cubicBezTo>
                          <a:cubicBezTo>
                            <a:pt x="1267552" y="-10830"/>
                            <a:pt x="1581762" y="-18033"/>
                            <a:pt x="1701099" y="0"/>
                          </a:cubicBezTo>
                          <a:cubicBezTo>
                            <a:pt x="1820436" y="18033"/>
                            <a:pt x="2156130" y="-11385"/>
                            <a:pt x="2284848" y="0"/>
                          </a:cubicBezTo>
                          <a:cubicBezTo>
                            <a:pt x="2413566" y="11385"/>
                            <a:pt x="2776456" y="11210"/>
                            <a:pt x="3035383" y="0"/>
                          </a:cubicBezTo>
                          <a:cubicBezTo>
                            <a:pt x="3294311" y="-11210"/>
                            <a:pt x="3421893" y="10813"/>
                            <a:pt x="3674728" y="0"/>
                          </a:cubicBezTo>
                          <a:cubicBezTo>
                            <a:pt x="3927564" y="-10813"/>
                            <a:pt x="4243515" y="30916"/>
                            <a:pt x="4480858" y="0"/>
                          </a:cubicBezTo>
                          <a:cubicBezTo>
                            <a:pt x="4718201" y="-30916"/>
                            <a:pt x="5046126" y="34197"/>
                            <a:pt x="5286988" y="0"/>
                          </a:cubicBezTo>
                          <a:cubicBezTo>
                            <a:pt x="5527850" y="-34197"/>
                            <a:pt x="5632570" y="-29080"/>
                            <a:pt x="5926332" y="0"/>
                          </a:cubicBezTo>
                          <a:cubicBezTo>
                            <a:pt x="6120338" y="-3855"/>
                            <a:pt x="6256542" y="163907"/>
                            <a:pt x="6293147" y="366815"/>
                          </a:cubicBezTo>
                          <a:cubicBezTo>
                            <a:pt x="6273918" y="592067"/>
                            <a:pt x="6310143" y="764850"/>
                            <a:pt x="6293147" y="909217"/>
                          </a:cubicBezTo>
                          <a:cubicBezTo>
                            <a:pt x="6276151" y="1053584"/>
                            <a:pt x="6283986" y="1241521"/>
                            <a:pt x="6293147" y="1451619"/>
                          </a:cubicBezTo>
                          <a:cubicBezTo>
                            <a:pt x="6296908" y="1605434"/>
                            <a:pt x="6108998" y="1780623"/>
                            <a:pt x="5926332" y="1818434"/>
                          </a:cubicBezTo>
                          <a:cubicBezTo>
                            <a:pt x="5720057" y="1792655"/>
                            <a:pt x="5656296" y="1799644"/>
                            <a:pt x="5398178" y="1818434"/>
                          </a:cubicBezTo>
                          <a:cubicBezTo>
                            <a:pt x="5140060" y="1837224"/>
                            <a:pt x="4852866" y="1778738"/>
                            <a:pt x="4592048" y="1818434"/>
                          </a:cubicBezTo>
                          <a:cubicBezTo>
                            <a:pt x="4331230" y="1858131"/>
                            <a:pt x="4114961" y="1810670"/>
                            <a:pt x="3952703" y="1818434"/>
                          </a:cubicBezTo>
                          <a:cubicBezTo>
                            <a:pt x="3790446" y="1826198"/>
                            <a:pt x="3595772" y="1801920"/>
                            <a:pt x="3313359" y="1818434"/>
                          </a:cubicBezTo>
                          <a:cubicBezTo>
                            <a:pt x="3030946" y="1834948"/>
                            <a:pt x="2687015" y="1832880"/>
                            <a:pt x="2507229" y="1818434"/>
                          </a:cubicBezTo>
                          <a:cubicBezTo>
                            <a:pt x="2327443" y="1803989"/>
                            <a:pt x="2052720" y="1819115"/>
                            <a:pt x="1756694" y="1818434"/>
                          </a:cubicBezTo>
                          <a:cubicBezTo>
                            <a:pt x="1460668" y="1817753"/>
                            <a:pt x="1356827" y="1800742"/>
                            <a:pt x="1117350" y="1818434"/>
                          </a:cubicBezTo>
                          <a:cubicBezTo>
                            <a:pt x="877873" y="1836126"/>
                            <a:pt x="694589" y="1841711"/>
                            <a:pt x="366815" y="1818434"/>
                          </a:cubicBezTo>
                          <a:cubicBezTo>
                            <a:pt x="183223" y="1859673"/>
                            <a:pt x="-45471" y="1637112"/>
                            <a:pt x="0" y="1451619"/>
                          </a:cubicBezTo>
                          <a:cubicBezTo>
                            <a:pt x="26409" y="1309379"/>
                            <a:pt x="-20875" y="1127919"/>
                            <a:pt x="0" y="898369"/>
                          </a:cubicBezTo>
                          <a:cubicBezTo>
                            <a:pt x="20875" y="668819"/>
                            <a:pt x="19913" y="536015"/>
                            <a:pt x="0" y="366815"/>
                          </a:cubicBezTo>
                          <a:close/>
                        </a:path>
                      </a:pathLst>
                    </a:cu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25" algn="just">
                <a:lnSpc>
                  <a:spcPct val="120000"/>
                </a:lnSpc>
              </a:pPr>
              <a:r>
                <a:rPr lang="en-US" sz="3600" b="0" i="0" dirty="0" err="1">
                  <a:solidFill>
                    <a:srgbClr val="000000"/>
                  </a:solidFill>
                  <a:effectLst/>
                  <a:latin typeface="+mj-lt"/>
                </a:rPr>
                <a:t>Phân</a:t>
              </a:r>
              <a:r>
                <a:rPr lang="en-US" sz="3600" b="0" i="0" dirty="0">
                  <a:solidFill>
                    <a:srgbClr val="000000"/>
                  </a:solidFill>
                  <a:effectLst/>
                  <a:latin typeface="+mj-lt"/>
                </a:rPr>
                <a:t> </a:t>
              </a:r>
              <a:r>
                <a:rPr lang="en-US" sz="3600" b="0" i="0" dirty="0" err="1">
                  <a:solidFill>
                    <a:srgbClr val="000000"/>
                  </a:solidFill>
                  <a:effectLst/>
                  <a:latin typeface="+mj-lt"/>
                </a:rPr>
                <a:t>công</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 </a:t>
              </a:r>
              <a:r>
                <a:rPr lang="en-US" sz="3600" b="0" i="0" dirty="0" err="1">
                  <a:solidFill>
                    <a:srgbClr val="000000"/>
                  </a:solidFill>
                  <a:effectLst/>
                  <a:latin typeface="+mj-lt"/>
                </a:rPr>
                <a:t>theo</a:t>
              </a:r>
              <a:r>
                <a:rPr lang="en-US" sz="3600" b="0" i="0" dirty="0">
                  <a:solidFill>
                    <a:srgbClr val="000000"/>
                  </a:solidFill>
                  <a:effectLst/>
                  <a:latin typeface="+mj-lt"/>
                </a:rPr>
                <a:t> </a:t>
              </a:r>
              <a:r>
                <a:rPr lang="en-US" sz="3600" b="0" i="0" dirty="0" err="1">
                  <a:solidFill>
                    <a:srgbClr val="000000"/>
                  </a:solidFill>
                  <a:effectLst/>
                  <a:latin typeface="+mj-lt"/>
                </a:rPr>
                <a:t>đoạn</a:t>
              </a:r>
              <a:r>
                <a:rPr lang="en-US" sz="3600" b="0" i="0" dirty="0">
                  <a:solidFill>
                    <a:srgbClr val="000000"/>
                  </a:solidFill>
                  <a:effectLst/>
                  <a:latin typeface="+mj-lt"/>
                </a:rPr>
                <a:t>.</a:t>
              </a:r>
            </a:p>
            <a:p>
              <a:pPr marL="568325" algn="just">
                <a:lnSpc>
                  <a:spcPct val="120000"/>
                </a:lnSpc>
              </a:pPr>
              <a:r>
                <a:rPr lang="en-US" sz="3600" b="0" i="0" dirty="0" err="1">
                  <a:solidFill>
                    <a:srgbClr val="000000"/>
                  </a:solidFill>
                  <a:effectLst/>
                  <a:latin typeface="+mj-lt"/>
                </a:rPr>
                <a:t>Tất</a:t>
              </a:r>
              <a:r>
                <a:rPr lang="en-US" sz="3600" b="0" i="0" dirty="0">
                  <a:solidFill>
                    <a:srgbClr val="000000"/>
                  </a:solidFill>
                  <a:effectLst/>
                  <a:latin typeface="+mj-lt"/>
                </a:rPr>
                <a:t> </a:t>
              </a:r>
              <a:r>
                <a:rPr lang="en-US" sz="3600" b="0" i="0" dirty="0" err="1">
                  <a:solidFill>
                    <a:srgbClr val="000000"/>
                  </a:solidFill>
                  <a:effectLst/>
                  <a:latin typeface="+mj-lt"/>
                </a:rPr>
                <a:t>cả</a:t>
              </a:r>
              <a:r>
                <a:rPr lang="en-US" sz="3600" b="0" i="0" dirty="0">
                  <a:solidFill>
                    <a:srgbClr val="000000"/>
                  </a:solidFill>
                  <a:effectLst/>
                  <a:latin typeface="+mj-lt"/>
                </a:rPr>
                <a:t> </a:t>
              </a:r>
              <a:r>
                <a:rPr lang="en-US" sz="3600" b="0" i="0" dirty="0" err="1">
                  <a:solidFill>
                    <a:srgbClr val="000000"/>
                  </a:solidFill>
                  <a:effectLst/>
                  <a:latin typeface="+mj-lt"/>
                </a:rPr>
                <a:t>thành</a:t>
              </a:r>
              <a:r>
                <a:rPr lang="en-US" sz="3600" b="0" i="0" dirty="0">
                  <a:solidFill>
                    <a:srgbClr val="000000"/>
                  </a:solidFill>
                  <a:effectLst/>
                  <a:latin typeface="+mj-lt"/>
                </a:rPr>
                <a:t> </a:t>
              </a:r>
              <a:r>
                <a:rPr lang="en-US" sz="3600" b="0" i="0" dirty="0" err="1">
                  <a:solidFill>
                    <a:srgbClr val="000000"/>
                  </a:solidFill>
                  <a:effectLst/>
                  <a:latin typeface="+mj-lt"/>
                </a:rPr>
                <a:t>viên</a:t>
              </a:r>
              <a:r>
                <a:rPr lang="en-US" sz="3600" b="0" i="0" dirty="0">
                  <a:solidFill>
                    <a:srgbClr val="000000"/>
                  </a:solidFill>
                  <a:effectLst/>
                  <a:latin typeface="+mj-lt"/>
                </a:rPr>
                <a:t> </a:t>
              </a:r>
              <a:r>
                <a:rPr lang="en-US" sz="3600" b="0" i="0" dirty="0" err="1">
                  <a:solidFill>
                    <a:srgbClr val="000000"/>
                  </a:solidFill>
                  <a:effectLst/>
                  <a:latin typeface="+mj-lt"/>
                </a:rPr>
                <a:t>đều</a:t>
              </a:r>
              <a:r>
                <a:rPr lang="en-US" sz="3600" b="0" i="0" dirty="0">
                  <a:solidFill>
                    <a:srgbClr val="000000"/>
                  </a:solidFill>
                  <a:effectLst/>
                  <a:latin typeface="+mj-lt"/>
                </a:rPr>
                <a:t> </a:t>
              </a:r>
              <a:r>
                <a:rPr lang="en-US" sz="3600" b="0" i="0" dirty="0" err="1">
                  <a:solidFill>
                    <a:srgbClr val="000000"/>
                  </a:solidFill>
                  <a:effectLst/>
                  <a:latin typeface="+mj-lt"/>
                </a:rPr>
                <a:t>đọc</a:t>
              </a:r>
              <a:r>
                <a:rPr lang="en-US" sz="3600" b="0" i="0" dirty="0">
                  <a:solidFill>
                    <a:srgbClr val="000000"/>
                  </a:solidFill>
                  <a:effectLst/>
                  <a:latin typeface="+mj-lt"/>
                </a:rPr>
                <a:t>.</a:t>
              </a:r>
            </a:p>
          </p:txBody>
        </p:sp>
        <p:sp>
          <p:nvSpPr>
            <p:cNvPr id="5" name="Rectangle: Rounded Corners 4">
              <a:extLst>
                <a:ext uri="{FF2B5EF4-FFF2-40B4-BE49-F238E27FC236}">
                  <a16:creationId xmlns:a16="http://schemas.microsoft.com/office/drawing/2014/main" id="{C70EDF49-AD99-638A-F8E5-CC13B3582693}"/>
                </a:ext>
              </a:extLst>
            </p:cNvPr>
            <p:cNvSpPr/>
            <p:nvPr/>
          </p:nvSpPr>
          <p:spPr>
            <a:xfrm>
              <a:off x="4308957" y="1255651"/>
              <a:ext cx="2764691"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Yêu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Cầu</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6" name="Picture 5">
              <a:extLst>
                <a:ext uri="{FF2B5EF4-FFF2-40B4-BE49-F238E27FC236}">
                  <a16:creationId xmlns:a16="http://schemas.microsoft.com/office/drawing/2014/main" id="{53574782-50C9-B67F-805F-0AD12F494BCB}"/>
                </a:ext>
              </a:extLst>
            </p:cNvPr>
            <p:cNvPicPr>
              <a:picLocks noChangeAspect="1"/>
            </p:cNvPicPr>
            <p:nvPr/>
          </p:nvPicPr>
          <p:blipFill>
            <a:blip r:embed="rId6"/>
            <a:stretch>
              <a:fillRect/>
            </a:stretch>
          </p:blipFill>
          <p:spPr>
            <a:xfrm flipH="1">
              <a:off x="3075433" y="1994777"/>
              <a:ext cx="609091" cy="609091"/>
            </a:xfrm>
            <a:prstGeom prst="rect">
              <a:avLst/>
            </a:prstGeom>
          </p:spPr>
        </p:pic>
        <p:pic>
          <p:nvPicPr>
            <p:cNvPr id="7" name="Picture 6">
              <a:extLst>
                <a:ext uri="{FF2B5EF4-FFF2-40B4-BE49-F238E27FC236}">
                  <a16:creationId xmlns:a16="http://schemas.microsoft.com/office/drawing/2014/main" id="{FA16D86A-068A-FA16-D60F-0B21EFBD8E10}"/>
                </a:ext>
              </a:extLst>
            </p:cNvPr>
            <p:cNvPicPr>
              <a:picLocks noChangeAspect="1"/>
            </p:cNvPicPr>
            <p:nvPr/>
          </p:nvPicPr>
          <p:blipFill>
            <a:blip r:embed="rId6"/>
            <a:stretch>
              <a:fillRect/>
            </a:stretch>
          </p:blipFill>
          <p:spPr>
            <a:xfrm flipH="1">
              <a:off x="3075433" y="2684812"/>
              <a:ext cx="609091" cy="609091"/>
            </a:xfrm>
            <a:prstGeom prst="rect">
              <a:avLst/>
            </a:prstGeom>
          </p:spPr>
        </p:pic>
      </p:grpSp>
      <p:grpSp>
        <p:nvGrpSpPr>
          <p:cNvPr id="8" name="Group 7">
            <a:extLst>
              <a:ext uri="{FF2B5EF4-FFF2-40B4-BE49-F238E27FC236}">
                <a16:creationId xmlns:a16="http://schemas.microsoft.com/office/drawing/2014/main" id="{C35BFAC6-3BED-7B63-39DF-8B9A0B3D7035}"/>
              </a:ext>
            </a:extLst>
          </p:cNvPr>
          <p:cNvGrpSpPr/>
          <p:nvPr/>
        </p:nvGrpSpPr>
        <p:grpSpPr>
          <a:xfrm>
            <a:off x="254838" y="3787088"/>
            <a:ext cx="7073839" cy="2842692"/>
            <a:chOff x="4433137" y="3817600"/>
            <a:chExt cx="7073839" cy="2842692"/>
          </a:xfrm>
        </p:grpSpPr>
        <p:grpSp>
          <p:nvGrpSpPr>
            <p:cNvPr id="9" name="Group 8">
              <a:extLst>
                <a:ext uri="{FF2B5EF4-FFF2-40B4-BE49-F238E27FC236}">
                  <a16:creationId xmlns:a16="http://schemas.microsoft.com/office/drawing/2014/main" id="{6A190558-79AB-9387-AB0C-3B87881CA514}"/>
                </a:ext>
              </a:extLst>
            </p:cNvPr>
            <p:cNvGrpSpPr/>
            <p:nvPr/>
          </p:nvGrpSpPr>
          <p:grpSpPr>
            <a:xfrm>
              <a:off x="4433137" y="3817600"/>
              <a:ext cx="7073839" cy="2842692"/>
              <a:chOff x="2567237" y="1255651"/>
              <a:chExt cx="7073839" cy="2842692"/>
            </a:xfrm>
          </p:grpSpPr>
          <p:sp>
            <p:nvSpPr>
              <p:cNvPr id="27" name="Rectangle: Rounded Corners 26">
                <a:extLst>
                  <a:ext uri="{FF2B5EF4-FFF2-40B4-BE49-F238E27FC236}">
                    <a16:creationId xmlns:a16="http://schemas.microsoft.com/office/drawing/2014/main" id="{1652FE7A-890C-BFF9-BC02-879B85EAFCE0}"/>
                  </a:ext>
                </a:extLst>
              </p:cNvPr>
              <p:cNvSpPr/>
              <p:nvPr/>
            </p:nvSpPr>
            <p:spPr>
              <a:xfrm>
                <a:off x="2567237" y="1724298"/>
                <a:ext cx="7073839" cy="2374045"/>
              </a:xfrm>
              <a:custGeom>
                <a:avLst/>
                <a:gdLst>
                  <a:gd name="connsiteX0" fmla="*/ 0 w 7073839"/>
                  <a:gd name="connsiteY0" fmla="*/ 478892 h 2374045"/>
                  <a:gd name="connsiteX1" fmla="*/ 478892 w 7073839"/>
                  <a:gd name="connsiteY1" fmla="*/ 0 h 2374045"/>
                  <a:gd name="connsiteX2" fmla="*/ 1097293 w 7073839"/>
                  <a:gd name="connsiteY2" fmla="*/ 0 h 2374045"/>
                  <a:gd name="connsiteX3" fmla="*/ 1593373 w 7073839"/>
                  <a:gd name="connsiteY3" fmla="*/ 0 h 2374045"/>
                  <a:gd name="connsiteX4" fmla="*/ 2150614 w 7073839"/>
                  <a:gd name="connsiteY4" fmla="*/ 0 h 2374045"/>
                  <a:gd name="connsiteX5" fmla="*/ 2952496 w 7073839"/>
                  <a:gd name="connsiteY5" fmla="*/ 0 h 2374045"/>
                  <a:gd name="connsiteX6" fmla="*/ 3448576 w 7073839"/>
                  <a:gd name="connsiteY6" fmla="*/ 0 h 2374045"/>
                  <a:gd name="connsiteX7" fmla="*/ 3944657 w 7073839"/>
                  <a:gd name="connsiteY7" fmla="*/ 0 h 2374045"/>
                  <a:gd name="connsiteX8" fmla="*/ 4440737 w 7073839"/>
                  <a:gd name="connsiteY8" fmla="*/ 0 h 2374045"/>
                  <a:gd name="connsiteX9" fmla="*/ 5120298 w 7073839"/>
                  <a:gd name="connsiteY9" fmla="*/ 0 h 2374045"/>
                  <a:gd name="connsiteX10" fmla="*/ 5799860 w 7073839"/>
                  <a:gd name="connsiteY10" fmla="*/ 0 h 2374045"/>
                  <a:gd name="connsiteX11" fmla="*/ 6594947 w 7073839"/>
                  <a:gd name="connsiteY11" fmla="*/ 0 h 2374045"/>
                  <a:gd name="connsiteX12" fmla="*/ 7073839 w 7073839"/>
                  <a:gd name="connsiteY12" fmla="*/ 478892 h 2374045"/>
                  <a:gd name="connsiteX13" fmla="*/ 7073839 w 7073839"/>
                  <a:gd name="connsiteY13" fmla="*/ 922654 h 2374045"/>
                  <a:gd name="connsiteX14" fmla="*/ 7073839 w 7073839"/>
                  <a:gd name="connsiteY14" fmla="*/ 1408903 h 2374045"/>
                  <a:gd name="connsiteX15" fmla="*/ 7073839 w 7073839"/>
                  <a:gd name="connsiteY15" fmla="*/ 1895153 h 2374045"/>
                  <a:gd name="connsiteX16" fmla="*/ 6594947 w 7073839"/>
                  <a:gd name="connsiteY16" fmla="*/ 2374045 h 2374045"/>
                  <a:gd name="connsiteX17" fmla="*/ 5854225 w 7073839"/>
                  <a:gd name="connsiteY17" fmla="*/ 2374045 h 2374045"/>
                  <a:gd name="connsiteX18" fmla="*/ 5235824 w 7073839"/>
                  <a:gd name="connsiteY18" fmla="*/ 2374045 h 2374045"/>
                  <a:gd name="connsiteX19" fmla="*/ 4678583 w 7073839"/>
                  <a:gd name="connsiteY19" fmla="*/ 2374045 h 2374045"/>
                  <a:gd name="connsiteX20" fmla="*/ 4182503 w 7073839"/>
                  <a:gd name="connsiteY20" fmla="*/ 2374045 h 2374045"/>
                  <a:gd name="connsiteX21" fmla="*/ 3380620 w 7073839"/>
                  <a:gd name="connsiteY21" fmla="*/ 2374045 h 2374045"/>
                  <a:gd name="connsiteX22" fmla="*/ 2701059 w 7073839"/>
                  <a:gd name="connsiteY22" fmla="*/ 2374045 h 2374045"/>
                  <a:gd name="connsiteX23" fmla="*/ 2082658 w 7073839"/>
                  <a:gd name="connsiteY23" fmla="*/ 2374045 h 2374045"/>
                  <a:gd name="connsiteX24" fmla="*/ 1341935 w 7073839"/>
                  <a:gd name="connsiteY24" fmla="*/ 2374045 h 2374045"/>
                  <a:gd name="connsiteX25" fmla="*/ 478892 w 7073839"/>
                  <a:gd name="connsiteY25" fmla="*/ 2374045 h 2374045"/>
                  <a:gd name="connsiteX26" fmla="*/ 0 w 7073839"/>
                  <a:gd name="connsiteY26" fmla="*/ 1895153 h 2374045"/>
                  <a:gd name="connsiteX27" fmla="*/ 0 w 7073839"/>
                  <a:gd name="connsiteY27" fmla="*/ 1451391 h 2374045"/>
                  <a:gd name="connsiteX28" fmla="*/ 0 w 7073839"/>
                  <a:gd name="connsiteY28" fmla="*/ 993467 h 2374045"/>
                  <a:gd name="connsiteX29" fmla="*/ 0 w 7073839"/>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073839" h="2374045" fill="none" extrusionOk="0">
                    <a:moveTo>
                      <a:pt x="0" y="478892"/>
                    </a:moveTo>
                    <a:cubicBezTo>
                      <a:pt x="-33932" y="205008"/>
                      <a:pt x="166216" y="53"/>
                      <a:pt x="478892" y="0"/>
                    </a:cubicBezTo>
                    <a:cubicBezTo>
                      <a:pt x="738913" y="25185"/>
                      <a:pt x="933003" y="20101"/>
                      <a:pt x="1097293" y="0"/>
                    </a:cubicBezTo>
                    <a:cubicBezTo>
                      <a:pt x="1261583" y="-20101"/>
                      <a:pt x="1349914" y="-1897"/>
                      <a:pt x="1593373" y="0"/>
                    </a:cubicBezTo>
                    <a:cubicBezTo>
                      <a:pt x="1836832" y="1897"/>
                      <a:pt x="1905197" y="-8320"/>
                      <a:pt x="2150614" y="0"/>
                    </a:cubicBezTo>
                    <a:cubicBezTo>
                      <a:pt x="2396031" y="8320"/>
                      <a:pt x="2714805" y="17423"/>
                      <a:pt x="2952496" y="0"/>
                    </a:cubicBezTo>
                    <a:cubicBezTo>
                      <a:pt x="3190187" y="-17423"/>
                      <a:pt x="3326616" y="17423"/>
                      <a:pt x="3448576" y="0"/>
                    </a:cubicBezTo>
                    <a:cubicBezTo>
                      <a:pt x="3570536" y="-17423"/>
                      <a:pt x="3725566" y="-21148"/>
                      <a:pt x="3944657" y="0"/>
                    </a:cubicBezTo>
                    <a:cubicBezTo>
                      <a:pt x="4163748" y="21148"/>
                      <a:pt x="4341473" y="-19653"/>
                      <a:pt x="4440737" y="0"/>
                    </a:cubicBezTo>
                    <a:cubicBezTo>
                      <a:pt x="4540001" y="19653"/>
                      <a:pt x="4848741" y="30927"/>
                      <a:pt x="5120298" y="0"/>
                    </a:cubicBezTo>
                    <a:cubicBezTo>
                      <a:pt x="5391855" y="-30927"/>
                      <a:pt x="5586431" y="12679"/>
                      <a:pt x="5799860" y="0"/>
                    </a:cubicBezTo>
                    <a:cubicBezTo>
                      <a:pt x="6013289" y="-12679"/>
                      <a:pt x="6424305" y="-15154"/>
                      <a:pt x="6594947" y="0"/>
                    </a:cubicBezTo>
                    <a:cubicBezTo>
                      <a:pt x="6866460" y="-15120"/>
                      <a:pt x="7082700" y="150941"/>
                      <a:pt x="7073839" y="478892"/>
                    </a:cubicBezTo>
                    <a:cubicBezTo>
                      <a:pt x="7062031" y="632193"/>
                      <a:pt x="7082946" y="745727"/>
                      <a:pt x="7073839" y="922654"/>
                    </a:cubicBezTo>
                    <a:cubicBezTo>
                      <a:pt x="7064732" y="1099581"/>
                      <a:pt x="7067799" y="1304638"/>
                      <a:pt x="7073839" y="1408903"/>
                    </a:cubicBezTo>
                    <a:cubicBezTo>
                      <a:pt x="7079879" y="1513168"/>
                      <a:pt x="7077814" y="1738021"/>
                      <a:pt x="7073839" y="1895153"/>
                    </a:cubicBezTo>
                    <a:cubicBezTo>
                      <a:pt x="7027852" y="2167025"/>
                      <a:pt x="6888758" y="2372166"/>
                      <a:pt x="6594947" y="2374045"/>
                    </a:cubicBezTo>
                    <a:cubicBezTo>
                      <a:pt x="6431924" y="2374600"/>
                      <a:pt x="6198848" y="2386783"/>
                      <a:pt x="5854225" y="2374045"/>
                    </a:cubicBezTo>
                    <a:cubicBezTo>
                      <a:pt x="5509602" y="2361307"/>
                      <a:pt x="5450220" y="2351113"/>
                      <a:pt x="5235824" y="2374045"/>
                    </a:cubicBezTo>
                    <a:cubicBezTo>
                      <a:pt x="5021428" y="2396977"/>
                      <a:pt x="4802329" y="2361097"/>
                      <a:pt x="4678583" y="2374045"/>
                    </a:cubicBezTo>
                    <a:cubicBezTo>
                      <a:pt x="4554837" y="2386993"/>
                      <a:pt x="4287584" y="2350186"/>
                      <a:pt x="4182503" y="2374045"/>
                    </a:cubicBezTo>
                    <a:cubicBezTo>
                      <a:pt x="4077422" y="2397904"/>
                      <a:pt x="3690946" y="2364882"/>
                      <a:pt x="3380620" y="2374045"/>
                    </a:cubicBezTo>
                    <a:cubicBezTo>
                      <a:pt x="3070294" y="2383208"/>
                      <a:pt x="2912805" y="2384628"/>
                      <a:pt x="2701059" y="2374045"/>
                    </a:cubicBezTo>
                    <a:cubicBezTo>
                      <a:pt x="2489313" y="2363462"/>
                      <a:pt x="2293632" y="2370090"/>
                      <a:pt x="2082658" y="2374045"/>
                    </a:cubicBezTo>
                    <a:cubicBezTo>
                      <a:pt x="1871684" y="2378000"/>
                      <a:pt x="1625941" y="2408564"/>
                      <a:pt x="1341935" y="2374045"/>
                    </a:cubicBezTo>
                    <a:cubicBezTo>
                      <a:pt x="1057929" y="2339526"/>
                      <a:pt x="748123" y="2370757"/>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073839" h="2374045" stroke="0" extrusionOk="0">
                    <a:moveTo>
                      <a:pt x="0" y="478892"/>
                    </a:moveTo>
                    <a:cubicBezTo>
                      <a:pt x="1648" y="264812"/>
                      <a:pt x="242370" y="49968"/>
                      <a:pt x="478892" y="0"/>
                    </a:cubicBezTo>
                    <a:cubicBezTo>
                      <a:pt x="846073" y="-21546"/>
                      <a:pt x="896275" y="27112"/>
                      <a:pt x="1219614" y="0"/>
                    </a:cubicBezTo>
                    <a:cubicBezTo>
                      <a:pt x="1542953" y="-27112"/>
                      <a:pt x="1555803" y="-27759"/>
                      <a:pt x="1776855" y="0"/>
                    </a:cubicBezTo>
                    <a:cubicBezTo>
                      <a:pt x="1997907" y="27759"/>
                      <a:pt x="2172020" y="20465"/>
                      <a:pt x="2334095" y="0"/>
                    </a:cubicBezTo>
                    <a:cubicBezTo>
                      <a:pt x="2496170" y="-20465"/>
                      <a:pt x="2849603" y="28605"/>
                      <a:pt x="3074818" y="0"/>
                    </a:cubicBezTo>
                    <a:cubicBezTo>
                      <a:pt x="3300033" y="-28605"/>
                      <a:pt x="3527499" y="-1748"/>
                      <a:pt x="3693219" y="0"/>
                    </a:cubicBezTo>
                    <a:cubicBezTo>
                      <a:pt x="3858939" y="1748"/>
                      <a:pt x="4319286" y="31299"/>
                      <a:pt x="4495101" y="0"/>
                    </a:cubicBezTo>
                    <a:cubicBezTo>
                      <a:pt x="4670916" y="-31299"/>
                      <a:pt x="4931001" y="-8594"/>
                      <a:pt x="5296984" y="0"/>
                    </a:cubicBezTo>
                    <a:cubicBezTo>
                      <a:pt x="5662967" y="8594"/>
                      <a:pt x="6235251" y="29344"/>
                      <a:pt x="6594947" y="0"/>
                    </a:cubicBezTo>
                    <a:cubicBezTo>
                      <a:pt x="6851797" y="-3430"/>
                      <a:pt x="7023339" y="213963"/>
                      <a:pt x="7073839" y="478892"/>
                    </a:cubicBezTo>
                    <a:cubicBezTo>
                      <a:pt x="7059093" y="687907"/>
                      <a:pt x="7073386" y="759322"/>
                      <a:pt x="7073839" y="950979"/>
                    </a:cubicBezTo>
                    <a:cubicBezTo>
                      <a:pt x="7074292" y="1142636"/>
                      <a:pt x="7080990" y="1295443"/>
                      <a:pt x="7073839" y="1423066"/>
                    </a:cubicBezTo>
                    <a:cubicBezTo>
                      <a:pt x="7066688" y="1550689"/>
                      <a:pt x="7075507" y="1672103"/>
                      <a:pt x="7073839" y="1895153"/>
                    </a:cubicBezTo>
                    <a:cubicBezTo>
                      <a:pt x="7103404" y="2163292"/>
                      <a:pt x="6862366" y="2388985"/>
                      <a:pt x="6594947" y="2374045"/>
                    </a:cubicBezTo>
                    <a:cubicBezTo>
                      <a:pt x="6408616" y="2362322"/>
                      <a:pt x="6081920" y="2348492"/>
                      <a:pt x="5854225" y="2374045"/>
                    </a:cubicBezTo>
                    <a:cubicBezTo>
                      <a:pt x="5626530" y="2399598"/>
                      <a:pt x="5471618" y="2376886"/>
                      <a:pt x="5235824" y="2374045"/>
                    </a:cubicBezTo>
                    <a:cubicBezTo>
                      <a:pt x="5000030" y="2371204"/>
                      <a:pt x="4892923" y="2365370"/>
                      <a:pt x="4617423" y="2374045"/>
                    </a:cubicBezTo>
                    <a:cubicBezTo>
                      <a:pt x="4341923" y="2382720"/>
                      <a:pt x="4064702" y="2372036"/>
                      <a:pt x="3815540" y="2374045"/>
                    </a:cubicBezTo>
                    <a:cubicBezTo>
                      <a:pt x="3566378" y="2376054"/>
                      <a:pt x="3294273" y="2349976"/>
                      <a:pt x="3074818" y="2374045"/>
                    </a:cubicBezTo>
                    <a:cubicBezTo>
                      <a:pt x="2855363" y="2398114"/>
                      <a:pt x="2724305" y="2362142"/>
                      <a:pt x="2456416" y="2374045"/>
                    </a:cubicBezTo>
                    <a:cubicBezTo>
                      <a:pt x="2188527" y="2385948"/>
                      <a:pt x="2025344" y="2351659"/>
                      <a:pt x="1899176" y="2374045"/>
                    </a:cubicBezTo>
                    <a:cubicBezTo>
                      <a:pt x="1773008" y="2396431"/>
                      <a:pt x="1470993" y="2349159"/>
                      <a:pt x="1341935" y="2374045"/>
                    </a:cubicBezTo>
                    <a:cubicBezTo>
                      <a:pt x="1212877" y="2398931"/>
                      <a:pt x="908163" y="2396379"/>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3600" dirty="0">
                    <a:solidFill>
                      <a:srgbClr val="000000"/>
                    </a:solidFill>
                    <a:latin typeface="+mj-lt"/>
                  </a:rPr>
                  <a:t>1.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a:t>
                </a:r>
              </a:p>
              <a:p>
                <a:pPr algn="just">
                  <a:lnSpc>
                    <a:spcPct val="110000"/>
                  </a:lnSpc>
                </a:pPr>
                <a:r>
                  <a:rPr lang="en-US" sz="3600" dirty="0">
                    <a:solidFill>
                      <a:srgbClr val="000000"/>
                    </a:solidFill>
                    <a:latin typeface="+mj-lt"/>
                  </a:rPr>
                  <a:t>2. </a:t>
                </a:r>
                <a:r>
                  <a:rPr lang="en-US" sz="3600" dirty="0" err="1">
                    <a:solidFill>
                      <a:srgbClr val="000000"/>
                    </a:solidFill>
                    <a:latin typeface="+mj-lt"/>
                  </a:rPr>
                  <a:t>Đọc</a:t>
                </a:r>
                <a:r>
                  <a:rPr lang="en-US" sz="3600" dirty="0">
                    <a:solidFill>
                      <a:srgbClr val="000000"/>
                    </a:solidFill>
                    <a:latin typeface="+mj-lt"/>
                  </a:rPr>
                  <a:t> to, </a:t>
                </a:r>
                <a:r>
                  <a:rPr lang="en-US" sz="3600" dirty="0" err="1">
                    <a:solidFill>
                      <a:srgbClr val="000000"/>
                    </a:solidFill>
                    <a:latin typeface="+mj-lt"/>
                  </a:rPr>
                  <a:t>rõ</a:t>
                </a:r>
                <a:r>
                  <a:rPr lang="en-US" sz="3600" dirty="0">
                    <a:solidFill>
                      <a:srgbClr val="000000"/>
                    </a:solidFill>
                    <a:latin typeface="+mj-lt"/>
                  </a:rPr>
                  <a:t>.</a:t>
                </a:r>
              </a:p>
              <a:p>
                <a:pPr algn="just">
                  <a:lnSpc>
                    <a:spcPct val="110000"/>
                  </a:lnSpc>
                </a:pPr>
                <a:r>
                  <a:rPr lang="en-US" sz="3600" dirty="0">
                    <a:solidFill>
                      <a:srgbClr val="000000"/>
                    </a:solidFill>
                    <a:latin typeface="+mj-lt"/>
                  </a:rPr>
                  <a:t>3. </a:t>
                </a:r>
                <a:r>
                  <a:rPr lang="en-US" sz="3600" dirty="0" err="1">
                    <a:solidFill>
                      <a:srgbClr val="000000"/>
                    </a:solidFill>
                    <a:latin typeface="+mj-lt"/>
                  </a:rPr>
                  <a:t>Đọc</a:t>
                </a:r>
                <a:r>
                  <a:rPr lang="en-US" sz="3600" dirty="0">
                    <a:solidFill>
                      <a:srgbClr val="000000"/>
                    </a:solidFill>
                    <a:latin typeface="+mj-lt"/>
                  </a:rPr>
                  <a:t> </a:t>
                </a:r>
                <a:r>
                  <a:rPr lang="en-US" sz="3600" dirty="0" err="1">
                    <a:solidFill>
                      <a:srgbClr val="000000"/>
                    </a:solidFill>
                    <a:latin typeface="+mj-lt"/>
                  </a:rPr>
                  <a:t>ngắt</a:t>
                </a:r>
                <a:r>
                  <a:rPr lang="en-US" sz="3600" dirty="0">
                    <a:solidFill>
                      <a:srgbClr val="000000"/>
                    </a:solidFill>
                    <a:latin typeface="+mj-lt"/>
                  </a:rPr>
                  <a:t>, </a:t>
                </a:r>
                <a:r>
                  <a:rPr lang="en-US" sz="3600" dirty="0" err="1">
                    <a:solidFill>
                      <a:srgbClr val="000000"/>
                    </a:solidFill>
                    <a:latin typeface="+mj-lt"/>
                  </a:rPr>
                  <a:t>nghỉ</a:t>
                </a:r>
                <a:r>
                  <a:rPr lang="en-US" sz="3600" dirty="0">
                    <a:solidFill>
                      <a:srgbClr val="000000"/>
                    </a:solidFill>
                    <a:latin typeface="+mj-lt"/>
                  </a:rPr>
                  <a:t> </a:t>
                </a:r>
                <a:r>
                  <a:rPr lang="en-US" sz="3600" dirty="0" err="1">
                    <a:solidFill>
                      <a:srgbClr val="000000"/>
                    </a:solidFill>
                    <a:latin typeface="+mj-lt"/>
                  </a:rPr>
                  <a:t>đúng</a:t>
                </a:r>
                <a:r>
                  <a:rPr lang="en-US" sz="3600" dirty="0">
                    <a:solidFill>
                      <a:srgbClr val="000000"/>
                    </a:solidFill>
                    <a:latin typeface="+mj-lt"/>
                  </a:rPr>
                  <a:t> </a:t>
                </a:r>
                <a:r>
                  <a:rPr lang="en-US" sz="3600" dirty="0" err="1">
                    <a:solidFill>
                      <a:srgbClr val="000000"/>
                    </a:solidFill>
                    <a:latin typeface="+mj-lt"/>
                  </a:rPr>
                  <a:t>chỗ</a:t>
                </a:r>
                <a:r>
                  <a:rPr lang="en-US" sz="3600" dirty="0">
                    <a:solidFill>
                      <a:srgbClr val="000000"/>
                    </a:solidFill>
                    <a:latin typeface="+mj-lt"/>
                  </a:rPr>
                  <a:t>.</a:t>
                </a:r>
                <a:endParaRPr lang="en-US" sz="3600" b="0" i="0" dirty="0">
                  <a:solidFill>
                    <a:srgbClr val="000000"/>
                  </a:solidFill>
                  <a:effectLst/>
                  <a:latin typeface="+mj-lt"/>
                </a:endParaRPr>
              </a:p>
            </p:txBody>
          </p:sp>
          <p:sp>
            <p:nvSpPr>
              <p:cNvPr id="29" name="Rectangle: Rounded Corners 28">
                <a:extLst>
                  <a:ext uri="{FF2B5EF4-FFF2-40B4-BE49-F238E27FC236}">
                    <a16:creationId xmlns:a16="http://schemas.microsoft.com/office/drawing/2014/main" id="{64305DBB-6E11-B952-446A-47557DE6744D}"/>
                  </a:ext>
                </a:extLst>
              </p:cNvPr>
              <p:cNvSpPr/>
              <p:nvPr/>
            </p:nvSpPr>
            <p:spPr>
              <a:xfrm>
                <a:off x="4201409" y="1255651"/>
                <a:ext cx="4849415" cy="796835"/>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48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48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10" name="Picture 9">
              <a:extLst>
                <a:ext uri="{FF2B5EF4-FFF2-40B4-BE49-F238E27FC236}">
                  <a16:creationId xmlns:a16="http://schemas.microsoft.com/office/drawing/2014/main" id="{C4617E79-DDA9-AB7E-66DE-B02FADA49BEC}"/>
                </a:ext>
              </a:extLst>
            </p:cNvPr>
            <p:cNvPicPr>
              <a:picLocks noChangeAspect="1"/>
            </p:cNvPicPr>
            <p:nvPr/>
          </p:nvPicPr>
          <p:blipFill>
            <a:blip r:embed="rId7"/>
            <a:stretch>
              <a:fillRect/>
            </a:stretch>
          </p:blipFill>
          <p:spPr>
            <a:xfrm>
              <a:off x="7557655" y="4716158"/>
              <a:ext cx="469963" cy="469963"/>
            </a:xfrm>
            <a:prstGeom prst="rect">
              <a:avLst/>
            </a:prstGeom>
          </p:spPr>
        </p:pic>
        <p:pic>
          <p:nvPicPr>
            <p:cNvPr id="14" name="Picture 13">
              <a:extLst>
                <a:ext uri="{FF2B5EF4-FFF2-40B4-BE49-F238E27FC236}">
                  <a16:creationId xmlns:a16="http://schemas.microsoft.com/office/drawing/2014/main" id="{12F0D612-05E5-2D68-9CA7-FD250D5776B2}"/>
                </a:ext>
              </a:extLst>
            </p:cNvPr>
            <p:cNvPicPr>
              <a:picLocks noChangeAspect="1"/>
            </p:cNvPicPr>
            <p:nvPr/>
          </p:nvPicPr>
          <p:blipFill>
            <a:blip r:embed="rId8"/>
            <a:stretch>
              <a:fillRect/>
            </a:stretch>
          </p:blipFill>
          <p:spPr>
            <a:xfrm>
              <a:off x="7000981" y="4716158"/>
              <a:ext cx="469963" cy="469963"/>
            </a:xfrm>
            <a:prstGeom prst="rect">
              <a:avLst/>
            </a:prstGeom>
          </p:spPr>
        </p:pic>
        <p:pic>
          <p:nvPicPr>
            <p:cNvPr id="15" name="Picture 14">
              <a:extLst>
                <a:ext uri="{FF2B5EF4-FFF2-40B4-BE49-F238E27FC236}">
                  <a16:creationId xmlns:a16="http://schemas.microsoft.com/office/drawing/2014/main" id="{221681AA-5B21-8740-58F6-C7163347251F}"/>
                </a:ext>
              </a:extLst>
            </p:cNvPr>
            <p:cNvPicPr>
              <a:picLocks noChangeAspect="1"/>
            </p:cNvPicPr>
            <p:nvPr/>
          </p:nvPicPr>
          <p:blipFill>
            <a:blip r:embed="rId9"/>
            <a:stretch>
              <a:fillRect/>
            </a:stretch>
          </p:blipFill>
          <p:spPr>
            <a:xfrm>
              <a:off x="8114329" y="4716158"/>
              <a:ext cx="469963" cy="469963"/>
            </a:xfrm>
            <a:prstGeom prst="rect">
              <a:avLst/>
            </a:prstGeom>
          </p:spPr>
        </p:pic>
        <p:pic>
          <p:nvPicPr>
            <p:cNvPr id="17" name="Picture 16">
              <a:extLst>
                <a:ext uri="{FF2B5EF4-FFF2-40B4-BE49-F238E27FC236}">
                  <a16:creationId xmlns:a16="http://schemas.microsoft.com/office/drawing/2014/main" id="{336DB7F5-B5DF-B1BF-D1E3-69780DCD61C1}"/>
                </a:ext>
              </a:extLst>
            </p:cNvPr>
            <p:cNvPicPr>
              <a:picLocks noChangeAspect="1"/>
            </p:cNvPicPr>
            <p:nvPr/>
          </p:nvPicPr>
          <p:blipFill>
            <a:blip r:embed="rId7"/>
            <a:stretch>
              <a:fillRect/>
            </a:stretch>
          </p:blipFill>
          <p:spPr>
            <a:xfrm>
              <a:off x="7792636" y="5335445"/>
              <a:ext cx="469963" cy="469963"/>
            </a:xfrm>
            <a:prstGeom prst="rect">
              <a:avLst/>
            </a:prstGeom>
          </p:spPr>
        </p:pic>
        <p:pic>
          <p:nvPicPr>
            <p:cNvPr id="18" name="Picture 17">
              <a:extLst>
                <a:ext uri="{FF2B5EF4-FFF2-40B4-BE49-F238E27FC236}">
                  <a16:creationId xmlns:a16="http://schemas.microsoft.com/office/drawing/2014/main" id="{CE4A1F20-CDC3-4691-B23B-3E1DECB12549}"/>
                </a:ext>
              </a:extLst>
            </p:cNvPr>
            <p:cNvPicPr>
              <a:picLocks noChangeAspect="1"/>
            </p:cNvPicPr>
            <p:nvPr/>
          </p:nvPicPr>
          <p:blipFill>
            <a:blip r:embed="rId8"/>
            <a:stretch>
              <a:fillRect/>
            </a:stretch>
          </p:blipFill>
          <p:spPr>
            <a:xfrm>
              <a:off x="7235962" y="5335445"/>
              <a:ext cx="469963" cy="469963"/>
            </a:xfrm>
            <a:prstGeom prst="rect">
              <a:avLst/>
            </a:prstGeom>
          </p:spPr>
        </p:pic>
        <p:pic>
          <p:nvPicPr>
            <p:cNvPr id="19" name="Picture 18">
              <a:extLst>
                <a:ext uri="{FF2B5EF4-FFF2-40B4-BE49-F238E27FC236}">
                  <a16:creationId xmlns:a16="http://schemas.microsoft.com/office/drawing/2014/main" id="{B66A60D5-B4E2-8BC9-7F16-C87F04B106CF}"/>
                </a:ext>
              </a:extLst>
            </p:cNvPr>
            <p:cNvPicPr>
              <a:picLocks noChangeAspect="1"/>
            </p:cNvPicPr>
            <p:nvPr/>
          </p:nvPicPr>
          <p:blipFill>
            <a:blip r:embed="rId9"/>
            <a:stretch>
              <a:fillRect/>
            </a:stretch>
          </p:blipFill>
          <p:spPr>
            <a:xfrm>
              <a:off x="8349310" y="5335445"/>
              <a:ext cx="469963" cy="469963"/>
            </a:xfrm>
            <a:prstGeom prst="rect">
              <a:avLst/>
            </a:prstGeom>
          </p:spPr>
        </p:pic>
        <p:pic>
          <p:nvPicPr>
            <p:cNvPr id="23" name="Picture 22">
              <a:extLst>
                <a:ext uri="{FF2B5EF4-FFF2-40B4-BE49-F238E27FC236}">
                  <a16:creationId xmlns:a16="http://schemas.microsoft.com/office/drawing/2014/main" id="{EE663552-51AA-0454-EE38-D6946F7DB07B}"/>
                </a:ext>
              </a:extLst>
            </p:cNvPr>
            <p:cNvPicPr>
              <a:picLocks noChangeAspect="1"/>
            </p:cNvPicPr>
            <p:nvPr/>
          </p:nvPicPr>
          <p:blipFill>
            <a:blip r:embed="rId7"/>
            <a:stretch>
              <a:fillRect/>
            </a:stretch>
          </p:blipFill>
          <p:spPr>
            <a:xfrm>
              <a:off x="10212651" y="5918294"/>
              <a:ext cx="469963" cy="469963"/>
            </a:xfrm>
            <a:prstGeom prst="rect">
              <a:avLst/>
            </a:prstGeom>
          </p:spPr>
        </p:pic>
        <p:pic>
          <p:nvPicPr>
            <p:cNvPr id="25" name="Picture 24">
              <a:extLst>
                <a:ext uri="{FF2B5EF4-FFF2-40B4-BE49-F238E27FC236}">
                  <a16:creationId xmlns:a16="http://schemas.microsoft.com/office/drawing/2014/main" id="{F47FF051-4E40-5D6B-9DEC-9133A2BF4A22}"/>
                </a:ext>
              </a:extLst>
            </p:cNvPr>
            <p:cNvPicPr>
              <a:picLocks noChangeAspect="1"/>
            </p:cNvPicPr>
            <p:nvPr/>
          </p:nvPicPr>
          <p:blipFill>
            <a:blip r:embed="rId8"/>
            <a:stretch>
              <a:fillRect/>
            </a:stretch>
          </p:blipFill>
          <p:spPr>
            <a:xfrm>
              <a:off x="9655977" y="5918294"/>
              <a:ext cx="469963" cy="469963"/>
            </a:xfrm>
            <a:prstGeom prst="rect">
              <a:avLst/>
            </a:prstGeom>
          </p:spPr>
        </p:pic>
        <p:pic>
          <p:nvPicPr>
            <p:cNvPr id="26" name="Picture 25">
              <a:extLst>
                <a:ext uri="{FF2B5EF4-FFF2-40B4-BE49-F238E27FC236}">
                  <a16:creationId xmlns:a16="http://schemas.microsoft.com/office/drawing/2014/main" id="{7969A8D2-5B40-4BD1-A99C-E124C1AFEA0D}"/>
                </a:ext>
              </a:extLst>
            </p:cNvPr>
            <p:cNvPicPr>
              <a:picLocks noChangeAspect="1"/>
            </p:cNvPicPr>
            <p:nvPr/>
          </p:nvPicPr>
          <p:blipFill>
            <a:blip r:embed="rId9"/>
            <a:stretch>
              <a:fillRect/>
            </a:stretch>
          </p:blipFill>
          <p:spPr>
            <a:xfrm>
              <a:off x="10769325" y="5918294"/>
              <a:ext cx="469963" cy="469963"/>
            </a:xfrm>
            <a:prstGeom prst="rect">
              <a:avLst/>
            </a:prstGeom>
          </p:spPr>
        </p:pic>
      </p:grpSp>
      <p:sp>
        <p:nvSpPr>
          <p:cNvPr id="30" name="Rectangle: Rounded Corners 29">
            <a:extLst>
              <a:ext uri="{FF2B5EF4-FFF2-40B4-BE49-F238E27FC236}">
                <a16:creationId xmlns:a16="http://schemas.microsoft.com/office/drawing/2014/main" id="{06A998BD-742A-0E19-826C-4D809034D014}"/>
              </a:ext>
            </a:extLst>
          </p:cNvPr>
          <p:cNvSpPr/>
          <p:nvPr/>
        </p:nvSpPr>
        <p:spPr>
          <a:xfrm>
            <a:off x="8484067" y="2308987"/>
            <a:ext cx="2549264" cy="898362"/>
          </a:xfrm>
          <a:custGeom>
            <a:avLst/>
            <a:gdLst>
              <a:gd name="connsiteX0" fmla="*/ 0 w 2549264"/>
              <a:gd name="connsiteY0" fmla="*/ 149730 h 898362"/>
              <a:gd name="connsiteX1" fmla="*/ 149730 w 2549264"/>
              <a:gd name="connsiteY1" fmla="*/ 0 h 898362"/>
              <a:gd name="connsiteX2" fmla="*/ 2399534 w 2549264"/>
              <a:gd name="connsiteY2" fmla="*/ 0 h 898362"/>
              <a:gd name="connsiteX3" fmla="*/ 2549264 w 2549264"/>
              <a:gd name="connsiteY3" fmla="*/ 149730 h 898362"/>
              <a:gd name="connsiteX4" fmla="*/ 2549264 w 2549264"/>
              <a:gd name="connsiteY4" fmla="*/ 748632 h 898362"/>
              <a:gd name="connsiteX5" fmla="*/ 2399534 w 2549264"/>
              <a:gd name="connsiteY5" fmla="*/ 898362 h 898362"/>
              <a:gd name="connsiteX6" fmla="*/ 149730 w 2549264"/>
              <a:gd name="connsiteY6" fmla="*/ 898362 h 898362"/>
              <a:gd name="connsiteX7" fmla="*/ 0 w 2549264"/>
              <a:gd name="connsiteY7" fmla="*/ 748632 h 898362"/>
              <a:gd name="connsiteX8" fmla="*/ 0 w 2549264"/>
              <a:gd name="connsiteY8" fmla="*/ 149730 h 8983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549264" h="898362" fill="none" extrusionOk="0">
                <a:moveTo>
                  <a:pt x="0" y="149730"/>
                </a:moveTo>
                <a:cubicBezTo>
                  <a:pt x="354" y="76608"/>
                  <a:pt x="73971" y="11639"/>
                  <a:pt x="149730" y="0"/>
                </a:cubicBezTo>
                <a:cubicBezTo>
                  <a:pt x="383634" y="72427"/>
                  <a:pt x="1710112" y="61419"/>
                  <a:pt x="2399534" y="0"/>
                </a:cubicBezTo>
                <a:cubicBezTo>
                  <a:pt x="2481220" y="-6936"/>
                  <a:pt x="2541347" y="64641"/>
                  <a:pt x="2549264" y="149730"/>
                </a:cubicBezTo>
                <a:cubicBezTo>
                  <a:pt x="2579558" y="445066"/>
                  <a:pt x="2566458" y="517764"/>
                  <a:pt x="2549264" y="748632"/>
                </a:cubicBezTo>
                <a:cubicBezTo>
                  <a:pt x="2549827" y="828468"/>
                  <a:pt x="2479912" y="895765"/>
                  <a:pt x="2399534" y="898362"/>
                </a:cubicBezTo>
                <a:cubicBezTo>
                  <a:pt x="1575120" y="928189"/>
                  <a:pt x="484393" y="819056"/>
                  <a:pt x="149730" y="898362"/>
                </a:cubicBezTo>
                <a:cubicBezTo>
                  <a:pt x="76262" y="897319"/>
                  <a:pt x="-5529" y="832419"/>
                  <a:pt x="0" y="748632"/>
                </a:cubicBezTo>
                <a:cubicBezTo>
                  <a:pt x="-2979" y="507546"/>
                  <a:pt x="27621" y="431083"/>
                  <a:pt x="0" y="149730"/>
                </a:cubicBezTo>
                <a:close/>
              </a:path>
              <a:path w="2549264" h="898362" stroke="0" extrusionOk="0">
                <a:moveTo>
                  <a:pt x="0" y="149730"/>
                </a:moveTo>
                <a:cubicBezTo>
                  <a:pt x="11921" y="70285"/>
                  <a:pt x="72200" y="10758"/>
                  <a:pt x="149730" y="0"/>
                </a:cubicBezTo>
                <a:cubicBezTo>
                  <a:pt x="1009444" y="123000"/>
                  <a:pt x="1745278" y="-96860"/>
                  <a:pt x="2399534" y="0"/>
                </a:cubicBezTo>
                <a:cubicBezTo>
                  <a:pt x="2480863" y="-1040"/>
                  <a:pt x="2553361" y="58776"/>
                  <a:pt x="2549264" y="149730"/>
                </a:cubicBezTo>
                <a:cubicBezTo>
                  <a:pt x="2521385" y="220076"/>
                  <a:pt x="2527197" y="673725"/>
                  <a:pt x="2549264" y="748632"/>
                </a:cubicBezTo>
                <a:cubicBezTo>
                  <a:pt x="2542838" y="833654"/>
                  <a:pt x="2472518" y="896773"/>
                  <a:pt x="2399534" y="898362"/>
                </a:cubicBezTo>
                <a:cubicBezTo>
                  <a:pt x="2015410" y="737655"/>
                  <a:pt x="1252153" y="938029"/>
                  <a:pt x="149730" y="898362"/>
                </a:cubicBezTo>
                <a:cubicBezTo>
                  <a:pt x="57375" y="896411"/>
                  <a:pt x="-6430" y="828413"/>
                  <a:pt x="0" y="748632"/>
                </a:cubicBezTo>
                <a:cubicBezTo>
                  <a:pt x="-27574" y="527223"/>
                  <a:pt x="-39309" y="381798"/>
                  <a:pt x="0" y="149730"/>
                </a:cubicBezTo>
                <a:close/>
              </a:path>
            </a:pathLst>
          </a:custGeom>
          <a:solidFill>
            <a:srgbClr val="CCFFFF"/>
          </a:solidFill>
          <a:ln w="28575">
            <a:solidFill>
              <a:srgbClr val="002060"/>
            </a:solidFill>
            <a:extLst>
              <a:ext uri="{C807C97D-BFC1-408E-A445-0C87EB9F89A2}">
                <ask:lineSketchStyleProps xmlns:ask="http://schemas.microsoft.com/office/drawing/2018/sketchyshapes" sd="852854689">
                  <a:prstGeom prst="roundRect">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NHÓM </a:t>
            </a:r>
            <a:r>
              <a:rPr lang="vi-VN"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2</a:t>
            </a:r>
            <a:endParaRPr lang="en-US" sz="40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pic>
        <p:nvPicPr>
          <p:cNvPr id="32" name="Picture 2" descr="Tổng hợp 42 hình ảnh thiếu nhi - hình ảnh dành cho trẻ em đáng yêu nhất">
            <a:extLst>
              <a:ext uri="{FF2B5EF4-FFF2-40B4-BE49-F238E27FC236}">
                <a16:creationId xmlns:a16="http://schemas.microsoft.com/office/drawing/2014/main" id="{8AAD1777-E742-879C-56B2-C41926CCC8C4}"/>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9961" b="95703" l="10000" r="90000">
                        <a14:foregroundMark x1="44453" y1="90527" x2="57422" y2="90918"/>
                        <a14:foregroundMark x1="57422" y1="90918" x2="61797" y2="89355"/>
                        <a14:foregroundMark x1="63415" y1="93198" x2="65938" y2="92285"/>
                        <a14:foregroundMark x1="65078" y1="92285" x2="63617" y2="93325"/>
                        <a14:foregroundMark x1="47991" y1="94986" x2="48125" y2="95020"/>
                        <a14:foregroundMark x1="48125" y1="95020" x2="47422" y2="94238"/>
                        <a14:foregroundMark x1="51484" y1="94434" x2="55469" y2="93945"/>
                        <a14:foregroundMark x1="50938" y1="93750" x2="56016" y2="93066"/>
                        <a14:foregroundMark x1="55156" y1="95117" x2="55156" y2="95117"/>
                        <a14:foregroundMark x1="53750" y1="95117" x2="53750" y2="95117"/>
                        <a14:foregroundMark x1="51953" y1="95117" x2="51953" y2="95117"/>
                        <a14:foregroundMark x1="52344" y1="95313" x2="52344" y2="95313"/>
                        <a14:foregroundMark x1="52891" y1="95703" x2="52891" y2="95703"/>
                        <a14:foregroundMark x1="53359" y1="95703" x2="53359" y2="95703"/>
                        <a14:foregroundMark x1="53906" y1="95508" x2="53906" y2="95508"/>
                        <a14:foregroundMark x1="54609" y1="95313" x2="54609" y2="95313"/>
                        <a14:foregroundMark x1="55313" y1="94434" x2="55313" y2="94434"/>
                        <a14:foregroundMark x1="56875" y1="93555" x2="56875" y2="93555"/>
                        <a14:foregroundMark x1="57578" y1="94434" x2="57578" y2="94434"/>
                        <a14:foregroundMark x1="58594" y1="95313" x2="58594" y2="95313"/>
                        <a14:foregroundMark x1="59531" y1="95313" x2="59531" y2="95313"/>
                        <a14:foregroundMark x1="55313" y1="94434" x2="55313" y2="94434"/>
                        <a14:foregroundMark x1="57891" y1="65527" x2="62656" y2="66406"/>
                        <a14:backgroundMark x1="49219" y1="97266" x2="49219" y2="97266"/>
                        <a14:backgroundMark x1="65625" y1="94824" x2="68906" y2="94238"/>
                        <a14:backgroundMark x1="57272" y1="95313" x2="59688" y2="96387"/>
                        <a14:backgroundMark x1="56172" y1="94824" x2="57272" y2="95313"/>
                        <a14:backgroundMark x1="55223" y1="94728" x2="56172" y2="94824"/>
                        <a14:backgroundMark x1="49219" y1="96387" x2="57188" y2="96387"/>
                        <a14:backgroundMark x1="57188" y1="96387" x2="62969" y2="95508"/>
                        <a14:backgroundMark x1="62969" y1="95508" x2="64766" y2="94434"/>
                        <a14:backgroundMark x1="63672" y1="93359" x2="62813" y2="95313"/>
                      </a14:backgroundRemoval>
                    </a14:imgEffect>
                  </a14:imgLayer>
                </a14:imgProps>
              </a:ext>
              <a:ext uri="{28A0092B-C50C-407E-A947-70E740481C1C}">
                <a14:useLocalDpi xmlns:a14="http://schemas.microsoft.com/office/drawing/2010/main" val="0"/>
              </a:ext>
            </a:extLst>
          </a:blip>
          <a:srcRect/>
          <a:stretch>
            <a:fillRect/>
          </a:stretch>
        </p:blipFill>
        <p:spPr bwMode="auto">
          <a:xfrm>
            <a:off x="7411818" y="2745827"/>
            <a:ext cx="5012109" cy="4009687"/>
          </a:xfrm>
          <a:prstGeom prst="rect">
            <a:avLst/>
          </a:prstGeom>
          <a:noFill/>
          <a:extLst>
            <a:ext uri="{909E8E84-426E-40DD-AFC4-6F175D3DCCD1}">
              <a14:hiddenFill xmlns:a14="http://schemas.microsoft.com/office/drawing/2010/main">
                <a:solidFill>
                  <a:srgbClr val="FFFFFF"/>
                </a:solidFill>
              </a14:hiddenFill>
            </a:ext>
          </a:extLst>
        </p:spPr>
      </p:pic>
      <p:pic>
        <p:nvPicPr>
          <p:cNvPr id="33" name="Picture 32">
            <a:extLst>
              <a:ext uri="{FF2B5EF4-FFF2-40B4-BE49-F238E27FC236}">
                <a16:creationId xmlns:a16="http://schemas.microsoft.com/office/drawing/2014/main" id="{E1F8F650-0674-C931-881D-D00657CFF3CC}"/>
              </a:ext>
            </a:extLst>
          </p:cNvPr>
          <p:cNvPicPr>
            <a:picLocks noChangeAspect="1"/>
          </p:cNvPicPr>
          <p:nvPr/>
        </p:nvPicPr>
        <p:blipFill>
          <a:blip r:embed="rId12"/>
          <a:stretch>
            <a:fillRect/>
          </a:stretch>
        </p:blipFill>
        <p:spPr>
          <a:xfrm>
            <a:off x="2052805" y="236291"/>
            <a:ext cx="7895004" cy="835224"/>
          </a:xfrm>
          <a:prstGeom prst="rect">
            <a:avLst/>
          </a:prstGeom>
        </p:spPr>
      </p:pic>
    </p:spTree>
    <p:extLst>
      <p:ext uri="{BB962C8B-B14F-4D97-AF65-F5344CB8AC3E}">
        <p14:creationId xmlns:p14="http://schemas.microsoft.com/office/powerpoint/2010/main" val="455983783"/>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14:presetBounceEnd="66000">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14:bounceEnd="66000">
                                          <p:cBhvr additive="base">
                                            <p:cTn id="14"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14:presetBounceEnd="66000">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14:bounceEnd="66000">
                                          <p:cBhvr additive="base">
                                            <p:cTn id="19" dur="1000" fill="hold"/>
                                            <p:tgtEl>
                                              <p:spTgt spid="8"/>
                                            </p:tgtEl>
                                            <p:attrNameLst>
                                              <p:attrName>ppt_x</p:attrName>
                                            </p:attrNameLst>
                                          </p:cBhvr>
                                          <p:tavLst>
                                            <p:tav tm="0">
                                              <p:val>
                                                <p:strVal val="#ppt_x"/>
                                              </p:val>
                                            </p:tav>
                                            <p:tav tm="100000">
                                              <p:val>
                                                <p:strVal val="#ppt_x"/>
                                              </p:val>
                                            </p:tav>
                                          </p:tavLst>
                                        </p:anim>
                                        <p:anim calcmode="lin" valueType="num" p14:bounceEnd="66000">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grpId="0" nodeType="withEffect">
                                      <p:stCondLst>
                                        <p:cond delay="0"/>
                                      </p:stCondLst>
                                      <p:childTnLst>
                                        <p:animRot by="120000">
                                          <p:cBhvr>
                                            <p:cTn id="6" dur="100" fill="hold">
                                              <p:stCondLst>
                                                <p:cond delay="0"/>
                                              </p:stCondLst>
                                            </p:cTn>
                                            <p:tgtEl>
                                              <p:spTgt spid="30"/>
                                            </p:tgtEl>
                                            <p:attrNameLst>
                                              <p:attrName>r</p:attrName>
                                            </p:attrNameLst>
                                          </p:cBhvr>
                                        </p:animRot>
                                        <p:animRot by="-240000">
                                          <p:cBhvr>
                                            <p:cTn id="7" dur="200" fill="hold">
                                              <p:stCondLst>
                                                <p:cond delay="200"/>
                                              </p:stCondLst>
                                            </p:cTn>
                                            <p:tgtEl>
                                              <p:spTgt spid="30"/>
                                            </p:tgtEl>
                                            <p:attrNameLst>
                                              <p:attrName>r</p:attrName>
                                            </p:attrNameLst>
                                          </p:cBhvr>
                                        </p:animRot>
                                        <p:animRot by="240000">
                                          <p:cBhvr>
                                            <p:cTn id="8" dur="200" fill="hold">
                                              <p:stCondLst>
                                                <p:cond delay="400"/>
                                              </p:stCondLst>
                                            </p:cTn>
                                            <p:tgtEl>
                                              <p:spTgt spid="30"/>
                                            </p:tgtEl>
                                            <p:attrNameLst>
                                              <p:attrName>r</p:attrName>
                                            </p:attrNameLst>
                                          </p:cBhvr>
                                        </p:animRot>
                                        <p:animRot by="-240000">
                                          <p:cBhvr>
                                            <p:cTn id="9" dur="200" fill="hold">
                                              <p:stCondLst>
                                                <p:cond delay="600"/>
                                              </p:stCondLst>
                                            </p:cTn>
                                            <p:tgtEl>
                                              <p:spTgt spid="30"/>
                                            </p:tgtEl>
                                            <p:attrNameLst>
                                              <p:attrName>r</p:attrName>
                                            </p:attrNameLst>
                                          </p:cBhvr>
                                        </p:animRot>
                                        <p:animRot by="120000">
                                          <p:cBhvr>
                                            <p:cTn id="10" dur="200" fill="hold">
                                              <p:stCondLst>
                                                <p:cond delay="800"/>
                                              </p:stCondLst>
                                            </p:cTn>
                                            <p:tgtEl>
                                              <p:spTgt spid="30"/>
                                            </p:tgtEl>
                                            <p:attrNameLst>
                                              <p:attrName>r</p:attrName>
                                            </p:attrNameLst>
                                          </p:cBhvr>
                                        </p:animRot>
                                      </p:childTnLst>
                                    </p:cTn>
                                  </p:par>
                                </p:childTnLst>
                              </p:cTn>
                            </p:par>
                            <p:par>
                              <p:cTn id="11" fill="hold">
                                <p:stCondLst>
                                  <p:cond delay="1000"/>
                                </p:stCondLst>
                                <p:childTnLst>
                                  <p:par>
                                    <p:cTn id="12" presetID="2" presetClass="entr" presetSubtype="4"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 calcmode="lin" valueType="num">
                                          <p:cBhvr additive="base">
                                            <p:cTn id="14" dur="1000" fill="hold"/>
                                            <p:tgtEl>
                                              <p:spTgt spid="2"/>
                                            </p:tgtEl>
                                            <p:attrNameLst>
                                              <p:attrName>ppt_x</p:attrName>
                                            </p:attrNameLst>
                                          </p:cBhvr>
                                          <p:tavLst>
                                            <p:tav tm="0">
                                              <p:val>
                                                <p:strVal val="#ppt_x"/>
                                              </p:val>
                                            </p:tav>
                                            <p:tav tm="100000">
                                              <p:val>
                                                <p:strVal val="#ppt_x"/>
                                              </p:val>
                                            </p:tav>
                                          </p:tavLst>
                                        </p:anim>
                                        <p:anim calcmode="lin" valueType="num">
                                          <p:cBhvr additive="base">
                                            <p:cTn id="15" dur="1000" fill="hold"/>
                                            <p:tgtEl>
                                              <p:spTgt spid="2"/>
                                            </p:tgtEl>
                                            <p:attrNameLst>
                                              <p:attrName>ppt_y</p:attrName>
                                            </p:attrNameLst>
                                          </p:cBhvr>
                                          <p:tavLst>
                                            <p:tav tm="0">
                                              <p:val>
                                                <p:strVal val="1+#ppt_h/2"/>
                                              </p:val>
                                            </p:tav>
                                            <p:tav tm="100000">
                                              <p:val>
                                                <p:strVal val="#ppt_y"/>
                                              </p:val>
                                            </p:tav>
                                          </p:tavLst>
                                        </p:anim>
                                      </p:childTnLst>
                                    </p:cTn>
                                  </p:par>
                                </p:childTnLst>
                              </p:cTn>
                            </p:par>
                            <p:par>
                              <p:cTn id="16" fill="hold">
                                <p:stCondLst>
                                  <p:cond delay="2000"/>
                                </p:stCondLst>
                                <p:childTnLst>
                                  <p:par>
                                    <p:cTn id="17" presetID="2" presetClass="entr" presetSubtype="4"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1000" fill="hold"/>
                                            <p:tgtEl>
                                              <p:spTgt spid="8"/>
                                            </p:tgtEl>
                                            <p:attrNameLst>
                                              <p:attrName>ppt_x</p:attrName>
                                            </p:attrNameLst>
                                          </p:cBhvr>
                                          <p:tavLst>
                                            <p:tav tm="0">
                                              <p:val>
                                                <p:strVal val="#ppt_x"/>
                                              </p:val>
                                            </p:tav>
                                            <p:tav tm="100000">
                                              <p:val>
                                                <p:strVal val="#ppt_x"/>
                                              </p:val>
                                            </p:tav>
                                          </p:tavLst>
                                        </p:anim>
                                        <p:anim calcmode="lin" valueType="num">
                                          <p:cBhvr additive="base">
                                            <p:cTn id="20" dur="1000" fill="hold"/>
                                            <p:tgtEl>
                                              <p:spTgt spid="8"/>
                                            </p:tgtEl>
                                            <p:attrNameLst>
                                              <p:attrName>ppt_y</p:attrName>
                                            </p:attrNameLst>
                                          </p:cBhvr>
                                          <p:tavLst>
                                            <p:tav tm="0">
                                              <p:val>
                                                <p:strVal val="1+#ppt_h/2"/>
                                              </p:val>
                                            </p:tav>
                                            <p:tav tm="100000">
                                              <p:val>
                                                <p:strVal val="#ppt_y"/>
                                              </p:val>
                                            </p:tav>
                                          </p:tavLst>
                                        </p:anim>
                                      </p:childTnLst>
                                    </p:cTn>
                                  </p:par>
                                  <p:par>
                                    <p:cTn id="21" presetID="42" presetClass="entr" presetSubtype="0" fill="hold" nodeType="withEffect">
                                      <p:stCondLst>
                                        <p:cond delay="1000"/>
                                      </p:stCondLst>
                                      <p:childTnLst>
                                        <p:set>
                                          <p:cBhvr>
                                            <p:cTn id="22" dur="1" fill="hold">
                                              <p:stCondLst>
                                                <p:cond delay="0"/>
                                              </p:stCondLst>
                                            </p:cTn>
                                            <p:tgtEl>
                                              <p:spTgt spid="32"/>
                                            </p:tgtEl>
                                            <p:attrNameLst>
                                              <p:attrName>style.visibility</p:attrName>
                                            </p:attrNameLst>
                                          </p:cBhvr>
                                          <p:to>
                                            <p:strVal val="visible"/>
                                          </p:to>
                                        </p:set>
                                        <p:animEffect transition="in" filter="fade">
                                          <p:cBhvr>
                                            <p:cTn id="23" dur="1000"/>
                                            <p:tgtEl>
                                              <p:spTgt spid="32"/>
                                            </p:tgtEl>
                                          </p:cBhvr>
                                        </p:animEffect>
                                        <p:anim calcmode="lin" valueType="num">
                                          <p:cBhvr>
                                            <p:cTn id="24" dur="1000" fill="hold"/>
                                            <p:tgtEl>
                                              <p:spTgt spid="32"/>
                                            </p:tgtEl>
                                            <p:attrNameLst>
                                              <p:attrName>ppt_x</p:attrName>
                                            </p:attrNameLst>
                                          </p:cBhvr>
                                          <p:tavLst>
                                            <p:tav tm="0">
                                              <p:val>
                                                <p:strVal val="#ppt_x"/>
                                              </p:val>
                                            </p:tav>
                                            <p:tav tm="100000">
                                              <p:val>
                                                <p:strVal val="#ppt_x"/>
                                              </p:val>
                                            </p:tav>
                                          </p:tavLst>
                                        </p:anim>
                                        <p:anim calcmode="lin" valueType="num">
                                          <p:cBhvr>
                                            <p:cTn id="25" dur="10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animBg="1"/>
        </p:bldLst>
      </p:timing>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Tx/>
                <a:buSzTx/>
                <a:buFontTx/>
                <a:buNone/>
                <a:tabLst/>
                <a:defRPr/>
              </a:pPr>
              <a:endParaRPr kumimoji="0" lang="zh-CN" altLang="en-US" sz="2400" b="0" i="0" u="none" strike="noStrike" kern="1200" cap="none" spc="0" normalizeH="0" baseline="0" noProof="0">
                <a:ln>
                  <a:noFill/>
                </a:ln>
                <a:solidFill>
                  <a:prstClr val="white"/>
                </a:solidFill>
                <a:effectLst/>
                <a:uLnTx/>
                <a:uFillTx/>
                <a:latin typeface="+mj-lt"/>
                <a:ea typeface="宋体" panose="02010600030101010101" pitchFamily="2" charset="-122"/>
                <a:cs typeface="+mn-cs"/>
              </a:endParaRPr>
            </a:p>
          </p:txBody>
        </p:sp>
      </p:grpSp>
      <p:grpSp>
        <p:nvGrpSpPr>
          <p:cNvPr id="13" name="Group 12">
            <a:extLst>
              <a:ext uri="{FF2B5EF4-FFF2-40B4-BE49-F238E27FC236}">
                <a16:creationId xmlns:a16="http://schemas.microsoft.com/office/drawing/2014/main" id="{104EB80E-9CE6-90BD-4862-10346308125C}"/>
              </a:ext>
            </a:extLst>
          </p:cNvPr>
          <p:cNvGrpSpPr/>
          <p:nvPr/>
        </p:nvGrpSpPr>
        <p:grpSpPr>
          <a:xfrm>
            <a:off x="792074" y="1820235"/>
            <a:ext cx="8702800" cy="3373897"/>
            <a:chOff x="4666576" y="3956891"/>
            <a:chExt cx="6748183" cy="2616134"/>
          </a:xfrm>
        </p:grpSpPr>
        <p:grpSp>
          <p:nvGrpSpPr>
            <p:cNvPr id="16" name="Group 15">
              <a:extLst>
                <a:ext uri="{FF2B5EF4-FFF2-40B4-BE49-F238E27FC236}">
                  <a16:creationId xmlns:a16="http://schemas.microsoft.com/office/drawing/2014/main" id="{5BCB9332-5DB3-D4C9-3D87-A575611633A0}"/>
                </a:ext>
              </a:extLst>
            </p:cNvPr>
            <p:cNvGrpSpPr/>
            <p:nvPr/>
          </p:nvGrpSpPr>
          <p:grpSpPr>
            <a:xfrm>
              <a:off x="4666576" y="3956891"/>
              <a:ext cx="6748183" cy="2616134"/>
              <a:chOff x="2800676" y="1394942"/>
              <a:chExt cx="6748183" cy="2616134"/>
            </a:xfrm>
          </p:grpSpPr>
          <p:sp>
            <p:nvSpPr>
              <p:cNvPr id="38" name="Rectangle: Rounded Corners 37">
                <a:extLst>
                  <a:ext uri="{FF2B5EF4-FFF2-40B4-BE49-F238E27FC236}">
                    <a16:creationId xmlns:a16="http://schemas.microsoft.com/office/drawing/2014/main" id="{0AF43C78-C7B8-6B37-F083-2D6CF45749EB}"/>
                  </a:ext>
                </a:extLst>
              </p:cNvPr>
              <p:cNvSpPr/>
              <p:nvPr/>
            </p:nvSpPr>
            <p:spPr>
              <a:xfrm>
                <a:off x="2800676" y="1637031"/>
                <a:ext cx="6748183" cy="2374045"/>
              </a:xfrm>
              <a:custGeom>
                <a:avLst/>
                <a:gdLst>
                  <a:gd name="connsiteX0" fmla="*/ 0 w 6748183"/>
                  <a:gd name="connsiteY0" fmla="*/ 478892 h 2374045"/>
                  <a:gd name="connsiteX1" fmla="*/ 478892 w 6748183"/>
                  <a:gd name="connsiteY1" fmla="*/ 0 h 2374045"/>
                  <a:gd name="connsiteX2" fmla="*/ 1064366 w 6748183"/>
                  <a:gd name="connsiteY2" fmla="*/ 0 h 2374045"/>
                  <a:gd name="connsiteX3" fmla="*/ 1534031 w 6748183"/>
                  <a:gd name="connsiteY3" fmla="*/ 0 h 2374045"/>
                  <a:gd name="connsiteX4" fmla="*/ 2061601 w 6748183"/>
                  <a:gd name="connsiteY4" fmla="*/ 0 h 2374045"/>
                  <a:gd name="connsiteX5" fmla="*/ 2820787 w 6748183"/>
                  <a:gd name="connsiteY5" fmla="*/ 0 h 2374045"/>
                  <a:gd name="connsiteX6" fmla="*/ 3290452 w 6748183"/>
                  <a:gd name="connsiteY6" fmla="*/ 0 h 2374045"/>
                  <a:gd name="connsiteX7" fmla="*/ 3760118 w 6748183"/>
                  <a:gd name="connsiteY7" fmla="*/ 0 h 2374045"/>
                  <a:gd name="connsiteX8" fmla="*/ 4229784 w 6748183"/>
                  <a:gd name="connsiteY8" fmla="*/ 0 h 2374045"/>
                  <a:gd name="connsiteX9" fmla="*/ 4873161 w 6748183"/>
                  <a:gd name="connsiteY9" fmla="*/ 0 h 2374045"/>
                  <a:gd name="connsiteX10" fmla="*/ 5516539 w 6748183"/>
                  <a:gd name="connsiteY10" fmla="*/ 0 h 2374045"/>
                  <a:gd name="connsiteX11" fmla="*/ 6269291 w 6748183"/>
                  <a:gd name="connsiteY11" fmla="*/ 0 h 2374045"/>
                  <a:gd name="connsiteX12" fmla="*/ 6748183 w 6748183"/>
                  <a:gd name="connsiteY12" fmla="*/ 478892 h 2374045"/>
                  <a:gd name="connsiteX13" fmla="*/ 6748183 w 6748183"/>
                  <a:gd name="connsiteY13" fmla="*/ 922654 h 2374045"/>
                  <a:gd name="connsiteX14" fmla="*/ 6748183 w 6748183"/>
                  <a:gd name="connsiteY14" fmla="*/ 1408903 h 2374045"/>
                  <a:gd name="connsiteX15" fmla="*/ 6748183 w 6748183"/>
                  <a:gd name="connsiteY15" fmla="*/ 1895153 h 2374045"/>
                  <a:gd name="connsiteX16" fmla="*/ 6269291 w 6748183"/>
                  <a:gd name="connsiteY16" fmla="*/ 2374045 h 2374045"/>
                  <a:gd name="connsiteX17" fmla="*/ 5568009 w 6748183"/>
                  <a:gd name="connsiteY17" fmla="*/ 2374045 h 2374045"/>
                  <a:gd name="connsiteX18" fmla="*/ 4982536 w 6748183"/>
                  <a:gd name="connsiteY18" fmla="*/ 2374045 h 2374045"/>
                  <a:gd name="connsiteX19" fmla="*/ 4454966 w 6748183"/>
                  <a:gd name="connsiteY19" fmla="*/ 2374045 h 2374045"/>
                  <a:gd name="connsiteX20" fmla="*/ 3985300 w 6748183"/>
                  <a:gd name="connsiteY20" fmla="*/ 2374045 h 2374045"/>
                  <a:gd name="connsiteX21" fmla="*/ 3226115 w 6748183"/>
                  <a:gd name="connsiteY21" fmla="*/ 2374045 h 2374045"/>
                  <a:gd name="connsiteX22" fmla="*/ 2582737 w 6748183"/>
                  <a:gd name="connsiteY22" fmla="*/ 2374045 h 2374045"/>
                  <a:gd name="connsiteX23" fmla="*/ 1997263 w 6748183"/>
                  <a:gd name="connsiteY23" fmla="*/ 2374045 h 2374045"/>
                  <a:gd name="connsiteX24" fmla="*/ 1295982 w 6748183"/>
                  <a:gd name="connsiteY24" fmla="*/ 2374045 h 2374045"/>
                  <a:gd name="connsiteX25" fmla="*/ 478892 w 6748183"/>
                  <a:gd name="connsiteY25" fmla="*/ 2374045 h 2374045"/>
                  <a:gd name="connsiteX26" fmla="*/ 0 w 6748183"/>
                  <a:gd name="connsiteY26" fmla="*/ 1895153 h 2374045"/>
                  <a:gd name="connsiteX27" fmla="*/ 0 w 6748183"/>
                  <a:gd name="connsiteY27" fmla="*/ 1451391 h 2374045"/>
                  <a:gd name="connsiteX28" fmla="*/ 0 w 6748183"/>
                  <a:gd name="connsiteY28" fmla="*/ 993467 h 2374045"/>
                  <a:gd name="connsiteX29" fmla="*/ 0 w 6748183"/>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6748183" h="2374045" fill="none" extrusionOk="0">
                    <a:moveTo>
                      <a:pt x="0" y="478892"/>
                    </a:moveTo>
                    <a:cubicBezTo>
                      <a:pt x="-33932" y="205008"/>
                      <a:pt x="166216" y="53"/>
                      <a:pt x="478892" y="0"/>
                    </a:cubicBezTo>
                    <a:cubicBezTo>
                      <a:pt x="754308" y="24780"/>
                      <a:pt x="892335" y="20180"/>
                      <a:pt x="1064366" y="0"/>
                    </a:cubicBezTo>
                    <a:cubicBezTo>
                      <a:pt x="1236397" y="-20180"/>
                      <a:pt x="1415885" y="4140"/>
                      <a:pt x="1534031" y="0"/>
                    </a:cubicBezTo>
                    <a:cubicBezTo>
                      <a:pt x="1652177" y="-4140"/>
                      <a:pt x="1887330" y="-11975"/>
                      <a:pt x="2061601" y="0"/>
                    </a:cubicBezTo>
                    <a:cubicBezTo>
                      <a:pt x="2235872" y="11975"/>
                      <a:pt x="2567454" y="6285"/>
                      <a:pt x="2820787" y="0"/>
                    </a:cubicBezTo>
                    <a:cubicBezTo>
                      <a:pt x="3074120" y="-6285"/>
                      <a:pt x="3165046" y="21025"/>
                      <a:pt x="3290452" y="0"/>
                    </a:cubicBezTo>
                    <a:cubicBezTo>
                      <a:pt x="3415859" y="-21025"/>
                      <a:pt x="3660663" y="18711"/>
                      <a:pt x="3760118" y="0"/>
                    </a:cubicBezTo>
                    <a:cubicBezTo>
                      <a:pt x="3859573" y="-18711"/>
                      <a:pt x="4094288" y="-9390"/>
                      <a:pt x="4229784" y="0"/>
                    </a:cubicBezTo>
                    <a:cubicBezTo>
                      <a:pt x="4365280" y="9390"/>
                      <a:pt x="4611561" y="525"/>
                      <a:pt x="4873161" y="0"/>
                    </a:cubicBezTo>
                    <a:cubicBezTo>
                      <a:pt x="5134761" y="-525"/>
                      <a:pt x="5277608" y="-9581"/>
                      <a:pt x="5516539" y="0"/>
                    </a:cubicBezTo>
                    <a:cubicBezTo>
                      <a:pt x="5755470" y="9581"/>
                      <a:pt x="5906215" y="-32369"/>
                      <a:pt x="6269291" y="0"/>
                    </a:cubicBezTo>
                    <a:cubicBezTo>
                      <a:pt x="6540804" y="-15120"/>
                      <a:pt x="6757044" y="150941"/>
                      <a:pt x="6748183" y="478892"/>
                    </a:cubicBezTo>
                    <a:cubicBezTo>
                      <a:pt x="6736375" y="632193"/>
                      <a:pt x="6757290" y="745727"/>
                      <a:pt x="6748183" y="922654"/>
                    </a:cubicBezTo>
                    <a:cubicBezTo>
                      <a:pt x="6739076" y="1099581"/>
                      <a:pt x="6742143" y="1304638"/>
                      <a:pt x="6748183" y="1408903"/>
                    </a:cubicBezTo>
                    <a:cubicBezTo>
                      <a:pt x="6754223" y="1513168"/>
                      <a:pt x="6752158" y="1738021"/>
                      <a:pt x="6748183" y="1895153"/>
                    </a:cubicBezTo>
                    <a:cubicBezTo>
                      <a:pt x="6702196" y="2167025"/>
                      <a:pt x="6563102" y="2372166"/>
                      <a:pt x="6269291" y="2374045"/>
                    </a:cubicBezTo>
                    <a:cubicBezTo>
                      <a:pt x="5970789" y="2340024"/>
                      <a:pt x="5848681" y="2366008"/>
                      <a:pt x="5568009" y="2374045"/>
                    </a:cubicBezTo>
                    <a:cubicBezTo>
                      <a:pt x="5287337" y="2382082"/>
                      <a:pt x="5246876" y="2369309"/>
                      <a:pt x="4982536" y="2374045"/>
                    </a:cubicBezTo>
                    <a:cubicBezTo>
                      <a:pt x="4718196" y="2378781"/>
                      <a:pt x="4655716" y="2363885"/>
                      <a:pt x="4454966" y="2374045"/>
                    </a:cubicBezTo>
                    <a:cubicBezTo>
                      <a:pt x="4254216" y="2384206"/>
                      <a:pt x="4137227" y="2392013"/>
                      <a:pt x="3985300" y="2374045"/>
                    </a:cubicBezTo>
                    <a:cubicBezTo>
                      <a:pt x="3833373" y="2356077"/>
                      <a:pt x="3468417" y="2358443"/>
                      <a:pt x="3226115" y="2374045"/>
                    </a:cubicBezTo>
                    <a:cubicBezTo>
                      <a:pt x="2983813" y="2389647"/>
                      <a:pt x="2721920" y="2372109"/>
                      <a:pt x="2582737" y="2374045"/>
                    </a:cubicBezTo>
                    <a:cubicBezTo>
                      <a:pt x="2443554" y="2375981"/>
                      <a:pt x="2127086" y="2393624"/>
                      <a:pt x="1997263" y="2374045"/>
                    </a:cubicBezTo>
                    <a:cubicBezTo>
                      <a:pt x="1867440" y="2354466"/>
                      <a:pt x="1488175" y="2369595"/>
                      <a:pt x="1295982" y="2374045"/>
                    </a:cubicBezTo>
                    <a:cubicBezTo>
                      <a:pt x="1103789" y="2378495"/>
                      <a:pt x="790657" y="2378509"/>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6748183" h="2374045" stroke="0" extrusionOk="0">
                    <a:moveTo>
                      <a:pt x="0" y="478892"/>
                    </a:moveTo>
                    <a:cubicBezTo>
                      <a:pt x="1648" y="264812"/>
                      <a:pt x="242370" y="49968"/>
                      <a:pt x="478892" y="0"/>
                    </a:cubicBezTo>
                    <a:cubicBezTo>
                      <a:pt x="674414" y="-23427"/>
                      <a:pt x="851470" y="-4426"/>
                      <a:pt x="1180174" y="0"/>
                    </a:cubicBezTo>
                    <a:cubicBezTo>
                      <a:pt x="1508878" y="4426"/>
                      <a:pt x="1511820" y="12137"/>
                      <a:pt x="1707743" y="0"/>
                    </a:cubicBezTo>
                    <a:cubicBezTo>
                      <a:pt x="1903666" y="-12137"/>
                      <a:pt x="2070707" y="-16281"/>
                      <a:pt x="2235313" y="0"/>
                    </a:cubicBezTo>
                    <a:cubicBezTo>
                      <a:pt x="2399919" y="16281"/>
                      <a:pt x="2728205" y="14950"/>
                      <a:pt x="2936595" y="0"/>
                    </a:cubicBezTo>
                    <a:cubicBezTo>
                      <a:pt x="3144985" y="-14950"/>
                      <a:pt x="3302546" y="13214"/>
                      <a:pt x="3522068" y="0"/>
                    </a:cubicBezTo>
                    <a:cubicBezTo>
                      <a:pt x="3741590" y="-13214"/>
                      <a:pt x="3953293" y="-19141"/>
                      <a:pt x="4281254" y="0"/>
                    </a:cubicBezTo>
                    <a:cubicBezTo>
                      <a:pt x="4609215" y="19141"/>
                      <a:pt x="4886794" y="-25308"/>
                      <a:pt x="5040440" y="0"/>
                    </a:cubicBezTo>
                    <a:cubicBezTo>
                      <a:pt x="5194086" y="25308"/>
                      <a:pt x="5712744" y="-10941"/>
                      <a:pt x="6269291" y="0"/>
                    </a:cubicBezTo>
                    <a:cubicBezTo>
                      <a:pt x="6526141" y="-3430"/>
                      <a:pt x="6697683" y="213963"/>
                      <a:pt x="6748183" y="478892"/>
                    </a:cubicBezTo>
                    <a:cubicBezTo>
                      <a:pt x="6733437" y="687907"/>
                      <a:pt x="6747730" y="759322"/>
                      <a:pt x="6748183" y="950979"/>
                    </a:cubicBezTo>
                    <a:cubicBezTo>
                      <a:pt x="6748636" y="1142636"/>
                      <a:pt x="6755334" y="1295443"/>
                      <a:pt x="6748183" y="1423066"/>
                    </a:cubicBezTo>
                    <a:cubicBezTo>
                      <a:pt x="6741032" y="1550689"/>
                      <a:pt x="6749851" y="1672103"/>
                      <a:pt x="6748183" y="1895153"/>
                    </a:cubicBezTo>
                    <a:cubicBezTo>
                      <a:pt x="6777748" y="2163292"/>
                      <a:pt x="6536710" y="2388985"/>
                      <a:pt x="6269291" y="2374045"/>
                    </a:cubicBezTo>
                    <a:cubicBezTo>
                      <a:pt x="5970327" y="2362602"/>
                      <a:pt x="5867217" y="2394958"/>
                      <a:pt x="5568009" y="2374045"/>
                    </a:cubicBezTo>
                    <a:cubicBezTo>
                      <a:pt x="5268801" y="2353132"/>
                      <a:pt x="5259258" y="2347986"/>
                      <a:pt x="4982536" y="2374045"/>
                    </a:cubicBezTo>
                    <a:cubicBezTo>
                      <a:pt x="4705814" y="2400104"/>
                      <a:pt x="4636173" y="2397682"/>
                      <a:pt x="4397062" y="2374045"/>
                    </a:cubicBezTo>
                    <a:cubicBezTo>
                      <a:pt x="4157951" y="2350408"/>
                      <a:pt x="3956158" y="2367440"/>
                      <a:pt x="3637876" y="2374045"/>
                    </a:cubicBezTo>
                    <a:cubicBezTo>
                      <a:pt x="3319594" y="2380650"/>
                      <a:pt x="3272829" y="2380541"/>
                      <a:pt x="2936595" y="2374045"/>
                    </a:cubicBezTo>
                    <a:cubicBezTo>
                      <a:pt x="2600361" y="2367549"/>
                      <a:pt x="2543768" y="2395650"/>
                      <a:pt x="2351121" y="2374045"/>
                    </a:cubicBezTo>
                    <a:cubicBezTo>
                      <a:pt x="2158474" y="2352440"/>
                      <a:pt x="1986013" y="2367774"/>
                      <a:pt x="1823551" y="2374045"/>
                    </a:cubicBezTo>
                    <a:cubicBezTo>
                      <a:pt x="1661089" y="2380317"/>
                      <a:pt x="1481848" y="2382460"/>
                      <a:pt x="1295982" y="2374045"/>
                    </a:cubicBezTo>
                    <a:cubicBezTo>
                      <a:pt x="1110116" y="2365630"/>
                      <a:pt x="821485" y="2413721"/>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bg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a:lnSpc>
                    <a:spcPct val="110000"/>
                  </a:lnSpc>
                </a:pPr>
                <a:r>
                  <a:rPr lang="en-US" sz="4400" dirty="0">
                    <a:solidFill>
                      <a:srgbClr val="000000"/>
                    </a:solidFill>
                    <a:latin typeface="+mj-lt"/>
                  </a:rPr>
                  <a:t>1.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a:t>
                </a:r>
              </a:p>
              <a:p>
                <a:pPr algn="just">
                  <a:lnSpc>
                    <a:spcPct val="110000"/>
                  </a:lnSpc>
                </a:pPr>
                <a:r>
                  <a:rPr lang="en-US" sz="4400" dirty="0">
                    <a:solidFill>
                      <a:srgbClr val="000000"/>
                    </a:solidFill>
                    <a:latin typeface="+mj-lt"/>
                  </a:rPr>
                  <a:t>2. </a:t>
                </a:r>
                <a:r>
                  <a:rPr lang="en-US" sz="4400" dirty="0" err="1">
                    <a:solidFill>
                      <a:srgbClr val="000000"/>
                    </a:solidFill>
                    <a:latin typeface="+mj-lt"/>
                  </a:rPr>
                  <a:t>Đọc</a:t>
                </a:r>
                <a:r>
                  <a:rPr lang="en-US" sz="4400" dirty="0">
                    <a:solidFill>
                      <a:srgbClr val="000000"/>
                    </a:solidFill>
                    <a:latin typeface="+mj-lt"/>
                  </a:rPr>
                  <a:t> to, </a:t>
                </a:r>
                <a:r>
                  <a:rPr lang="en-US" sz="4400" dirty="0" err="1">
                    <a:solidFill>
                      <a:srgbClr val="000000"/>
                    </a:solidFill>
                    <a:latin typeface="+mj-lt"/>
                  </a:rPr>
                  <a:t>rõ</a:t>
                </a:r>
                <a:r>
                  <a:rPr lang="en-US" sz="4400" dirty="0">
                    <a:solidFill>
                      <a:srgbClr val="000000"/>
                    </a:solidFill>
                    <a:latin typeface="+mj-lt"/>
                  </a:rPr>
                  <a:t>.</a:t>
                </a:r>
              </a:p>
              <a:p>
                <a:pPr algn="just">
                  <a:lnSpc>
                    <a:spcPct val="110000"/>
                  </a:lnSpc>
                </a:pPr>
                <a:r>
                  <a:rPr lang="en-US" sz="4400" dirty="0">
                    <a:solidFill>
                      <a:srgbClr val="000000"/>
                    </a:solidFill>
                    <a:latin typeface="+mj-lt"/>
                  </a:rPr>
                  <a:t>3. </a:t>
                </a:r>
                <a:r>
                  <a:rPr lang="en-US" sz="4400" dirty="0" err="1">
                    <a:solidFill>
                      <a:srgbClr val="000000"/>
                    </a:solidFill>
                    <a:latin typeface="+mj-lt"/>
                  </a:rPr>
                  <a:t>Đọc</a:t>
                </a:r>
                <a:r>
                  <a:rPr lang="en-US" sz="4400" dirty="0">
                    <a:solidFill>
                      <a:srgbClr val="000000"/>
                    </a:solidFill>
                    <a:latin typeface="+mj-lt"/>
                  </a:rPr>
                  <a:t> </a:t>
                </a:r>
                <a:r>
                  <a:rPr lang="en-US" sz="4400" dirty="0" err="1">
                    <a:solidFill>
                      <a:srgbClr val="000000"/>
                    </a:solidFill>
                    <a:latin typeface="+mj-lt"/>
                  </a:rPr>
                  <a:t>ngắt</a:t>
                </a:r>
                <a:r>
                  <a:rPr lang="en-US" sz="4400" dirty="0">
                    <a:solidFill>
                      <a:srgbClr val="000000"/>
                    </a:solidFill>
                    <a:latin typeface="+mj-lt"/>
                  </a:rPr>
                  <a:t>, </a:t>
                </a:r>
                <a:r>
                  <a:rPr lang="en-US" sz="4400" dirty="0" err="1">
                    <a:solidFill>
                      <a:srgbClr val="000000"/>
                    </a:solidFill>
                    <a:latin typeface="+mj-lt"/>
                  </a:rPr>
                  <a:t>nghỉ</a:t>
                </a:r>
                <a:r>
                  <a:rPr lang="en-US" sz="4400" dirty="0">
                    <a:solidFill>
                      <a:srgbClr val="000000"/>
                    </a:solidFill>
                    <a:latin typeface="+mj-lt"/>
                  </a:rPr>
                  <a:t> </a:t>
                </a:r>
                <a:r>
                  <a:rPr lang="en-US" sz="4400" dirty="0" err="1">
                    <a:solidFill>
                      <a:srgbClr val="000000"/>
                    </a:solidFill>
                    <a:latin typeface="+mj-lt"/>
                  </a:rPr>
                  <a:t>đúng</a:t>
                </a:r>
                <a:r>
                  <a:rPr lang="en-US" sz="4400" dirty="0">
                    <a:solidFill>
                      <a:srgbClr val="000000"/>
                    </a:solidFill>
                    <a:latin typeface="+mj-lt"/>
                  </a:rPr>
                  <a:t> </a:t>
                </a:r>
                <a:r>
                  <a:rPr lang="en-US" sz="4400" dirty="0" err="1">
                    <a:solidFill>
                      <a:srgbClr val="000000"/>
                    </a:solidFill>
                    <a:latin typeface="+mj-lt"/>
                  </a:rPr>
                  <a:t>chỗ</a:t>
                </a:r>
                <a:r>
                  <a:rPr lang="en-US" sz="4400" dirty="0">
                    <a:solidFill>
                      <a:srgbClr val="000000"/>
                    </a:solidFill>
                    <a:latin typeface="+mj-lt"/>
                  </a:rPr>
                  <a:t>.</a:t>
                </a:r>
                <a:endParaRPr lang="en-US" sz="4400" b="0" i="0" dirty="0">
                  <a:solidFill>
                    <a:srgbClr val="000000"/>
                  </a:solidFill>
                  <a:effectLst/>
                  <a:latin typeface="+mj-lt"/>
                </a:endParaRPr>
              </a:p>
            </p:txBody>
          </p:sp>
          <p:sp>
            <p:nvSpPr>
              <p:cNvPr id="39" name="Rectangle: Rounded Corners 38">
                <a:extLst>
                  <a:ext uri="{FF2B5EF4-FFF2-40B4-BE49-F238E27FC236}">
                    <a16:creationId xmlns:a16="http://schemas.microsoft.com/office/drawing/2014/main" id="{79B0E560-BBEF-B4C5-32EF-BAF5F9EC9E40}"/>
                  </a:ext>
                </a:extLst>
              </p:cNvPr>
              <p:cNvSpPr/>
              <p:nvPr/>
            </p:nvSpPr>
            <p:spPr>
              <a:xfrm>
                <a:off x="4025243" y="1394942"/>
                <a:ext cx="4621427" cy="65754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Tiêu</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chí</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đánh</a:t>
                </a:r>
                <a:r>
                  <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 </a:t>
                </a:r>
                <a:r>
                  <a:rPr lang="en-US" sz="5400" b="1" dirty="0" err="1">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rPr>
                  <a:t>giá</a:t>
                </a:r>
                <a:endParaRPr lang="en-US" sz="5400" b="1" dirty="0">
                  <a:ln w="9525">
                    <a:solidFill>
                      <a:schemeClr val="bg1"/>
                    </a:solidFill>
                    <a:prstDash val="solid"/>
                  </a:ln>
                  <a:solidFill>
                    <a:srgbClr val="002060"/>
                  </a:solidFill>
                  <a:effectLst>
                    <a:outerShdw blurRad="12700" dist="38100" dir="2700000" algn="tl" rotWithShape="0">
                      <a:schemeClr val="accent5">
                        <a:lumMod val="60000"/>
                        <a:lumOff val="40000"/>
                      </a:schemeClr>
                    </a:outerShdw>
                  </a:effectLst>
                  <a:latin typeface="+mj-lt"/>
                </a:endParaRPr>
              </a:p>
            </p:txBody>
          </p:sp>
        </p:grpSp>
        <p:pic>
          <p:nvPicPr>
            <p:cNvPr id="20" name="Picture 19">
              <a:extLst>
                <a:ext uri="{FF2B5EF4-FFF2-40B4-BE49-F238E27FC236}">
                  <a16:creationId xmlns:a16="http://schemas.microsoft.com/office/drawing/2014/main" id="{8AC585B4-963A-8C76-F467-CB54EF520FCC}"/>
                </a:ext>
              </a:extLst>
            </p:cNvPr>
            <p:cNvPicPr>
              <a:picLocks noChangeAspect="1"/>
            </p:cNvPicPr>
            <p:nvPr/>
          </p:nvPicPr>
          <p:blipFill>
            <a:blip r:embed="rId6"/>
            <a:stretch>
              <a:fillRect/>
            </a:stretch>
          </p:blipFill>
          <p:spPr>
            <a:xfrm>
              <a:off x="7470944" y="4801718"/>
              <a:ext cx="469963" cy="469963"/>
            </a:xfrm>
            <a:prstGeom prst="rect">
              <a:avLst/>
            </a:prstGeom>
          </p:spPr>
        </p:pic>
        <p:pic>
          <p:nvPicPr>
            <p:cNvPr id="21" name="Picture 20">
              <a:extLst>
                <a:ext uri="{FF2B5EF4-FFF2-40B4-BE49-F238E27FC236}">
                  <a16:creationId xmlns:a16="http://schemas.microsoft.com/office/drawing/2014/main" id="{D9971C9D-3534-3A10-7CD6-7B0577B3DB55}"/>
                </a:ext>
              </a:extLst>
            </p:cNvPr>
            <p:cNvPicPr>
              <a:picLocks noChangeAspect="1"/>
            </p:cNvPicPr>
            <p:nvPr/>
          </p:nvPicPr>
          <p:blipFill>
            <a:blip r:embed="rId7"/>
            <a:stretch>
              <a:fillRect/>
            </a:stretch>
          </p:blipFill>
          <p:spPr>
            <a:xfrm>
              <a:off x="6914270" y="4801718"/>
              <a:ext cx="469963" cy="469963"/>
            </a:xfrm>
            <a:prstGeom prst="rect">
              <a:avLst/>
            </a:prstGeom>
          </p:spPr>
        </p:pic>
        <p:pic>
          <p:nvPicPr>
            <p:cNvPr id="22" name="Picture 21">
              <a:extLst>
                <a:ext uri="{FF2B5EF4-FFF2-40B4-BE49-F238E27FC236}">
                  <a16:creationId xmlns:a16="http://schemas.microsoft.com/office/drawing/2014/main" id="{49E53852-2039-F33B-0EC0-F3431DFCAEB6}"/>
                </a:ext>
              </a:extLst>
            </p:cNvPr>
            <p:cNvPicPr>
              <a:picLocks noChangeAspect="1"/>
            </p:cNvPicPr>
            <p:nvPr/>
          </p:nvPicPr>
          <p:blipFill>
            <a:blip r:embed="rId8"/>
            <a:stretch>
              <a:fillRect/>
            </a:stretch>
          </p:blipFill>
          <p:spPr>
            <a:xfrm>
              <a:off x="8027618" y="4801718"/>
              <a:ext cx="469963" cy="469963"/>
            </a:xfrm>
            <a:prstGeom prst="rect">
              <a:avLst/>
            </a:prstGeom>
          </p:spPr>
        </p:pic>
        <p:pic>
          <p:nvPicPr>
            <p:cNvPr id="24" name="Picture 23">
              <a:extLst>
                <a:ext uri="{FF2B5EF4-FFF2-40B4-BE49-F238E27FC236}">
                  <a16:creationId xmlns:a16="http://schemas.microsoft.com/office/drawing/2014/main" id="{4841B3C3-5768-4358-D7B1-E97A28BBE66F}"/>
                </a:ext>
              </a:extLst>
            </p:cNvPr>
            <p:cNvPicPr>
              <a:picLocks noChangeAspect="1"/>
            </p:cNvPicPr>
            <p:nvPr/>
          </p:nvPicPr>
          <p:blipFill>
            <a:blip r:embed="rId6"/>
            <a:stretch>
              <a:fillRect/>
            </a:stretch>
          </p:blipFill>
          <p:spPr>
            <a:xfrm>
              <a:off x="7792636" y="5402382"/>
              <a:ext cx="469963" cy="469963"/>
            </a:xfrm>
            <a:prstGeom prst="rect">
              <a:avLst/>
            </a:prstGeom>
          </p:spPr>
        </p:pic>
        <p:pic>
          <p:nvPicPr>
            <p:cNvPr id="31" name="Picture 30">
              <a:extLst>
                <a:ext uri="{FF2B5EF4-FFF2-40B4-BE49-F238E27FC236}">
                  <a16:creationId xmlns:a16="http://schemas.microsoft.com/office/drawing/2014/main" id="{4EC4510D-5D00-6B6D-9777-705DE87D4E58}"/>
                </a:ext>
              </a:extLst>
            </p:cNvPr>
            <p:cNvPicPr>
              <a:picLocks noChangeAspect="1"/>
            </p:cNvPicPr>
            <p:nvPr/>
          </p:nvPicPr>
          <p:blipFill>
            <a:blip r:embed="rId7"/>
            <a:stretch>
              <a:fillRect/>
            </a:stretch>
          </p:blipFill>
          <p:spPr>
            <a:xfrm>
              <a:off x="7235962" y="5402382"/>
              <a:ext cx="469963" cy="469963"/>
            </a:xfrm>
            <a:prstGeom prst="rect">
              <a:avLst/>
            </a:prstGeom>
          </p:spPr>
        </p:pic>
        <p:pic>
          <p:nvPicPr>
            <p:cNvPr id="34" name="Picture 33">
              <a:extLst>
                <a:ext uri="{FF2B5EF4-FFF2-40B4-BE49-F238E27FC236}">
                  <a16:creationId xmlns:a16="http://schemas.microsoft.com/office/drawing/2014/main" id="{C0079DA9-9400-7B72-DEFB-051B09424CAE}"/>
                </a:ext>
              </a:extLst>
            </p:cNvPr>
            <p:cNvPicPr>
              <a:picLocks noChangeAspect="1"/>
            </p:cNvPicPr>
            <p:nvPr/>
          </p:nvPicPr>
          <p:blipFill>
            <a:blip r:embed="rId8"/>
            <a:stretch>
              <a:fillRect/>
            </a:stretch>
          </p:blipFill>
          <p:spPr>
            <a:xfrm>
              <a:off x="8349310" y="5402382"/>
              <a:ext cx="469963" cy="469963"/>
            </a:xfrm>
            <a:prstGeom prst="rect">
              <a:avLst/>
            </a:prstGeom>
          </p:spPr>
        </p:pic>
        <p:pic>
          <p:nvPicPr>
            <p:cNvPr id="35" name="Picture 34">
              <a:extLst>
                <a:ext uri="{FF2B5EF4-FFF2-40B4-BE49-F238E27FC236}">
                  <a16:creationId xmlns:a16="http://schemas.microsoft.com/office/drawing/2014/main" id="{EF4DE2A4-E2F8-02C0-009F-0177C4F07C81}"/>
                </a:ext>
              </a:extLst>
            </p:cNvPr>
            <p:cNvPicPr>
              <a:picLocks noChangeAspect="1"/>
            </p:cNvPicPr>
            <p:nvPr/>
          </p:nvPicPr>
          <p:blipFill>
            <a:blip r:embed="rId6"/>
            <a:stretch>
              <a:fillRect/>
            </a:stretch>
          </p:blipFill>
          <p:spPr>
            <a:xfrm>
              <a:off x="10173054" y="5950807"/>
              <a:ext cx="469963" cy="469963"/>
            </a:xfrm>
            <a:prstGeom prst="rect">
              <a:avLst/>
            </a:prstGeom>
          </p:spPr>
        </p:pic>
        <p:pic>
          <p:nvPicPr>
            <p:cNvPr id="36" name="Picture 35">
              <a:extLst>
                <a:ext uri="{FF2B5EF4-FFF2-40B4-BE49-F238E27FC236}">
                  <a16:creationId xmlns:a16="http://schemas.microsoft.com/office/drawing/2014/main" id="{6BB69874-6B6C-62A5-B675-BE9F76CEFAB8}"/>
                </a:ext>
              </a:extLst>
            </p:cNvPr>
            <p:cNvPicPr>
              <a:picLocks noChangeAspect="1"/>
            </p:cNvPicPr>
            <p:nvPr/>
          </p:nvPicPr>
          <p:blipFill>
            <a:blip r:embed="rId7"/>
            <a:stretch>
              <a:fillRect/>
            </a:stretch>
          </p:blipFill>
          <p:spPr>
            <a:xfrm>
              <a:off x="9616380" y="5950807"/>
              <a:ext cx="469963" cy="469963"/>
            </a:xfrm>
            <a:prstGeom prst="rect">
              <a:avLst/>
            </a:prstGeom>
          </p:spPr>
        </p:pic>
        <p:pic>
          <p:nvPicPr>
            <p:cNvPr id="37" name="Picture 36">
              <a:extLst>
                <a:ext uri="{FF2B5EF4-FFF2-40B4-BE49-F238E27FC236}">
                  <a16:creationId xmlns:a16="http://schemas.microsoft.com/office/drawing/2014/main" id="{D5327F84-5BB5-AE75-9F73-4CE361D4702F}"/>
                </a:ext>
              </a:extLst>
            </p:cNvPr>
            <p:cNvPicPr>
              <a:picLocks noChangeAspect="1"/>
            </p:cNvPicPr>
            <p:nvPr/>
          </p:nvPicPr>
          <p:blipFill>
            <a:blip r:embed="rId8"/>
            <a:stretch>
              <a:fillRect/>
            </a:stretch>
          </p:blipFill>
          <p:spPr>
            <a:xfrm>
              <a:off x="10729728" y="5950807"/>
              <a:ext cx="469963" cy="469963"/>
            </a:xfrm>
            <a:prstGeom prst="rect">
              <a:avLst/>
            </a:prstGeom>
          </p:spPr>
        </p:pic>
      </p:grpSp>
      <p:pic>
        <p:nvPicPr>
          <p:cNvPr id="40" name="Picture 2" descr="HD wallpaper: Cartoon Kids Music, illustration of four children playing  instruments while walking on sand | Wallpaper Flare">
            <a:extLst>
              <a:ext uri="{FF2B5EF4-FFF2-40B4-BE49-F238E27FC236}">
                <a16:creationId xmlns:a16="http://schemas.microsoft.com/office/drawing/2014/main" id="{DF70BBCB-AA24-9F7A-B6EA-B7F2BCE86E76}"/>
              </a:ext>
            </a:extLst>
          </p:cNvPr>
          <p:cNvPicPr>
            <a:picLocks noChangeAspect="1" noChangeArrowheads="1"/>
          </p:cNvPicPr>
          <p:nvPr/>
        </p:nvPicPr>
        <p:blipFill>
          <a:blip r:embed="rId9">
            <a:extLst>
              <a:ext uri="{BEBA8EAE-BF5A-486C-A8C5-ECC9F3942E4B}">
                <a14:imgProps xmlns:a14="http://schemas.microsoft.com/office/drawing/2010/main">
                  <a14:imgLayer r:embed="rId10">
                    <a14:imgEffect>
                      <a14:backgroundRemoval t="10000" b="98710" l="9677" r="94758">
                        <a14:foregroundMark x1="43145" y1="99032" x2="45161" y2="92903"/>
                        <a14:foregroundMark x1="69960" y1="49355" x2="69960" y2="56774"/>
                        <a14:foregroundMark x1="87500" y1="50968" x2="88710" y2="54516"/>
                        <a14:foregroundMark x1="87500" y1="64516" x2="87500" y2="69677"/>
                        <a14:foregroundMark x1="85887" y1="66452" x2="85887" y2="67097"/>
                        <a14:foregroundMark x1="85887" y1="62258" x2="85887" y2="66452"/>
                        <a14:foregroundMark x1="86089" y1="51613" x2="85081" y2="51613"/>
                        <a14:foregroundMark x1="71573" y1="49032" x2="71573" y2="49032"/>
                        <a14:foregroundMark x1="65524" y1="79032" x2="65524" y2="82903"/>
                        <a14:foregroundMark x1="78024" y1="75161" x2="78024" y2="78387"/>
                        <a14:foregroundMark x1="80040" y1="77419" x2="80040" y2="77419"/>
                        <a14:foregroundMark x1="85484" y1="69032" x2="85484" y2="69032"/>
                        <a14:backgroundMark x1="11694" y1="48387" x2="27016" y2="48387"/>
                        <a14:backgroundMark x1="27823" y1="40645" x2="403" y2="83548"/>
                        <a14:backgroundMark x1="11694" y1="68710" x2="36492" y2="76452"/>
                        <a14:backgroundMark x1="34274" y1="68710" x2="32863" y2="75161"/>
                        <a14:backgroundMark x1="37500" y1="66452" x2="37500" y2="66452"/>
                        <a14:backgroundMark x1="37500" y1="66452" x2="37500" y2="66452"/>
                        <a14:backgroundMark x1="37702" y1="68065" x2="40927" y2="68065"/>
                        <a14:backgroundMark x1="53226" y1="65484" x2="54234" y2="68710"/>
                        <a14:backgroundMark x1="27823" y1="64839" x2="34476" y2="64839"/>
                        <a14:backgroundMark x1="28024" y1="37097" x2="33266" y2="50000"/>
                        <a14:backgroundMark x1="83266" y1="66452" x2="83266" y2="66452"/>
                        <a14:backgroundMark x1="86694" y1="71290" x2="86694" y2="71290"/>
                        <a14:backgroundMark x1="95161" y1="57097" x2="95565" y2="72581"/>
                      </a14:backgroundRemoval>
                    </a14:imgEffect>
                  </a14:imgLayer>
                </a14:imgProps>
              </a:ext>
              <a:ext uri="{28A0092B-C50C-407E-A947-70E740481C1C}">
                <a14:useLocalDpi xmlns:a14="http://schemas.microsoft.com/office/drawing/2010/main" val="0"/>
              </a:ext>
            </a:extLst>
          </a:blip>
          <a:srcRect/>
          <a:stretch>
            <a:fillRect/>
          </a:stretch>
        </p:blipFill>
        <p:spPr bwMode="auto">
          <a:xfrm>
            <a:off x="7570381" y="3739132"/>
            <a:ext cx="4990189" cy="3118868"/>
          </a:xfrm>
          <a:prstGeom prst="rect">
            <a:avLst/>
          </a:prstGeom>
          <a:noFill/>
          <a:extLst>
            <a:ext uri="{909E8E84-426E-40DD-AFC4-6F175D3DCCD1}">
              <a14:hiddenFill xmlns:a14="http://schemas.microsoft.com/office/drawing/2010/main">
                <a:solidFill>
                  <a:srgbClr val="FFFFFF"/>
                </a:solidFill>
              </a14:hiddenFill>
            </a:ext>
          </a:extLst>
        </p:spPr>
      </p:pic>
      <p:pic>
        <p:nvPicPr>
          <p:cNvPr id="41" name="Picture 40">
            <a:extLst>
              <a:ext uri="{FF2B5EF4-FFF2-40B4-BE49-F238E27FC236}">
                <a16:creationId xmlns:a16="http://schemas.microsoft.com/office/drawing/2014/main" id="{4016E879-33DB-5C29-3933-E801CDA1211C}"/>
              </a:ext>
            </a:extLst>
          </p:cNvPr>
          <p:cNvPicPr>
            <a:picLocks noChangeAspect="1"/>
          </p:cNvPicPr>
          <p:nvPr/>
        </p:nvPicPr>
        <p:blipFill>
          <a:blip r:embed="rId11"/>
          <a:stretch>
            <a:fillRect/>
          </a:stretch>
        </p:blipFill>
        <p:spPr>
          <a:xfrm>
            <a:off x="1755093" y="512737"/>
            <a:ext cx="7895004" cy="835224"/>
          </a:xfrm>
          <a:prstGeom prst="rect">
            <a:avLst/>
          </a:prstGeom>
        </p:spPr>
      </p:pic>
    </p:spTree>
    <p:extLst>
      <p:ext uri="{BB962C8B-B14F-4D97-AF65-F5344CB8AC3E}">
        <p14:creationId xmlns:p14="http://schemas.microsoft.com/office/powerpoint/2010/main" val="1481402077"/>
      </p:ext>
    </p:extLst>
  </p:cSld>
  <p:clrMapOvr>
    <a:masterClrMapping/>
  </p:clrMapOvr>
  <p:transition>
    <p:fade/>
  </p:transition>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14:bounceEnd="66000">
                                          <p:cBhvr additive="base">
                                            <p:cTn id="7" dur="1000" fill="hold"/>
                                            <p:tgtEl>
                                              <p:spTgt spid="13"/>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1000" fill="hold"/>
                                            <p:tgtEl>
                                              <p:spTgt spid="13"/>
                                            </p:tgtEl>
                                            <p:attrNameLst>
                                              <p:attrName>ppt_x</p:attrName>
                                            </p:attrNameLst>
                                          </p:cBhvr>
                                          <p:tavLst>
                                            <p:tav tm="0">
                                              <p:val>
                                                <p:strVal val="#ppt_x"/>
                                              </p:val>
                                            </p:tav>
                                            <p:tav tm="100000">
                                              <p:val>
                                                <p:strVal val="#ppt_x"/>
                                              </p:val>
                                            </p:tav>
                                          </p:tavLst>
                                        </p:anim>
                                        <p:anim calcmode="lin" valueType="num">
                                          <p:cBhvr additive="base">
                                            <p:cTn id="8" dur="10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sp>
        <p:nvSpPr>
          <p:cNvPr id="26" name="TextBox 34">
            <a:extLst>
              <a:ext uri="{FF2B5EF4-FFF2-40B4-BE49-F238E27FC236}">
                <a16:creationId xmlns:a16="http://schemas.microsoft.com/office/drawing/2014/main" id="{DCED7CD0-BF4F-8AC1-BA12-E7093525ED2E}"/>
              </a:ext>
            </a:extLst>
          </p:cNvPr>
          <p:cNvSpPr txBox="1"/>
          <p:nvPr/>
        </p:nvSpPr>
        <p:spPr>
          <a:xfrm>
            <a:off x="1819686" y="1800716"/>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27" name="Picture 26">
            <a:extLst>
              <a:ext uri="{FF2B5EF4-FFF2-40B4-BE49-F238E27FC236}">
                <a16:creationId xmlns:a16="http://schemas.microsoft.com/office/drawing/2014/main" id="{2382C161-5F20-55CB-9A5E-7F7C4C2BFC31}"/>
              </a:ext>
            </a:extLst>
          </p:cNvPr>
          <p:cNvPicPr>
            <a:picLocks noChangeAspect="1"/>
          </p:cNvPicPr>
          <p:nvPr/>
        </p:nvPicPr>
        <p:blipFill>
          <a:blip r:embed="rId13"/>
          <a:stretch>
            <a:fillRect/>
          </a:stretch>
        </p:blipFill>
        <p:spPr>
          <a:xfrm rot="737208" flipH="1">
            <a:off x="627572" y="1718065"/>
            <a:ext cx="919996" cy="919996"/>
          </a:xfrm>
          <a:prstGeom prst="rect">
            <a:avLst/>
          </a:prstGeom>
        </p:spPr>
      </p:pic>
      <p:sp>
        <p:nvSpPr>
          <p:cNvPr id="29" name="TextBox 36">
            <a:extLst>
              <a:ext uri="{FF2B5EF4-FFF2-40B4-BE49-F238E27FC236}">
                <a16:creationId xmlns:a16="http://schemas.microsoft.com/office/drawing/2014/main" id="{8E867612-566A-06AC-8831-B2468CB78B1D}"/>
              </a:ext>
            </a:extLst>
          </p:cNvPr>
          <p:cNvSpPr txBox="1"/>
          <p:nvPr/>
        </p:nvSpPr>
        <p:spPr>
          <a:xfrm>
            <a:off x="1819686" y="2781728"/>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0" name="Picture 29">
            <a:extLst>
              <a:ext uri="{FF2B5EF4-FFF2-40B4-BE49-F238E27FC236}">
                <a16:creationId xmlns:a16="http://schemas.microsoft.com/office/drawing/2014/main" id="{0304DCB1-0447-078F-F979-F9A15C83E894}"/>
              </a:ext>
            </a:extLst>
          </p:cNvPr>
          <p:cNvPicPr>
            <a:picLocks noChangeAspect="1"/>
          </p:cNvPicPr>
          <p:nvPr/>
        </p:nvPicPr>
        <p:blipFill>
          <a:blip r:embed="rId13"/>
          <a:stretch>
            <a:fillRect/>
          </a:stretch>
        </p:blipFill>
        <p:spPr>
          <a:xfrm rot="737208" flipH="1">
            <a:off x="627572" y="2699077"/>
            <a:ext cx="919996" cy="919996"/>
          </a:xfrm>
          <a:prstGeom prst="rect">
            <a:avLst/>
          </a:prstGeom>
        </p:spPr>
      </p:pic>
      <p:sp>
        <p:nvSpPr>
          <p:cNvPr id="31" name="TextBox 38">
            <a:extLst>
              <a:ext uri="{FF2B5EF4-FFF2-40B4-BE49-F238E27FC236}">
                <a16:creationId xmlns:a16="http://schemas.microsoft.com/office/drawing/2014/main" id="{DC32082E-8864-F2C6-B3F7-37672F7710CA}"/>
              </a:ext>
            </a:extLst>
          </p:cNvPr>
          <p:cNvSpPr txBox="1"/>
          <p:nvPr/>
        </p:nvSpPr>
        <p:spPr>
          <a:xfrm>
            <a:off x="1819686" y="3762740"/>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2" name="Picture 31">
            <a:extLst>
              <a:ext uri="{FF2B5EF4-FFF2-40B4-BE49-F238E27FC236}">
                <a16:creationId xmlns:a16="http://schemas.microsoft.com/office/drawing/2014/main" id="{DBC90B6D-2D85-043C-A61F-99E6FB860B28}"/>
              </a:ext>
            </a:extLst>
          </p:cNvPr>
          <p:cNvPicPr>
            <a:picLocks noChangeAspect="1"/>
          </p:cNvPicPr>
          <p:nvPr/>
        </p:nvPicPr>
        <p:blipFill>
          <a:blip r:embed="rId13"/>
          <a:stretch>
            <a:fillRect/>
          </a:stretch>
        </p:blipFill>
        <p:spPr>
          <a:xfrm rot="737208" flipH="1">
            <a:off x="627572" y="3680089"/>
            <a:ext cx="919996" cy="919996"/>
          </a:xfrm>
          <a:prstGeom prst="rect">
            <a:avLst/>
          </a:prstGeom>
        </p:spPr>
      </p:pic>
      <p:sp>
        <p:nvSpPr>
          <p:cNvPr id="33" name="TextBox 40">
            <a:extLst>
              <a:ext uri="{FF2B5EF4-FFF2-40B4-BE49-F238E27FC236}">
                <a16:creationId xmlns:a16="http://schemas.microsoft.com/office/drawing/2014/main" id="{28AE212F-EC6B-B816-C10E-2E40822B844E}"/>
              </a:ext>
            </a:extLst>
          </p:cNvPr>
          <p:cNvSpPr txBox="1"/>
          <p:nvPr/>
        </p:nvSpPr>
        <p:spPr>
          <a:xfrm>
            <a:off x="1819686" y="4743752"/>
            <a:ext cx="9350029" cy="754694"/>
          </a:xfrm>
          <a:prstGeom prst="rect">
            <a:avLst/>
          </a:prstGeom>
          <a:noFill/>
        </p:spPr>
        <p:txBody>
          <a:bodyPr wrap="square" rtlCol="0">
            <a:spAutoFit/>
          </a:bodyPr>
          <a:ls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a:lstStyle>
          <a:p>
            <a:pPr algn="just">
              <a:lnSpc>
                <a:spcPct val="150000"/>
              </a:lnSpc>
            </a:pPr>
            <a:r>
              <a:rPr lang="en-US" sz="3200" dirty="0">
                <a:latin typeface="Calibri" panose="020F0502020204030204" pitchFamily="34" charset="0"/>
                <a:cs typeface="Calibri" panose="020F0502020204030204" pitchFamily="34" charset="0"/>
              </a:rPr>
              <a:t>GV ĐIỀN VÀO ĐÂY</a:t>
            </a:r>
          </a:p>
        </p:txBody>
      </p:sp>
      <p:pic>
        <p:nvPicPr>
          <p:cNvPr id="34" name="Picture 33">
            <a:extLst>
              <a:ext uri="{FF2B5EF4-FFF2-40B4-BE49-F238E27FC236}">
                <a16:creationId xmlns:a16="http://schemas.microsoft.com/office/drawing/2014/main" id="{EEE09196-A274-01D8-B7AE-D80A0603FB26}"/>
              </a:ext>
            </a:extLst>
          </p:cNvPr>
          <p:cNvPicPr>
            <a:picLocks noChangeAspect="1"/>
          </p:cNvPicPr>
          <p:nvPr/>
        </p:nvPicPr>
        <p:blipFill>
          <a:blip r:embed="rId13"/>
          <a:stretch>
            <a:fillRect/>
          </a:stretch>
        </p:blipFill>
        <p:spPr>
          <a:xfrm rot="737208" flipH="1">
            <a:off x="627572" y="4661101"/>
            <a:ext cx="919996" cy="919996"/>
          </a:xfrm>
          <a:prstGeom prst="rect">
            <a:avLst/>
          </a:prstGeom>
        </p:spPr>
      </p:pic>
      <p:pic>
        <p:nvPicPr>
          <p:cNvPr id="36" name="Picture 35">
            <a:extLst>
              <a:ext uri="{FF2B5EF4-FFF2-40B4-BE49-F238E27FC236}">
                <a16:creationId xmlns:a16="http://schemas.microsoft.com/office/drawing/2014/main" id="{B1E54C71-C2A5-3BEA-73E9-906AC1287690}"/>
              </a:ext>
            </a:extLst>
          </p:cNvPr>
          <p:cNvPicPr>
            <a:picLocks noChangeAspect="1"/>
          </p:cNvPicPr>
          <p:nvPr/>
        </p:nvPicPr>
        <p:blipFill>
          <a:blip r:embed="rId14"/>
          <a:stretch>
            <a:fillRect/>
          </a:stretch>
        </p:blipFill>
        <p:spPr>
          <a:xfrm>
            <a:off x="3310904" y="639600"/>
            <a:ext cx="4974767" cy="1261981"/>
          </a:xfrm>
          <a:prstGeom prst="rect">
            <a:avLst/>
          </a:prstGeom>
        </p:spPr>
      </p:pic>
    </p:spTree>
  </p:cSld>
  <p:clrMapOvr>
    <a:masterClrMapping/>
  </p:clrMapOvr>
  <p:transition>
    <p:fade/>
  </p:transition>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28" name="图片 27" descr="D:\资料\图片1.png图片1"/>
          <p:cNvPicPr>
            <a:picLocks noChangeAspect="1"/>
          </p:cNvPicPr>
          <p:nvPr/>
        </p:nvPicPr>
        <p:blipFill>
          <a:blip r:embed="rId4"/>
          <a:srcRect/>
          <a:stretch>
            <a:fillRect/>
          </a:stretch>
        </p:blipFill>
        <p:spPr>
          <a:xfrm flipV="1">
            <a:off x="923925" y="66675"/>
            <a:ext cx="10934699" cy="6858000"/>
          </a:xfrm>
          <a:prstGeom prst="rect">
            <a:avLst/>
          </a:prstGeom>
        </p:spPr>
      </p:pic>
      <p:pic>
        <p:nvPicPr>
          <p:cNvPr id="7" name="图片 6"/>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 y="1720"/>
            <a:ext cx="2966573" cy="2231341"/>
          </a:xfrm>
          <a:prstGeom prst="rect">
            <a:avLst/>
          </a:prstGeom>
        </p:spPr>
      </p:pic>
      <p:grpSp>
        <p:nvGrpSpPr>
          <p:cNvPr id="9" name="组合 8"/>
          <p:cNvGrpSpPr/>
          <p:nvPr/>
        </p:nvGrpSpPr>
        <p:grpSpPr>
          <a:xfrm>
            <a:off x="2203450" y="5122333"/>
            <a:ext cx="7635240" cy="1735667"/>
            <a:chOff x="5640" y="6049"/>
            <a:chExt cx="9018" cy="2050"/>
          </a:xfrm>
          <a:effectLst>
            <a:outerShdw blurRad="63500" sx="102000" sy="102000" algn="ctr" rotWithShape="0">
              <a:prstClr val="black">
                <a:alpha val="40000"/>
              </a:prstClr>
            </a:outerShdw>
          </a:effectLst>
        </p:grpSpPr>
        <p:pic>
          <p:nvPicPr>
            <p:cNvPr id="6" name="图片 5"/>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5640" y="6049"/>
              <a:ext cx="5059" cy="2051"/>
            </a:xfrm>
            <a:prstGeom prst="rect">
              <a:avLst/>
            </a:prstGeom>
          </p:spPr>
        </p:pic>
        <p:pic>
          <p:nvPicPr>
            <p:cNvPr id="8" name="图片 7"/>
            <p:cNvPicPr>
              <a:picLocks noChangeAspect="1"/>
            </p:cNvPicPr>
            <p:nvPr/>
          </p:nvPicPr>
          <p:blipFill rotWithShape="1">
            <a:blip r:embed="rId6" cstate="print">
              <a:extLst>
                <a:ext uri="{28A0092B-C50C-407E-A947-70E740481C1C}">
                  <a14:useLocalDpi xmlns:a14="http://schemas.microsoft.com/office/drawing/2010/main" val="0"/>
                </a:ext>
              </a:extLst>
            </a:blip>
            <a:srcRect b="42618"/>
            <a:stretch>
              <a:fillRect/>
            </a:stretch>
          </p:blipFill>
          <p:spPr>
            <a:xfrm>
              <a:off x="9600" y="6049"/>
              <a:ext cx="5059" cy="2051"/>
            </a:xfrm>
            <a:prstGeom prst="rect">
              <a:avLst/>
            </a:prstGeom>
          </p:spPr>
        </p:pic>
      </p:grpSp>
      <p:pic>
        <p:nvPicPr>
          <p:cNvPr id="10" name="图片 9"/>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flipH="1">
            <a:off x="9225282" y="1720"/>
            <a:ext cx="2966573" cy="2231341"/>
          </a:xfrm>
          <a:prstGeom prst="rect">
            <a:avLst/>
          </a:prstGeom>
        </p:spPr>
      </p:pic>
      <p:pic>
        <p:nvPicPr>
          <p:cNvPr id="5" name="Picture 4" descr="A cartoon of a chick&#10;&#10;Description automatically generated">
            <a:extLst>
              <a:ext uri="{FF2B5EF4-FFF2-40B4-BE49-F238E27FC236}">
                <a16:creationId xmlns:a16="http://schemas.microsoft.com/office/drawing/2014/main" id="{DF011CD5-AC15-52E6-1812-42C30270CD1A}"/>
              </a:ext>
            </a:extLst>
          </p:cNvPr>
          <p:cNvPicPr>
            <a:picLocks noChangeAspect="1"/>
          </p:cNvPicPr>
          <p:nvPr/>
        </p:nvPicPr>
        <p:blipFill>
          <a:blip r:embed="rId7">
            <a:extLst>
              <a:ext uri="{BEBA8EAE-BF5A-486C-A8C5-ECC9F3942E4B}">
                <a14:imgProps xmlns:a14="http://schemas.microsoft.com/office/drawing/2010/main">
                  <a14:imgLayer r:embed="rId8">
                    <a14:imgEffect>
                      <a14:colorTemperature colorTemp="7200"/>
                    </a14:imgEffect>
                    <a14:imgEffect>
                      <a14:saturation sat="300000"/>
                    </a14:imgEffect>
                  </a14:imgLayer>
                </a14:imgProps>
              </a:ext>
              <a:ext uri="{28A0092B-C50C-407E-A947-70E740481C1C}">
                <a14:useLocalDpi xmlns:a14="http://schemas.microsoft.com/office/drawing/2010/main" val="0"/>
              </a:ext>
            </a:extLst>
          </a:blip>
          <a:stretch>
            <a:fillRect/>
          </a:stretch>
        </p:blipFill>
        <p:spPr>
          <a:xfrm>
            <a:off x="1" y="3124200"/>
            <a:ext cx="3113388" cy="3976687"/>
          </a:xfrm>
          <a:prstGeom prst="rect">
            <a:avLst/>
          </a:prstGeom>
        </p:spPr>
      </p:pic>
      <p:pic>
        <p:nvPicPr>
          <p:cNvPr id="12" name="图片 12" descr="微信截图_20220208093552">
            <a:extLst>
              <a:ext uri="{FF2B5EF4-FFF2-40B4-BE49-F238E27FC236}">
                <a16:creationId xmlns:a16="http://schemas.microsoft.com/office/drawing/2014/main" id="{549BC31E-052B-4C81-CE19-23C255948C72}"/>
              </a:ext>
            </a:extLst>
          </p:cNvPr>
          <p:cNvPicPr>
            <a:picLocks noChangeAspect="1"/>
          </p:cNvPicPr>
          <p:nvPr/>
        </p:nvPicPr>
        <p:blipFill>
          <a:blip r:embed="rId9"/>
          <a:stretch>
            <a:fillRect/>
          </a:stretch>
        </p:blipFill>
        <p:spPr>
          <a:xfrm>
            <a:off x="9382124" y="4589127"/>
            <a:ext cx="3210349" cy="2421273"/>
          </a:xfrm>
          <a:prstGeom prst="rect">
            <a:avLst/>
          </a:prstGeom>
        </p:spPr>
      </p:pic>
      <p:pic>
        <p:nvPicPr>
          <p:cNvPr id="2" name="Picture 1">
            <a:extLst>
              <a:ext uri="{FF2B5EF4-FFF2-40B4-BE49-F238E27FC236}">
                <a16:creationId xmlns:a16="http://schemas.microsoft.com/office/drawing/2014/main" id="{6E0EB631-E33B-0D31-2EB2-16BA4B1574C2}"/>
              </a:ext>
            </a:extLst>
          </p:cNvPr>
          <p:cNvPicPr>
            <a:picLocks noChangeAspect="1"/>
          </p:cNvPicPr>
          <p:nvPr/>
        </p:nvPicPr>
        <p:blipFill>
          <a:blip r:embed="rId10"/>
          <a:stretch>
            <a:fillRect/>
          </a:stretch>
        </p:blipFill>
        <p:spPr>
          <a:xfrm>
            <a:off x="2961301" y="2265217"/>
            <a:ext cx="6491044" cy="2465052"/>
          </a:xfrm>
          <a:prstGeom prst="rect">
            <a:avLst/>
          </a:prstGeom>
        </p:spPr>
      </p:pic>
    </p:spTree>
    <p:extLst>
      <p:ext uri="{BB962C8B-B14F-4D97-AF65-F5344CB8AC3E}">
        <p14:creationId xmlns:p14="http://schemas.microsoft.com/office/powerpoint/2010/main" val="17724511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10" fill="hold" nodeType="afterEffect">
                                  <p:stCondLst>
                                    <p:cond delay="0"/>
                                  </p:stCondLst>
                                  <p:childTnLst>
                                    <p:set>
                                      <p:cBhvr>
                                        <p:cTn id="6" dur="1" fill="hold">
                                          <p:stCondLst>
                                            <p:cond delay="0"/>
                                          </p:stCondLst>
                                        </p:cTn>
                                        <p:tgtEl>
                                          <p:spTgt spid="28"/>
                                        </p:tgtEl>
                                        <p:attrNameLst>
                                          <p:attrName>style.visibility</p:attrName>
                                        </p:attrNameLst>
                                      </p:cBhvr>
                                      <p:to>
                                        <p:strVal val="visible"/>
                                      </p:to>
                                    </p:set>
                                    <p:anim calcmode="lin" valueType="num">
                                      <p:cBhvr>
                                        <p:cTn id="7" dur="500" fill="hold"/>
                                        <p:tgtEl>
                                          <p:spTgt spid="28"/>
                                        </p:tgtEl>
                                        <p:attrNameLst>
                                          <p:attrName>ppt_w</p:attrName>
                                        </p:attrNameLst>
                                      </p:cBhvr>
                                      <p:tavLst>
                                        <p:tav tm="0">
                                          <p:val>
                                            <p:fltVal val="0"/>
                                          </p:val>
                                        </p:tav>
                                        <p:tav tm="100000">
                                          <p:val>
                                            <p:strVal val="#ppt_w"/>
                                          </p:val>
                                        </p:tav>
                                      </p:tavLst>
                                    </p:anim>
                                    <p:anim calcmode="lin" valueType="num">
                                      <p:cBhvr>
                                        <p:cTn id="8" dur="500" fill="hold"/>
                                        <p:tgtEl>
                                          <p:spTgt spid="28"/>
                                        </p:tgtEl>
                                        <p:attrNameLst>
                                          <p:attrName>ppt_h</p:attrName>
                                        </p:attrNameLst>
                                      </p:cBhvr>
                                      <p:tavLst>
                                        <p:tav tm="0">
                                          <p:val>
                                            <p:strVal val="#ppt_h"/>
                                          </p:val>
                                        </p:tav>
                                        <p:tav tm="100000">
                                          <p:val>
                                            <p:strVal val="#ppt_h"/>
                                          </p:val>
                                        </p:tav>
                                      </p:tavLst>
                                    </p:anim>
                                  </p:childTnLst>
                                </p:cTn>
                              </p:par>
                              <p:par>
                                <p:cTn id="9" presetID="2" presetClass="entr" presetSubtype="9" decel="60000" fill="hold" nodeType="withEffect">
                                  <p:stCondLst>
                                    <p:cond delay="0"/>
                                  </p:stCondLst>
                                  <p:childTnLst>
                                    <p:set>
                                      <p:cBhvr>
                                        <p:cTn id="10" dur="1" fill="hold">
                                          <p:stCondLst>
                                            <p:cond delay="0"/>
                                          </p:stCondLst>
                                        </p:cTn>
                                        <p:tgtEl>
                                          <p:spTgt spid="7"/>
                                        </p:tgtEl>
                                        <p:attrNameLst>
                                          <p:attrName>style.visibility</p:attrName>
                                        </p:attrNameLst>
                                      </p:cBhvr>
                                      <p:to>
                                        <p:strVal val="visible"/>
                                      </p:to>
                                    </p:set>
                                    <p:anim calcmode="lin" valueType="num">
                                      <p:cBhvr additive="base">
                                        <p:cTn id="11" dur="1000" fill="hold"/>
                                        <p:tgtEl>
                                          <p:spTgt spid="7"/>
                                        </p:tgtEl>
                                        <p:attrNameLst>
                                          <p:attrName>ppt_x</p:attrName>
                                        </p:attrNameLst>
                                      </p:cBhvr>
                                      <p:tavLst>
                                        <p:tav tm="0">
                                          <p:val>
                                            <p:strVal val="0-#ppt_w/2"/>
                                          </p:val>
                                        </p:tav>
                                        <p:tav tm="100000">
                                          <p:val>
                                            <p:strVal val="#ppt_x"/>
                                          </p:val>
                                        </p:tav>
                                      </p:tavLst>
                                    </p:anim>
                                    <p:anim calcmode="lin" valueType="num">
                                      <p:cBhvr additive="base">
                                        <p:cTn id="12" dur="1000" fill="hold"/>
                                        <p:tgtEl>
                                          <p:spTgt spid="7"/>
                                        </p:tgtEl>
                                        <p:attrNameLst>
                                          <p:attrName>ppt_y</p:attrName>
                                        </p:attrNameLst>
                                      </p:cBhvr>
                                      <p:tavLst>
                                        <p:tav tm="0">
                                          <p:val>
                                            <p:strVal val="0-#ppt_h/2"/>
                                          </p:val>
                                        </p:tav>
                                        <p:tav tm="100000">
                                          <p:val>
                                            <p:strVal val="#ppt_y"/>
                                          </p:val>
                                        </p:tav>
                                      </p:tavLst>
                                    </p:anim>
                                  </p:childTnLst>
                                </p:cTn>
                              </p:par>
                              <p:par>
                                <p:cTn id="13" presetID="2" presetClass="entr" presetSubtype="9" decel="6000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additive="base">
                                        <p:cTn id="15" dur="1000" fill="hold"/>
                                        <p:tgtEl>
                                          <p:spTgt spid="10"/>
                                        </p:tgtEl>
                                        <p:attrNameLst>
                                          <p:attrName>ppt_x</p:attrName>
                                        </p:attrNameLst>
                                      </p:cBhvr>
                                      <p:tavLst>
                                        <p:tav tm="0">
                                          <p:val>
                                            <p:strVal val="0-#ppt_w/2"/>
                                          </p:val>
                                        </p:tav>
                                        <p:tav tm="100000">
                                          <p:val>
                                            <p:strVal val="#ppt_x"/>
                                          </p:val>
                                        </p:tav>
                                      </p:tavLst>
                                    </p:anim>
                                    <p:anim calcmode="lin" valueType="num">
                                      <p:cBhvr additive="base">
                                        <p:cTn id="16" dur="1000" fill="hold"/>
                                        <p:tgtEl>
                                          <p:spTgt spid="10"/>
                                        </p:tgtEl>
                                        <p:attrNameLst>
                                          <p:attrName>ppt_y</p:attrName>
                                        </p:attrNameLst>
                                      </p:cBhvr>
                                      <p:tavLst>
                                        <p:tav tm="0">
                                          <p:val>
                                            <p:strVal val="0-#ppt_h/2"/>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15" descr="F:\Tiểu học\PP\Trò chơi\đạp trứng\Untitled.png">
            <a:extLst>
              <a:ext uri="{FF2B5EF4-FFF2-40B4-BE49-F238E27FC236}">
                <a16:creationId xmlns:a16="http://schemas.microsoft.com/office/drawing/2014/main" id="{0DBF38AF-964C-482E-AD69-7EC7C5B68389}"/>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447801" y="2666772"/>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15" descr="F:\Tiểu học\PP\Trò chơi\đạp trứng\Untitled.png">
            <a:extLst>
              <a:ext uri="{FF2B5EF4-FFF2-40B4-BE49-F238E27FC236}">
                <a16:creationId xmlns:a16="http://schemas.microsoft.com/office/drawing/2014/main" id="{7CAD4CF0-B9C2-4D6F-A8DB-9ED89C326BF1}"/>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572001" y="2590800"/>
            <a:ext cx="2773937" cy="326164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5" descr="F:\Tiểu học\PP\Trò chơi\đạp trứng\Untitled.png">
            <a:extLst>
              <a:ext uri="{FF2B5EF4-FFF2-40B4-BE49-F238E27FC236}">
                <a16:creationId xmlns:a16="http://schemas.microsoft.com/office/drawing/2014/main" id="{B5814919-E678-4AF2-BB35-3110FCCAC53C}"/>
              </a:ext>
            </a:extLst>
          </p:cNvPr>
          <p:cNvPicPr>
            <a:picLocks noChangeAspect="1" noChangeArrowheads="1"/>
          </p:cNvPicPr>
          <p:nvPr/>
        </p:nvPicPr>
        <p:blipFill>
          <a:blip r:embed="rId5">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7589265" y="2594268"/>
            <a:ext cx="2773937" cy="3261645"/>
          </a:xfrm>
          <a:prstGeom prst="rect">
            <a:avLst/>
          </a:prstGeom>
          <a:noFill/>
          <a:extLst>
            <a:ext uri="{909E8E84-426E-40DD-AFC4-6F175D3DCCD1}">
              <a14:hiddenFill xmlns:a14="http://schemas.microsoft.com/office/drawing/2010/main">
                <a:solidFill>
                  <a:srgbClr val="FFFFFF"/>
                </a:solidFill>
              </a14:hiddenFill>
            </a:ext>
          </a:extLst>
        </p:spPr>
      </p:pic>
      <p:sp>
        <p:nvSpPr>
          <p:cNvPr id="12" name="Hộp_Văn_Bản 3">
            <a:extLst>
              <a:ext uri="{FF2B5EF4-FFF2-40B4-BE49-F238E27FC236}">
                <a16:creationId xmlns:a16="http://schemas.microsoft.com/office/drawing/2014/main" id="{C0A07CF7-CBC6-4023-A2D6-568380FB1F99}"/>
              </a:ext>
            </a:extLst>
          </p:cNvPr>
          <p:cNvSpPr txBox="1"/>
          <p:nvPr/>
        </p:nvSpPr>
        <p:spPr>
          <a:xfrm>
            <a:off x="1601611" y="3593159"/>
            <a:ext cx="2057400" cy="584775"/>
          </a:xfrm>
          <a:prstGeom prst="rect">
            <a:avLst/>
          </a:prstGeom>
        </p:spPr>
        <p:style>
          <a:lnRef idx="2">
            <a:schemeClr val="accent5"/>
          </a:lnRef>
          <a:fillRef idx="1">
            <a:schemeClr val="lt1"/>
          </a:fillRef>
          <a:effectRef idx="0">
            <a:schemeClr val="accent5"/>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3" name="Hộp_Văn_Bản 41">
            <a:extLst>
              <a:ext uri="{FF2B5EF4-FFF2-40B4-BE49-F238E27FC236}">
                <a16:creationId xmlns:a16="http://schemas.microsoft.com/office/drawing/2014/main" id="{F8CE9216-0A32-46CF-A2C5-3C693D86C071}"/>
              </a:ext>
            </a:extLst>
          </p:cNvPr>
          <p:cNvSpPr txBox="1"/>
          <p:nvPr/>
        </p:nvSpPr>
        <p:spPr>
          <a:xfrm>
            <a:off x="4708263" y="3581400"/>
            <a:ext cx="2057400" cy="584775"/>
          </a:xfrm>
          <a:prstGeom prst="rect">
            <a:avLst/>
          </a:prstGeom>
        </p:spPr>
        <p:style>
          <a:lnRef idx="2">
            <a:schemeClr val="accent3"/>
          </a:lnRef>
          <a:fillRef idx="1">
            <a:schemeClr val="lt1"/>
          </a:fillRef>
          <a:effectRef idx="0">
            <a:schemeClr val="accent3"/>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1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cục</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a:t>
            </a: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tẩy</a:t>
            </a:r>
            <a:endPar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endParaRPr>
          </a:p>
        </p:txBody>
      </p:sp>
      <p:sp>
        <p:nvSpPr>
          <p:cNvPr id="14" name="Hộp_Văn_Bản 42">
            <a:extLst>
              <a:ext uri="{FF2B5EF4-FFF2-40B4-BE49-F238E27FC236}">
                <a16:creationId xmlns:a16="http://schemas.microsoft.com/office/drawing/2014/main" id="{EF183166-5C17-44FF-ADAB-46B51C21ECC1}"/>
              </a:ext>
            </a:extLst>
          </p:cNvPr>
          <p:cNvSpPr txBox="1"/>
          <p:nvPr/>
        </p:nvSpPr>
        <p:spPr>
          <a:xfrm>
            <a:off x="7830791" y="3581400"/>
            <a:ext cx="2057400" cy="584775"/>
          </a:xfrm>
          <a:prstGeom prst="rect">
            <a:avLst/>
          </a:prstGeom>
        </p:spPr>
        <p:style>
          <a:lnRef idx="2">
            <a:schemeClr val="accent6"/>
          </a:lnRef>
          <a:fillRef idx="1">
            <a:schemeClr val="lt1"/>
          </a:fillRef>
          <a:effectRef idx="0">
            <a:schemeClr val="accent6"/>
          </a:effectRef>
          <a:fontRef idx="minor">
            <a:schemeClr val="dk1"/>
          </a:fontRef>
        </p:style>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prstClr val="black"/>
                </a:solidFill>
                <a:effectLst/>
                <a:uLnTx/>
                <a:uFillTx/>
                <a:latin typeface="Times New Roman" pitchFamily="18" charset="0"/>
                <a:ea typeface="+mn-ea"/>
                <a:cs typeface="Times New Roman" pitchFamily="18" charset="0"/>
              </a:rPr>
              <a:t>Điểm</a:t>
            </a:r>
            <a:r>
              <a:rPr kumimoji="0" lang="en-US" sz="3200" b="1" i="0" u="none" strike="noStrike" kern="1200" cap="none" spc="0" normalizeH="0" baseline="0" noProof="0" dirty="0">
                <a:ln>
                  <a:noFill/>
                </a:ln>
                <a:solidFill>
                  <a:prstClr val="black"/>
                </a:solidFill>
                <a:effectLst/>
                <a:uLnTx/>
                <a:uFillTx/>
                <a:latin typeface="Times New Roman" pitchFamily="18" charset="0"/>
                <a:ea typeface="+mn-ea"/>
                <a:cs typeface="Times New Roman" pitchFamily="18" charset="0"/>
              </a:rPr>
              <a:t> 10</a:t>
            </a:r>
          </a:p>
        </p:txBody>
      </p:sp>
      <p:sp>
        <p:nvSpPr>
          <p:cNvPr id="15" name="Sao 4-cánh 21">
            <a:extLst>
              <a:ext uri="{FF2B5EF4-FFF2-40B4-BE49-F238E27FC236}">
                <a16:creationId xmlns:a16="http://schemas.microsoft.com/office/drawing/2014/main" id="{851AC624-98FB-48A3-ABF3-269E88ADCE2E}"/>
              </a:ext>
            </a:extLst>
          </p:cNvPr>
          <p:cNvSpPr/>
          <p:nvPr/>
        </p:nvSpPr>
        <p:spPr>
          <a:xfrm>
            <a:off x="6388813" y="3974417"/>
            <a:ext cx="82627" cy="762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16" name="Nhóm 4">
            <a:extLst>
              <a:ext uri="{FF2B5EF4-FFF2-40B4-BE49-F238E27FC236}">
                <a16:creationId xmlns:a16="http://schemas.microsoft.com/office/drawing/2014/main" id="{383C9F2A-50D3-4FB7-A474-A3C675911C0B}"/>
              </a:ext>
            </a:extLst>
          </p:cNvPr>
          <p:cNvGrpSpPr/>
          <p:nvPr/>
        </p:nvGrpSpPr>
        <p:grpSpPr>
          <a:xfrm>
            <a:off x="6779199" y="1480919"/>
            <a:ext cx="4348183" cy="4933352"/>
            <a:chOff x="5562600" y="1866251"/>
            <a:chExt cx="4348182" cy="4933352"/>
          </a:xfrm>
        </p:grpSpPr>
        <p:pic>
          <p:nvPicPr>
            <p:cNvPr id="17" name="Picture 19" descr="F:\Tiểu học\PP\Trò chơi\đạp trứng\Ảnh6.png">
              <a:extLst>
                <a:ext uri="{FF2B5EF4-FFF2-40B4-BE49-F238E27FC236}">
                  <a16:creationId xmlns:a16="http://schemas.microsoft.com/office/drawing/2014/main" id="{4E76DEEF-EF37-45C9-9555-AAFAF3F1FA50}"/>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5562600" y="1866251"/>
              <a:ext cx="4348182" cy="4933352"/>
            </a:xfrm>
            <a:prstGeom prst="rect">
              <a:avLst/>
            </a:prstGeom>
            <a:noFill/>
            <a:extLst>
              <a:ext uri="{909E8E84-426E-40DD-AFC4-6F175D3DCCD1}">
                <a14:hiddenFill xmlns:a14="http://schemas.microsoft.com/office/drawing/2010/main">
                  <a:solidFill>
                    <a:srgbClr val="FFFFFF"/>
                  </a:solidFill>
                </a14:hiddenFill>
              </a:ext>
            </a:extLst>
          </p:spPr>
        </p:pic>
        <p:sp>
          <p:nvSpPr>
            <p:cNvPr id="18" name="Sao 4-cánh 16">
              <a:extLst>
                <a:ext uri="{FF2B5EF4-FFF2-40B4-BE49-F238E27FC236}">
                  <a16:creationId xmlns:a16="http://schemas.microsoft.com/office/drawing/2014/main" id="{0EEE03FF-BDC4-43C8-ABA0-E9FDD7D2ECBA}"/>
                </a:ext>
              </a:extLst>
            </p:cNvPr>
            <p:cNvSpPr/>
            <p:nvPr/>
          </p:nvSpPr>
          <p:spPr>
            <a:xfrm>
              <a:off x="7570472" y="3221516"/>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19" name="Sao 4-cánh 17">
              <a:extLst>
                <a:ext uri="{FF2B5EF4-FFF2-40B4-BE49-F238E27FC236}">
                  <a16:creationId xmlns:a16="http://schemas.microsoft.com/office/drawing/2014/main" id="{DC606A76-D202-4342-8423-98A6544B9422}"/>
                </a:ext>
              </a:extLst>
            </p:cNvPr>
            <p:cNvSpPr/>
            <p:nvPr/>
          </p:nvSpPr>
          <p:spPr>
            <a:xfrm>
              <a:off x="7835746" y="2881082"/>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1" name="Nhóm 5">
            <a:extLst>
              <a:ext uri="{FF2B5EF4-FFF2-40B4-BE49-F238E27FC236}">
                <a16:creationId xmlns:a16="http://schemas.microsoft.com/office/drawing/2014/main" id="{C8A75682-01A6-49A1-A875-022F00B9A752}"/>
              </a:ext>
            </a:extLst>
          </p:cNvPr>
          <p:cNvGrpSpPr/>
          <p:nvPr/>
        </p:nvGrpSpPr>
        <p:grpSpPr>
          <a:xfrm>
            <a:off x="727257" y="1347929"/>
            <a:ext cx="4240567" cy="5086983"/>
            <a:chOff x="-475094" y="1600200"/>
            <a:chExt cx="4240567" cy="5086983"/>
          </a:xfrm>
        </p:grpSpPr>
        <p:pic>
          <p:nvPicPr>
            <p:cNvPr id="22" name="Picture 19" descr="F:\Tiểu học\PP\Trò chơi\đạp trứng\Ảnh6.png">
              <a:extLst>
                <a:ext uri="{FF2B5EF4-FFF2-40B4-BE49-F238E27FC236}">
                  <a16:creationId xmlns:a16="http://schemas.microsoft.com/office/drawing/2014/main" id="{0DEBAC1B-855A-4B5E-BFCE-FFDA2FEF031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475094" y="1600200"/>
              <a:ext cx="4240567" cy="5086983"/>
            </a:xfrm>
            <a:prstGeom prst="rect">
              <a:avLst/>
            </a:prstGeom>
            <a:noFill/>
            <a:extLst>
              <a:ext uri="{909E8E84-426E-40DD-AFC4-6F175D3DCCD1}">
                <a14:hiddenFill xmlns:a14="http://schemas.microsoft.com/office/drawing/2010/main">
                  <a:solidFill>
                    <a:srgbClr val="FFFFFF"/>
                  </a:solidFill>
                </a14:hiddenFill>
              </a:ext>
            </a:extLst>
          </p:spPr>
        </p:pic>
        <p:sp>
          <p:nvSpPr>
            <p:cNvPr id="23" name="Sao 4-cánh 1">
              <a:extLst>
                <a:ext uri="{FF2B5EF4-FFF2-40B4-BE49-F238E27FC236}">
                  <a16:creationId xmlns:a16="http://schemas.microsoft.com/office/drawing/2014/main" id="{5A67618D-27B0-4843-B2D6-A9237D31F2F2}"/>
                </a:ext>
              </a:extLst>
            </p:cNvPr>
            <p:cNvSpPr/>
            <p:nvPr/>
          </p:nvSpPr>
          <p:spPr>
            <a:xfrm>
              <a:off x="1219200" y="2822868"/>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24" name="Sao 4-cánh 2">
              <a:extLst>
                <a:ext uri="{FF2B5EF4-FFF2-40B4-BE49-F238E27FC236}">
                  <a16:creationId xmlns:a16="http://schemas.microsoft.com/office/drawing/2014/main" id="{17833508-F805-4225-8F15-E892928ED71A}"/>
                </a:ext>
              </a:extLst>
            </p:cNvPr>
            <p:cNvSpPr/>
            <p:nvPr/>
          </p:nvSpPr>
          <p:spPr>
            <a:xfrm>
              <a:off x="2325016" y="3598659"/>
              <a:ext cx="45719" cy="109933"/>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5" name="Sao 4-cánh 18">
              <a:extLst>
                <a:ext uri="{FF2B5EF4-FFF2-40B4-BE49-F238E27FC236}">
                  <a16:creationId xmlns:a16="http://schemas.microsoft.com/office/drawing/2014/main" id="{81E2B7B2-A03E-4358-BFF2-CDAA596F3E70}"/>
                </a:ext>
              </a:extLst>
            </p:cNvPr>
            <p:cNvSpPr/>
            <p:nvPr/>
          </p:nvSpPr>
          <p:spPr>
            <a:xfrm>
              <a:off x="1570161" y="3427017"/>
              <a:ext cx="165254" cy="152400"/>
            </a:xfrm>
            <a:prstGeom prst="star4">
              <a:avLst/>
            </a:prstGeom>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sp>
          <p:nvSpPr>
            <p:cNvPr id="26" name="Sao 4-cánh 19">
              <a:extLst>
                <a:ext uri="{FF2B5EF4-FFF2-40B4-BE49-F238E27FC236}">
                  <a16:creationId xmlns:a16="http://schemas.microsoft.com/office/drawing/2014/main" id="{20E8D467-E7D8-4F06-9D8E-89273D9C53A7}"/>
                </a:ext>
              </a:extLst>
            </p:cNvPr>
            <p:cNvSpPr/>
            <p:nvPr/>
          </p:nvSpPr>
          <p:spPr>
            <a:xfrm>
              <a:off x="1835435" y="3086583"/>
              <a:ext cx="178108"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29" name="Nhóm 6">
            <a:extLst>
              <a:ext uri="{FF2B5EF4-FFF2-40B4-BE49-F238E27FC236}">
                <a16:creationId xmlns:a16="http://schemas.microsoft.com/office/drawing/2014/main" id="{0FD0AA14-91D6-43D8-94C7-DD6B8F7F443A}"/>
              </a:ext>
            </a:extLst>
          </p:cNvPr>
          <p:cNvGrpSpPr/>
          <p:nvPr/>
        </p:nvGrpSpPr>
        <p:grpSpPr>
          <a:xfrm>
            <a:off x="3805788" y="1335912"/>
            <a:ext cx="4267200" cy="5056155"/>
            <a:chOff x="2622473" y="1630100"/>
            <a:chExt cx="4267200" cy="5056155"/>
          </a:xfrm>
        </p:grpSpPr>
        <p:pic>
          <p:nvPicPr>
            <p:cNvPr id="30" name="Picture 19" descr="F:\Tiểu học\PP\Trò chơi\đạp trứng\Ảnh6.png">
              <a:extLst>
                <a:ext uri="{FF2B5EF4-FFF2-40B4-BE49-F238E27FC236}">
                  <a16:creationId xmlns:a16="http://schemas.microsoft.com/office/drawing/2014/main" id="{B8D58C1F-44B8-4E96-A020-1BC98C9EC942}"/>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622473" y="1630100"/>
              <a:ext cx="4267200" cy="5056155"/>
            </a:xfrm>
            <a:prstGeom prst="rect">
              <a:avLst/>
            </a:prstGeom>
            <a:noFill/>
            <a:extLst>
              <a:ext uri="{909E8E84-426E-40DD-AFC4-6F175D3DCCD1}">
                <a14:hiddenFill xmlns:a14="http://schemas.microsoft.com/office/drawing/2010/main">
                  <a:solidFill>
                    <a:srgbClr val="FFFFFF"/>
                  </a:solidFill>
                </a14:hiddenFill>
              </a:ext>
            </a:extLst>
          </p:spPr>
        </p:pic>
        <p:sp>
          <p:nvSpPr>
            <p:cNvPr id="31" name="Sao 4-cánh 15">
              <a:extLst>
                <a:ext uri="{FF2B5EF4-FFF2-40B4-BE49-F238E27FC236}">
                  <a16:creationId xmlns:a16="http://schemas.microsoft.com/office/drawing/2014/main" id="{EF1656D0-4528-4CC9-A054-AD10AC655113}"/>
                </a:ext>
              </a:extLst>
            </p:cNvPr>
            <p:cNvSpPr/>
            <p:nvPr/>
          </p:nvSpPr>
          <p:spPr>
            <a:xfrm>
              <a:off x="4876800" y="3070752"/>
              <a:ext cx="178108" cy="269866"/>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2" name="Sao 4-cánh 20">
              <a:extLst>
                <a:ext uri="{FF2B5EF4-FFF2-40B4-BE49-F238E27FC236}">
                  <a16:creationId xmlns:a16="http://schemas.microsoft.com/office/drawing/2014/main" id="{13A8338D-72CB-4E65-89E4-27C0162BFBE4}"/>
                </a:ext>
              </a:extLst>
            </p:cNvPr>
            <p:cNvSpPr/>
            <p:nvPr/>
          </p:nvSpPr>
          <p:spPr>
            <a:xfrm>
              <a:off x="4756073" y="2514600"/>
              <a:ext cx="89054" cy="134933"/>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33" name="Sao 4-cánh 22">
              <a:extLst>
                <a:ext uri="{FF2B5EF4-FFF2-40B4-BE49-F238E27FC236}">
                  <a16:creationId xmlns:a16="http://schemas.microsoft.com/office/drawing/2014/main" id="{E7CA4BF4-C746-4BE5-8229-91F74A278A20}"/>
                </a:ext>
              </a:extLst>
            </p:cNvPr>
            <p:cNvSpPr/>
            <p:nvPr/>
          </p:nvSpPr>
          <p:spPr>
            <a:xfrm>
              <a:off x="5287126" y="3598660"/>
              <a:ext cx="89054" cy="67467"/>
            </a:xfrm>
            <a:prstGeom prst="star4">
              <a:avLst/>
            </a:prstGeom>
            <a:ln>
              <a:solidFill>
                <a:schemeClr val="bg1"/>
              </a:solidFill>
            </a:ln>
          </p:spPr>
          <p:style>
            <a:lnRef idx="2">
              <a:schemeClr val="dk1"/>
            </a:lnRef>
            <a:fillRef idx="1">
              <a:schemeClr val="lt1"/>
            </a:fillRef>
            <a:effectRef idx="0">
              <a:schemeClr val="dk1"/>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pic>
        <p:nvPicPr>
          <p:cNvPr id="34" name="Picture 24">
            <a:extLst>
              <a:ext uri="{FF2B5EF4-FFF2-40B4-BE49-F238E27FC236}">
                <a16:creationId xmlns:a16="http://schemas.microsoft.com/office/drawing/2014/main" id="{2E8F2C40-C2D6-48D5-98F2-A72E2A170308}"/>
              </a:ext>
            </a:extLst>
          </p:cNvPr>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13934">
            <a:off x="2484828" y="1170363"/>
            <a:ext cx="2635411" cy="1464116"/>
          </a:xfrm>
          <a:prstGeom prst="rect">
            <a:avLst/>
          </a:prstGeom>
          <a:noFill/>
          <a:extLst>
            <a:ext uri="{909E8E84-426E-40DD-AFC4-6F175D3DCCD1}">
              <a14:hiddenFill xmlns:a14="http://schemas.microsoft.com/office/drawing/2010/main">
                <a:solidFill>
                  <a:srgbClr val="FFFFFF"/>
                </a:solidFill>
              </a14:hiddenFill>
            </a:ext>
          </a:extLst>
        </p:spPr>
      </p:pic>
      <p:pic>
        <p:nvPicPr>
          <p:cNvPr id="35" name="Picture 24">
            <a:extLst>
              <a:ext uri="{FF2B5EF4-FFF2-40B4-BE49-F238E27FC236}">
                <a16:creationId xmlns:a16="http://schemas.microsoft.com/office/drawing/2014/main" id="{70A30A4F-7040-49B5-AC70-73EF0CB5949C}"/>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rot="794088">
            <a:off x="5882095" y="1399699"/>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6" name="Picture 24">
            <a:extLst>
              <a:ext uri="{FF2B5EF4-FFF2-40B4-BE49-F238E27FC236}">
                <a16:creationId xmlns:a16="http://schemas.microsoft.com/office/drawing/2014/main" id="{81FD38E2-BC64-4A63-B140-F269F31E4394}"/>
              </a:ext>
            </a:extLst>
          </p:cNvPr>
          <p:cNvPicPr>
            <a:picLocks noChangeAspect="1" noChangeArrowheads="1"/>
          </p:cNvPicPr>
          <p:nvPr/>
        </p:nvPicPr>
        <p:blipFill>
          <a:blip r:embed="rId8" cstate="print">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bwMode="auto">
          <a:xfrm>
            <a:off x="8476822" y="1262514"/>
            <a:ext cx="2431967" cy="1548780"/>
          </a:xfrm>
          <a:prstGeom prst="rect">
            <a:avLst/>
          </a:prstGeom>
          <a:noFill/>
          <a:extLst>
            <a:ext uri="{909E8E84-426E-40DD-AFC4-6F175D3DCCD1}">
              <a14:hiddenFill xmlns:a14="http://schemas.microsoft.com/office/drawing/2010/main">
                <a:solidFill>
                  <a:srgbClr val="FFFFFF"/>
                </a:solidFill>
              </a14:hiddenFill>
            </a:ext>
          </a:extLst>
        </p:spPr>
      </p:pic>
      <p:pic>
        <p:nvPicPr>
          <p:cNvPr id="37" name="nhung_ban_nhac_khong_loi_vui_nhon_danh_cho_be_yeu_-1782162036120988092.mp3">
            <a:hlinkClick r:id="" action="ppaction://media"/>
            <a:extLst>
              <a:ext uri="{FF2B5EF4-FFF2-40B4-BE49-F238E27FC236}">
                <a16:creationId xmlns:a16="http://schemas.microsoft.com/office/drawing/2014/main" id="{329A4994-FB4B-4157-85CB-E244805FDE81}"/>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160895" y="0"/>
            <a:ext cx="609600" cy="609600"/>
          </a:xfrm>
          <a:prstGeom prst="rect">
            <a:avLst/>
          </a:prstGeom>
        </p:spPr>
      </p:pic>
      <p:sp>
        <p:nvSpPr>
          <p:cNvPr id="38" name="Oval 37">
            <a:hlinkClick r:id="rId10" action="ppaction://hlinksldjump"/>
            <a:extLst>
              <a:ext uri="{FF2B5EF4-FFF2-40B4-BE49-F238E27FC236}">
                <a16:creationId xmlns:a16="http://schemas.microsoft.com/office/drawing/2014/main" id="{3EE031F7-A6EB-42E2-BA14-C791E37689E3}"/>
              </a:ext>
            </a:extLst>
          </p:cNvPr>
          <p:cNvSpPr/>
          <p:nvPr/>
        </p:nvSpPr>
        <p:spPr>
          <a:xfrm>
            <a:off x="2357884"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1</a:t>
            </a:r>
          </a:p>
        </p:txBody>
      </p:sp>
      <p:sp>
        <p:nvSpPr>
          <p:cNvPr id="39" name="Oval 38">
            <a:hlinkClick r:id="rId11" action="ppaction://hlinksldjump"/>
            <a:extLst>
              <a:ext uri="{FF2B5EF4-FFF2-40B4-BE49-F238E27FC236}">
                <a16:creationId xmlns:a16="http://schemas.microsoft.com/office/drawing/2014/main" id="{9AAF7923-D2CA-4909-A5F5-C83C9546B10A}"/>
              </a:ext>
            </a:extLst>
          </p:cNvPr>
          <p:cNvSpPr/>
          <p:nvPr/>
        </p:nvSpPr>
        <p:spPr>
          <a:xfrm>
            <a:off x="5406488"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2</a:t>
            </a:r>
          </a:p>
        </p:txBody>
      </p:sp>
      <p:sp>
        <p:nvSpPr>
          <p:cNvPr id="40" name="Oval 39">
            <a:hlinkClick r:id="rId12" action="ppaction://hlinksldjump"/>
            <a:extLst>
              <a:ext uri="{FF2B5EF4-FFF2-40B4-BE49-F238E27FC236}">
                <a16:creationId xmlns:a16="http://schemas.microsoft.com/office/drawing/2014/main" id="{ED12440A-4BDE-4F89-902A-CABCA21F9C74}"/>
              </a:ext>
            </a:extLst>
          </p:cNvPr>
          <p:cNvSpPr/>
          <p:nvPr/>
        </p:nvSpPr>
        <p:spPr>
          <a:xfrm>
            <a:off x="8527531" y="5876501"/>
            <a:ext cx="695248" cy="695248"/>
          </a:xfrm>
          <a:prstGeom prst="ellipse">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267" b="0" i="0" u="none" strike="noStrike" kern="1200" cap="none" spc="0" normalizeH="0" baseline="0" noProof="0" dirty="0">
                <a:ln>
                  <a:noFill/>
                </a:ln>
                <a:solidFill>
                  <a:prstClr val="black"/>
                </a:solidFill>
                <a:effectLst/>
                <a:uLnTx/>
                <a:uFillTx/>
                <a:latin typeface="Calibri"/>
                <a:ea typeface="+mn-ea"/>
                <a:cs typeface="+mn-cs"/>
              </a:rPr>
              <a:t>3</a:t>
            </a:r>
          </a:p>
        </p:txBody>
      </p:sp>
      <p:sp>
        <p:nvSpPr>
          <p:cNvPr id="41" name="Arrow: Right 40">
            <a:hlinkClick r:id="rId13" action="ppaction://hlinksldjump"/>
            <a:extLst>
              <a:ext uri="{FF2B5EF4-FFF2-40B4-BE49-F238E27FC236}">
                <a16:creationId xmlns:a16="http://schemas.microsoft.com/office/drawing/2014/main" id="{FA7938D6-CD6B-4EA9-A8AF-2A0A7D3EB83B}"/>
              </a:ext>
            </a:extLst>
          </p:cNvPr>
          <p:cNvSpPr/>
          <p:nvPr/>
        </p:nvSpPr>
        <p:spPr>
          <a:xfrm>
            <a:off x="10761331" y="5884011"/>
            <a:ext cx="907027" cy="50805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4" name="Picture 3">
            <a:extLst>
              <a:ext uri="{FF2B5EF4-FFF2-40B4-BE49-F238E27FC236}">
                <a16:creationId xmlns:a16="http://schemas.microsoft.com/office/drawing/2014/main" id="{693CC402-ED89-C478-1A4A-4AFE6D8FD4DB}"/>
              </a:ext>
            </a:extLst>
          </p:cNvPr>
          <p:cNvPicPr>
            <a:picLocks noChangeAspect="1"/>
          </p:cNvPicPr>
          <p:nvPr/>
        </p:nvPicPr>
        <p:blipFill>
          <a:blip r:embed="rId14"/>
          <a:stretch>
            <a:fillRect/>
          </a:stretch>
        </p:blipFill>
        <p:spPr>
          <a:xfrm>
            <a:off x="2604997" y="0"/>
            <a:ext cx="6486706" cy="1999661"/>
          </a:xfrm>
          <a:prstGeom prst="rect">
            <a:avLst/>
          </a:prstGeom>
        </p:spPr>
      </p:pic>
    </p:spTree>
    <p:extLst>
      <p:ext uri="{BB962C8B-B14F-4D97-AF65-F5344CB8AC3E}">
        <p14:creationId xmlns:p14="http://schemas.microsoft.com/office/powerpoint/2010/main" val="32725289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7"/>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34"/>
                    </p:tgtEl>
                  </p:cond>
                </p:stCondLst>
                <p:endSync evt="end" delay="0">
                  <p:rtn val="all"/>
                </p:endSync>
                <p:childTnLst>
                  <p:par>
                    <p:cTn id="8" fill="hold">
                      <p:stCondLst>
                        <p:cond delay="0"/>
                      </p:stCondLst>
                      <p:childTnLst>
                        <p:par>
                          <p:cTn id="9" fill="hold">
                            <p:stCondLst>
                              <p:cond delay="0"/>
                            </p:stCondLst>
                            <p:childTnLst>
                              <p:par>
                                <p:cTn id="10" presetID="0" presetClass="path" presetSubtype="0" accel="50000" decel="50000" fill="hold" nodeType="clickEffect">
                                  <p:stCondLst>
                                    <p:cond delay="0"/>
                                  </p:stCondLst>
                                  <p:childTnLst>
                                    <p:animMotion origin="layout" path="M 0.01159 0.01968 C 0.01237 0.01945 0.02083 0.01737 0.02187 0.01621 C 0.03281 0.00788 0.01992 0.01366 0.0306 0.0095 C 0.03633 -0.00046 0.04687 -0.01018 0.0569 -0.01412 C 0.0595 -0.01712 0.06302 -0.01944 0.06575 -0.02268 C 0.07357 -0.03171 0.06601 -0.02777 0.07435 -0.03101 C 0.07591 -0.03263 0.07708 -0.03472 0.07878 -0.03611 C 0.08008 -0.03703 0.08242 -0.03912 0.0832 -0.03773 C 0.08398 -0.03587 0.08164 -0.03402 0.08021 -0.03263 C 0.07917 -0.03148 0.07721 -0.03171 0.07591 -0.03101 C 0.06575 -0.02523 0.07721 -0.03032 0.06719 -0.02268 C 0.06575 -0.02152 0.06406 -0.02175 0.06289 -0.02083 C 0.05638 -0.01712 0.05013 -0.01273 0.04375 -0.00902 C 0.03802 -0.00555 0.0332 -0.00115 0.0276 0.00278 C 0.01458 0.01204 0.02825 0.00163 0.01758 0.00788 C 0.00937 0.0125 0.01029 0.01945 1.04167E-6 0.02292 C -0.00482 0.02686 -0.01615 0.03774 -0.02188 0.03982 C -0.02643 0.04792 -0.03503 0.05047 -0.04219 0.0551 C -0.04531 0.05718 -0.04805 0.05973 -0.05104 0.06181 C -0.05508 0.06482 -0.06029 0.06551 -0.06406 0.06875 C -0.06211 0.06135 -0.05625 0.05649 -0.05104 0.05163 C -0.04596 0.047 -0.04544 0.04237 -0.03919 0.03982 C -0.03164 0.02593 -0.0418 0.04213 -0.03216 0.03311 C -0.03073 0.03172 -0.03034 0.0294 -0.02917 0.02801 C -0.028 0.02663 -0.02617 0.02593 -0.02487 0.02454 C -0.01836 0.01389 -0.02591 0.025 -0.01732 0.01621 C -0.00573 0.00417 -0.01354 0.00811 -0.0043 0.0044 C -0.003 0.00278 1.04167E-6 -0.00069 1.04167E-6 -0.00046 " pathEditMode="relative" rAng="0" ptsTypes="AAAAAAAAAAAAAAAAAAAAAAAAAAAA">
                                      <p:cBhvr>
                                        <p:cTn id="11" dur="2000" fill="hold"/>
                                        <p:tgtEl>
                                          <p:spTgt spid="34"/>
                                        </p:tgtEl>
                                        <p:attrNameLst>
                                          <p:attrName>ppt_x</p:attrName>
                                          <p:attrName>ppt_y</p:attrName>
                                        </p:attrNameLst>
                                      </p:cBhvr>
                                      <p:rCtr x="-19500" y="-46300"/>
                                    </p:animMotion>
                                  </p:childTnLst>
                                </p:cTn>
                              </p:par>
                            </p:childTnLst>
                          </p:cTn>
                        </p:par>
                        <p:par>
                          <p:cTn id="12" fill="hold">
                            <p:stCondLst>
                              <p:cond delay="2000"/>
                            </p:stCondLst>
                            <p:childTnLst>
                              <p:par>
                                <p:cTn id="13" presetID="10" presetClass="exit" presetSubtype="0" fill="hold" nodeType="afterEffect">
                                  <p:stCondLst>
                                    <p:cond delay="0"/>
                                  </p:stCondLst>
                                  <p:childTnLst>
                                    <p:animEffect transition="out" filter="fade">
                                      <p:cBhvr>
                                        <p:cTn id="14" dur="500"/>
                                        <p:tgtEl>
                                          <p:spTgt spid="21"/>
                                        </p:tgtEl>
                                      </p:cBhvr>
                                    </p:animEffect>
                                    <p:set>
                                      <p:cBhvr>
                                        <p:cTn id="15" dur="1" fill="hold">
                                          <p:stCondLst>
                                            <p:cond delay="499"/>
                                          </p:stCondLst>
                                        </p:cTn>
                                        <p:tgtEl>
                                          <p:spTgt spid="21"/>
                                        </p:tgtEl>
                                        <p:attrNameLst>
                                          <p:attrName>style.visibility</p:attrName>
                                        </p:attrNameLst>
                                      </p:cBhvr>
                                      <p:to>
                                        <p:strVal val="hidden"/>
                                      </p:to>
                                    </p:set>
                                  </p:childTnLst>
                                </p:cTn>
                              </p:par>
                            </p:childTnLst>
                          </p:cTn>
                        </p:par>
                        <p:par>
                          <p:cTn id="16" fill="hold">
                            <p:stCondLst>
                              <p:cond delay="2500"/>
                            </p:stCondLst>
                            <p:childTnLst>
                              <p:par>
                                <p:cTn id="17" presetID="53" presetClass="entr" presetSubtype="16"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p:cTn id="19" dur="500" fill="hold"/>
                                        <p:tgtEl>
                                          <p:spTgt spid="12"/>
                                        </p:tgtEl>
                                        <p:attrNameLst>
                                          <p:attrName>ppt_w</p:attrName>
                                        </p:attrNameLst>
                                      </p:cBhvr>
                                      <p:tavLst>
                                        <p:tav tm="0">
                                          <p:val>
                                            <p:fltVal val="0"/>
                                          </p:val>
                                        </p:tav>
                                        <p:tav tm="100000">
                                          <p:val>
                                            <p:strVal val="#ppt_w"/>
                                          </p:val>
                                        </p:tav>
                                      </p:tavLst>
                                    </p:anim>
                                    <p:anim calcmode="lin" valueType="num">
                                      <p:cBhvr>
                                        <p:cTn id="20" dur="500" fill="hold"/>
                                        <p:tgtEl>
                                          <p:spTgt spid="12"/>
                                        </p:tgtEl>
                                        <p:attrNameLst>
                                          <p:attrName>ppt_h</p:attrName>
                                        </p:attrNameLst>
                                      </p:cBhvr>
                                      <p:tavLst>
                                        <p:tav tm="0">
                                          <p:val>
                                            <p:fltVal val="0"/>
                                          </p:val>
                                        </p:tav>
                                        <p:tav tm="100000">
                                          <p:val>
                                            <p:strVal val="#ppt_h"/>
                                          </p:val>
                                        </p:tav>
                                      </p:tavLst>
                                    </p:anim>
                                    <p:animEffect transition="in" filter="fade">
                                      <p:cBhvr>
                                        <p:cTn id="21" dur="500"/>
                                        <p:tgtEl>
                                          <p:spTgt spid="12"/>
                                        </p:tgtEl>
                                      </p:cBhvr>
                                    </p:animEffect>
                                  </p:childTnLst>
                                </p:cTn>
                              </p:par>
                            </p:childTnLst>
                          </p:cTn>
                        </p:par>
                      </p:childTnLst>
                    </p:cTn>
                  </p:par>
                </p:childTnLst>
              </p:cTn>
              <p:nextCondLst>
                <p:cond evt="onClick" delay="0">
                  <p:tgtEl>
                    <p:spTgt spid="34"/>
                  </p:tgtEl>
                </p:cond>
              </p:nextCondLst>
            </p:seq>
            <p:seq concurrent="1" nextAc="seek">
              <p:cTn id="22" restart="whenNotActive" fill="hold" evtFilter="cancelBubble" nodeType="interactiveSeq">
                <p:stCondLst>
                  <p:cond evt="onClick" delay="0">
                    <p:tgtEl>
                      <p:spTgt spid="35"/>
                    </p:tgtEl>
                  </p:cond>
                </p:stCondLst>
                <p:endSync evt="end" delay="0">
                  <p:rtn val="all"/>
                </p:endSync>
                <p:childTnLst>
                  <p:par>
                    <p:cTn id="23" fill="hold">
                      <p:stCondLst>
                        <p:cond delay="0"/>
                      </p:stCondLst>
                      <p:childTnLst>
                        <p:par>
                          <p:cTn id="24" fill="hold">
                            <p:stCondLst>
                              <p:cond delay="0"/>
                            </p:stCondLst>
                            <p:childTnLst>
                              <p:par>
                                <p:cTn id="25" presetID="0" presetClass="path" presetSubtype="0" accel="50000" decel="50000" fill="hold" nodeType="clickEffect">
                                  <p:stCondLst>
                                    <p:cond delay="0"/>
                                  </p:stCondLst>
                                  <p:childTnLst>
                                    <p:animMotion origin="layout" path="M -1.45833E-6 1.85185E-6 C 0.00091 -0.00023 0.01081 -0.00324 0.01211 -0.00463 C 0.025 -0.01621 0.0099 -0.00834 0.0224 -0.01389 C 0.02917 -0.02755 0.04167 -0.04074 0.05352 -0.04607 C 0.05664 -0.05023 0.06081 -0.05347 0.06393 -0.05764 C 0.07331 -0.07014 0.06419 -0.06459 0.07409 -0.06898 C 0.07591 -0.0713 0.07722 -0.07408 0.0793 -0.07593 C 0.08086 -0.07732 0.08373 -0.08033 0.08451 -0.07824 C 0.08542 -0.0757 0.08268 -0.07315 0.08112 -0.0713 C 0.07969 -0.06968 0.07748 -0.07014 0.07591 -0.06898 C 0.06406 -0.06111 0.07748 -0.06806 0.06563 -0.05764 C 0.06406 -0.05625 0.06198 -0.05648 0.06042 -0.05533 C 0.053 -0.05023 0.04544 -0.04421 0.03802 -0.03912 C 0.03125 -0.03449 0.02539 -0.02847 0.01888 -0.02315 C 0.00352 -0.01042 0.01966 -0.02477 0.0069 -0.01621 C -0.0026 -0.00996 -0.00169 -0.00046 -0.01367 0.0044 C -0.01966 0.00972 -0.03281 0.02454 -0.03958 0.02754 C -0.04492 0.03842 -0.05521 0.0419 -0.06367 0.04815 C -0.06732 0.05092 -0.0707 0.0544 -0.07409 0.05741 C -0.07877 0.06157 -0.08489 0.0625 -0.08958 0.06666 C -0.08711 0.05671 -0.08021 0.05 -0.07409 0.04352 C -0.06823 0.03704 -0.06758 0.03079 -0.06028 0.02754 C -0.05117 0.00833 -0.06315 0.03055 -0.05169 0.01829 C -0.05013 0.01643 -0.04961 0.01319 -0.04831 0.01134 C -0.04687 0.00949 -0.04479 0.00833 -0.0431 0.00671 C -0.03555 -0.00787 -0.04427 0.00717 -0.03437 -0.00463 C -0.02044 -0.0213 -0.02969 -0.01597 -0.01888 -0.02084 C -0.01719 -0.02315 -0.01367 -0.02778 -0.01367 -0.02755 " pathEditMode="relative" rAng="0" ptsTypes="AAAAAAAAAAAAAAAAAAAAAAAAAAAA">
                                      <p:cBhvr>
                                        <p:cTn id="26" dur="2000" fill="hold"/>
                                        <p:tgtEl>
                                          <p:spTgt spid="35"/>
                                        </p:tgtEl>
                                        <p:attrNameLst>
                                          <p:attrName>ppt_x</p:attrName>
                                          <p:attrName>ppt_y</p:attrName>
                                        </p:attrNameLst>
                                      </p:cBhvr>
                                      <p:rCtr x="-24700" y="-62500"/>
                                    </p:animMotion>
                                  </p:childTnLst>
                                </p:cTn>
                              </p:par>
                            </p:childTnLst>
                          </p:cTn>
                        </p:par>
                        <p:par>
                          <p:cTn id="27" fill="hold">
                            <p:stCondLst>
                              <p:cond delay="2000"/>
                            </p:stCondLst>
                            <p:childTnLst>
                              <p:par>
                                <p:cTn id="28" presetID="10" presetClass="exit" presetSubtype="0" fill="hold" nodeType="afterEffect">
                                  <p:stCondLst>
                                    <p:cond delay="0"/>
                                  </p:stCondLst>
                                  <p:childTnLst>
                                    <p:animEffect transition="out" filter="fade">
                                      <p:cBhvr>
                                        <p:cTn id="29" dur="500"/>
                                        <p:tgtEl>
                                          <p:spTgt spid="29"/>
                                        </p:tgtEl>
                                      </p:cBhvr>
                                    </p:animEffect>
                                    <p:set>
                                      <p:cBhvr>
                                        <p:cTn id="30" dur="1" fill="hold">
                                          <p:stCondLst>
                                            <p:cond delay="499"/>
                                          </p:stCondLst>
                                        </p:cTn>
                                        <p:tgtEl>
                                          <p:spTgt spid="29"/>
                                        </p:tgtEl>
                                        <p:attrNameLst>
                                          <p:attrName>style.visibility</p:attrName>
                                        </p:attrNameLst>
                                      </p:cBhvr>
                                      <p:to>
                                        <p:strVal val="hidden"/>
                                      </p:to>
                                    </p:set>
                                  </p:childTnLst>
                                </p:cTn>
                              </p:par>
                            </p:childTnLst>
                          </p:cTn>
                        </p:par>
                        <p:par>
                          <p:cTn id="31" fill="hold">
                            <p:stCondLst>
                              <p:cond delay="2500"/>
                            </p:stCondLst>
                            <p:childTnLst>
                              <p:par>
                                <p:cTn id="32" presetID="53" presetClass="entr" presetSubtype="16" fill="hold" grpId="0" nodeType="afterEffect">
                                  <p:stCondLst>
                                    <p:cond delay="0"/>
                                  </p:stCondLst>
                                  <p:childTnLst>
                                    <p:set>
                                      <p:cBhvr>
                                        <p:cTn id="33" dur="1" fill="hold">
                                          <p:stCondLst>
                                            <p:cond delay="0"/>
                                          </p:stCondLst>
                                        </p:cTn>
                                        <p:tgtEl>
                                          <p:spTgt spid="13"/>
                                        </p:tgtEl>
                                        <p:attrNameLst>
                                          <p:attrName>style.visibility</p:attrName>
                                        </p:attrNameLst>
                                      </p:cBhvr>
                                      <p:to>
                                        <p:strVal val="visible"/>
                                      </p:to>
                                    </p:set>
                                    <p:anim calcmode="lin" valueType="num">
                                      <p:cBhvr>
                                        <p:cTn id="34" dur="500" fill="hold"/>
                                        <p:tgtEl>
                                          <p:spTgt spid="13"/>
                                        </p:tgtEl>
                                        <p:attrNameLst>
                                          <p:attrName>ppt_w</p:attrName>
                                        </p:attrNameLst>
                                      </p:cBhvr>
                                      <p:tavLst>
                                        <p:tav tm="0">
                                          <p:val>
                                            <p:fltVal val="0"/>
                                          </p:val>
                                        </p:tav>
                                        <p:tav tm="100000">
                                          <p:val>
                                            <p:strVal val="#ppt_w"/>
                                          </p:val>
                                        </p:tav>
                                      </p:tavLst>
                                    </p:anim>
                                    <p:anim calcmode="lin" valueType="num">
                                      <p:cBhvr>
                                        <p:cTn id="35" dur="500" fill="hold"/>
                                        <p:tgtEl>
                                          <p:spTgt spid="13"/>
                                        </p:tgtEl>
                                        <p:attrNameLst>
                                          <p:attrName>ppt_h</p:attrName>
                                        </p:attrNameLst>
                                      </p:cBhvr>
                                      <p:tavLst>
                                        <p:tav tm="0">
                                          <p:val>
                                            <p:fltVal val="0"/>
                                          </p:val>
                                        </p:tav>
                                        <p:tav tm="100000">
                                          <p:val>
                                            <p:strVal val="#ppt_h"/>
                                          </p:val>
                                        </p:tav>
                                      </p:tavLst>
                                    </p:anim>
                                    <p:animEffect transition="in" filter="fade">
                                      <p:cBhvr>
                                        <p:cTn id="36" dur="500"/>
                                        <p:tgtEl>
                                          <p:spTgt spid="13"/>
                                        </p:tgtEl>
                                      </p:cBhvr>
                                    </p:animEffect>
                                  </p:childTnLst>
                                </p:cTn>
                              </p:par>
                            </p:childTnLst>
                          </p:cTn>
                        </p:par>
                      </p:childTnLst>
                    </p:cTn>
                  </p:par>
                </p:childTnLst>
              </p:cTn>
              <p:nextCondLst>
                <p:cond evt="onClick" delay="0">
                  <p:tgtEl>
                    <p:spTgt spid="35"/>
                  </p:tgtEl>
                </p:cond>
              </p:nextCondLst>
            </p:seq>
            <p:seq concurrent="1" nextAc="seek">
              <p:cTn id="37" restart="whenNotActive" fill="hold" evtFilter="cancelBubble" nodeType="interactiveSeq">
                <p:stCondLst>
                  <p:cond evt="onClick" delay="0">
                    <p:tgtEl>
                      <p:spTgt spid="36"/>
                    </p:tgtEl>
                  </p:cond>
                </p:stCondLst>
                <p:endSync evt="end" delay="0">
                  <p:rtn val="all"/>
                </p:endSync>
                <p:childTnLst>
                  <p:par>
                    <p:cTn id="38" fill="hold">
                      <p:stCondLst>
                        <p:cond delay="0"/>
                      </p:stCondLst>
                      <p:childTnLst>
                        <p:par>
                          <p:cTn id="39" fill="hold">
                            <p:stCondLst>
                              <p:cond delay="0"/>
                            </p:stCondLst>
                            <p:childTnLst>
                              <p:par>
                                <p:cTn id="40" presetID="0" presetClass="path" presetSubtype="0" accel="50000" decel="50000" fill="hold" nodeType="clickEffect">
                                  <p:stCondLst>
                                    <p:cond delay="0"/>
                                  </p:stCondLst>
                                  <p:childTnLst>
                                    <p:animMotion origin="layout" path="M 0.01367 0.02755 C 0.01459 0.02732 0.02448 0.02431 0.02591 0.02292 C 0.03867 0.01134 0.02357 0.01921 0.03607 0.01366 C 0.04284 -7.40741E-7 0.05534 -0.01319 0.06719 -0.01852 C 0.07031 -0.02268 0.07448 -0.02593 0.07761 -0.03009 C 0.08698 -0.04259 0.078 -0.03704 0.08789 -0.04143 C 0.08959 -0.04375 0.09102 -0.04653 0.0931 -0.04838 C 0.09466 -0.04977 0.0974 -0.05278 0.09831 -0.05069 C 0.09909 -0.04815 0.09636 -0.0456 0.09479 -0.04375 C 0.09336 -0.04213 0.09115 -0.04259 0.08959 -0.04143 C 0.07774 -0.03356 0.09115 -0.04051 0.0793 -0.03009 C 0.07774 -0.0287 0.07565 -0.02893 0.07409 -0.02778 C 0.06667 -0.02268 0.05925 -0.01667 0.05169 -0.01157 C 0.04492 -0.00694 0.03906 -0.00093 0.03268 0.0044 C 0.01719 0.01713 0.03334 0.00278 0.02071 0.01134 C 0.01107 0.01759 0.01198 0.02708 -2.08333E-6 0.03195 C -0.00586 0.03727 -0.01914 0.05208 -0.02591 0.05509 C -0.03125 0.06597 -0.04153 0.06945 -0.05 0.0757 C -0.05364 0.07847 -0.0569 0.08195 -0.06041 0.08495 C -0.0651 0.08912 -0.07122 0.09005 -0.07591 0.09421 C -0.07344 0.08426 -0.06653 0.07755 -0.06041 0.07107 C -0.05456 0.06458 -0.05377 0.05833 -0.04648 0.05509 C -0.0375 0.03588 -0.04948 0.0581 -0.03802 0.04583 C -0.03646 0.04398 -0.03594 0.04074 -0.0345 0.03889 C -0.0332 0.03704 -0.03112 0.03588 -0.02929 0.03426 C -0.02187 0.01968 -0.0306 0.03472 -0.0207 0.02292 C -0.00677 0.00625 -0.01601 0.01157 -0.00521 0.00671 C -0.00351 0.0044 -2.08333E-6 -0.00023 -2.08333E-6 -7.40741E-7 " pathEditMode="relative" rAng="0" ptsTypes="AAAAAAAAAAAAAAAAAAAAAAAAAAAA">
                                      <p:cBhvr>
                                        <p:cTn id="41" dur="2000" fill="hold"/>
                                        <p:tgtEl>
                                          <p:spTgt spid="36"/>
                                        </p:tgtEl>
                                        <p:attrNameLst>
                                          <p:attrName>ppt_x</p:attrName>
                                          <p:attrName>ppt_y</p:attrName>
                                        </p:attrNameLst>
                                      </p:cBhvr>
                                      <p:rCtr x="-24700" y="-62500"/>
                                    </p:animMotion>
                                  </p:childTnLst>
                                </p:cTn>
                              </p:par>
                            </p:childTnLst>
                          </p:cTn>
                        </p:par>
                        <p:par>
                          <p:cTn id="42" fill="hold">
                            <p:stCondLst>
                              <p:cond delay="2000"/>
                            </p:stCondLst>
                            <p:childTnLst>
                              <p:par>
                                <p:cTn id="43" presetID="10" presetClass="exit" presetSubtype="0" fill="hold" nodeType="afterEffect">
                                  <p:stCondLst>
                                    <p:cond delay="0"/>
                                  </p:stCondLst>
                                  <p:childTnLst>
                                    <p:animEffect transition="out" filter="fade">
                                      <p:cBhvr>
                                        <p:cTn id="44" dur="500"/>
                                        <p:tgtEl>
                                          <p:spTgt spid="16"/>
                                        </p:tgtEl>
                                      </p:cBhvr>
                                    </p:animEffect>
                                    <p:set>
                                      <p:cBhvr>
                                        <p:cTn id="45" dur="1" fill="hold">
                                          <p:stCondLst>
                                            <p:cond delay="499"/>
                                          </p:stCondLst>
                                        </p:cTn>
                                        <p:tgtEl>
                                          <p:spTgt spid="16"/>
                                        </p:tgtEl>
                                        <p:attrNameLst>
                                          <p:attrName>style.visibility</p:attrName>
                                        </p:attrNameLst>
                                      </p:cBhvr>
                                      <p:to>
                                        <p:strVal val="hidden"/>
                                      </p:to>
                                    </p:set>
                                  </p:childTnLst>
                                </p:cTn>
                              </p:par>
                            </p:childTnLst>
                          </p:cTn>
                        </p:par>
                        <p:par>
                          <p:cTn id="46" fill="hold">
                            <p:stCondLst>
                              <p:cond delay="2500"/>
                            </p:stCondLst>
                            <p:childTnLst>
                              <p:par>
                                <p:cTn id="47" presetID="53" presetClass="entr" presetSubtype="16" fill="hold" grpId="0" nodeType="afterEffect">
                                  <p:stCondLst>
                                    <p:cond delay="0"/>
                                  </p:stCondLst>
                                  <p:childTnLst>
                                    <p:set>
                                      <p:cBhvr>
                                        <p:cTn id="48" dur="1" fill="hold">
                                          <p:stCondLst>
                                            <p:cond delay="0"/>
                                          </p:stCondLst>
                                        </p:cTn>
                                        <p:tgtEl>
                                          <p:spTgt spid="14"/>
                                        </p:tgtEl>
                                        <p:attrNameLst>
                                          <p:attrName>style.visibility</p:attrName>
                                        </p:attrNameLst>
                                      </p:cBhvr>
                                      <p:to>
                                        <p:strVal val="visible"/>
                                      </p:to>
                                    </p:set>
                                    <p:anim calcmode="lin" valueType="num">
                                      <p:cBhvr>
                                        <p:cTn id="49" dur="500" fill="hold"/>
                                        <p:tgtEl>
                                          <p:spTgt spid="14"/>
                                        </p:tgtEl>
                                        <p:attrNameLst>
                                          <p:attrName>ppt_w</p:attrName>
                                        </p:attrNameLst>
                                      </p:cBhvr>
                                      <p:tavLst>
                                        <p:tav tm="0">
                                          <p:val>
                                            <p:fltVal val="0"/>
                                          </p:val>
                                        </p:tav>
                                        <p:tav tm="100000">
                                          <p:val>
                                            <p:strVal val="#ppt_w"/>
                                          </p:val>
                                        </p:tav>
                                      </p:tavLst>
                                    </p:anim>
                                    <p:anim calcmode="lin" valueType="num">
                                      <p:cBhvr>
                                        <p:cTn id="50" dur="500" fill="hold"/>
                                        <p:tgtEl>
                                          <p:spTgt spid="14"/>
                                        </p:tgtEl>
                                        <p:attrNameLst>
                                          <p:attrName>ppt_h</p:attrName>
                                        </p:attrNameLst>
                                      </p:cBhvr>
                                      <p:tavLst>
                                        <p:tav tm="0">
                                          <p:val>
                                            <p:fltVal val="0"/>
                                          </p:val>
                                        </p:tav>
                                        <p:tav tm="100000">
                                          <p:val>
                                            <p:strVal val="#ppt_h"/>
                                          </p:val>
                                        </p:tav>
                                      </p:tavLst>
                                    </p:anim>
                                    <p:animEffect transition="in" filter="fade">
                                      <p:cBhvr>
                                        <p:cTn id="51" dur="500"/>
                                        <p:tgtEl>
                                          <p:spTgt spid="14"/>
                                        </p:tgtEl>
                                      </p:cBhvr>
                                    </p:animEffect>
                                  </p:childTnLst>
                                </p:cTn>
                              </p:par>
                            </p:childTnLst>
                          </p:cTn>
                        </p:par>
                      </p:childTnLst>
                    </p:cTn>
                  </p:par>
                </p:childTnLst>
              </p:cTn>
              <p:nextCondLst>
                <p:cond evt="onClick" delay="0">
                  <p:tgtEl>
                    <p:spTgt spid="36"/>
                  </p:tgtEl>
                </p:cond>
              </p:nextCondLst>
            </p:seq>
            <p:audio>
              <p:cMediaNode vol="80000" showWhenStopped="0">
                <p:cTn id="52" repeatCount="indefinite" fill="hold" display="0">
                  <p:stCondLst>
                    <p:cond delay="indefinite"/>
                  </p:stCondLst>
                  <p:endCondLst>
                    <p:cond evt="onStopAudio" delay="0">
                      <p:tgtEl>
                        <p:sldTgt/>
                      </p:tgtEl>
                    </p:cond>
                  </p:endCondLst>
                </p:cTn>
                <p:tgtEl>
                  <p:spTgt spid="37"/>
                </p:tgtEl>
              </p:cMediaNode>
            </p:audio>
          </p:childTnLst>
        </p:cTn>
      </p:par>
    </p:tnLst>
    <p:bldLst>
      <p:bldP spid="12" grpId="0" animBg="1"/>
      <p:bldP spid="13" grpId="0" animBg="1"/>
      <p:bldP spid="14"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3">
            <a:extLst>
              <a:ext uri="{FF2B5EF4-FFF2-40B4-BE49-F238E27FC236}">
                <a16:creationId xmlns:a16="http://schemas.microsoft.com/office/drawing/2014/main" id="{856D74DD-7A81-42BB-8F1F-B41CE8697E48}"/>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3" name="TextBox 2">
            <a:extLst>
              <a:ext uri="{FF2B5EF4-FFF2-40B4-BE49-F238E27FC236}">
                <a16:creationId xmlns:a16="http://schemas.microsoft.com/office/drawing/2014/main" id="{99964EC0-19B1-4B60-9382-3CB5D4AB01D9}"/>
              </a:ext>
            </a:extLst>
          </p:cNvPr>
          <p:cNvSpPr txBox="1"/>
          <p:nvPr/>
        </p:nvSpPr>
        <p:spPr>
          <a:xfrm>
            <a:off x="3295649" y="1141927"/>
            <a:ext cx="5905501" cy="3046988"/>
          </a:xfrm>
          <a:prstGeom prst="rect">
            <a:avLst/>
          </a:prstGeom>
          <a:noFill/>
        </p:spPr>
        <p:txBody>
          <a:bodyPr wrap="square" rtlCol="0">
            <a:spAutoFit/>
          </a:bodyPr>
          <a:lstStyle/>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Quả</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gì</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lòng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đỏ</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Không</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kết</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từ</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hoa</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Mẹ</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nó</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là</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gà</a:t>
            </a:r>
            <a:endPar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a:p>
            <a:pPr marL="0" marR="0" lvl="0" indent="0" algn="ctr" defTabSz="914377"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Cho ta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nhiều</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 </a:t>
            </a:r>
            <a:r>
              <a:rPr kumimoji="0" lang="en-US" sz="4800" b="0" i="0" u="none" strike="noStrike" kern="1200" cap="none" spc="0" normalizeH="0" baseline="0" noProof="0" dirty="0" err="1">
                <a:ln>
                  <a:noFill/>
                </a:ln>
                <a:solidFill>
                  <a:prstClr val="black"/>
                </a:solidFill>
                <a:effectLst/>
                <a:uLnTx/>
                <a:uFillTx/>
                <a:latin typeface="Calibri" panose="020F0502020204030204" pitchFamily="34" charset="0"/>
                <a:cs typeface="Calibri" panose="020F0502020204030204" pitchFamily="34" charset="0"/>
              </a:rPr>
              <a:t>đạm</a:t>
            </a:r>
            <a:r>
              <a:rPr kumimoji="0" lang="en-US" sz="48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rPr>
              <a:t>?</a:t>
            </a:r>
          </a:p>
        </p:txBody>
      </p:sp>
      <p:sp>
        <p:nvSpPr>
          <p:cNvPr id="5" name="Arrow: Left 4">
            <a:hlinkClick r:id="rId4" action="ppaction://hlinksldjump"/>
            <a:extLst>
              <a:ext uri="{FF2B5EF4-FFF2-40B4-BE49-F238E27FC236}">
                <a16:creationId xmlns:a16="http://schemas.microsoft.com/office/drawing/2014/main" id="{BFE7F93A-4A55-4CFB-B8F9-61E651B8CCDC}"/>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9" name="Group 8">
            <a:extLst>
              <a:ext uri="{FF2B5EF4-FFF2-40B4-BE49-F238E27FC236}">
                <a16:creationId xmlns:a16="http://schemas.microsoft.com/office/drawing/2014/main" id="{618CC4F6-827F-CF4B-C2F5-3EBE18E4D863}"/>
              </a:ext>
            </a:extLst>
          </p:cNvPr>
          <p:cNvGrpSpPr/>
          <p:nvPr/>
        </p:nvGrpSpPr>
        <p:grpSpPr>
          <a:xfrm>
            <a:off x="3660977" y="5039284"/>
            <a:ext cx="5597324" cy="885266"/>
            <a:chOff x="1765503" y="1905559"/>
            <a:chExt cx="3283543" cy="720161"/>
          </a:xfrm>
        </p:grpSpPr>
        <p:grpSp>
          <p:nvGrpSpPr>
            <p:cNvPr id="4" name="Group 3">
              <a:extLst>
                <a:ext uri="{FF2B5EF4-FFF2-40B4-BE49-F238E27FC236}">
                  <a16:creationId xmlns:a16="http://schemas.microsoft.com/office/drawing/2014/main" id="{9A3644AD-EEA3-BF31-9CCE-3781A232276C}"/>
                </a:ext>
              </a:extLst>
            </p:cNvPr>
            <p:cNvGrpSpPr/>
            <p:nvPr/>
          </p:nvGrpSpPr>
          <p:grpSpPr>
            <a:xfrm>
              <a:off x="2259226" y="1905559"/>
              <a:ext cx="2789820" cy="679564"/>
              <a:chOff x="8189429" y="3216688"/>
              <a:chExt cx="2789820" cy="1015663"/>
            </a:xfrm>
          </p:grpSpPr>
          <p:sp>
            <p:nvSpPr>
              <p:cNvPr id="6" name="Rectangle: Rounded Corners 5">
                <a:extLst>
                  <a:ext uri="{FF2B5EF4-FFF2-40B4-BE49-F238E27FC236}">
                    <a16:creationId xmlns:a16="http://schemas.microsoft.com/office/drawing/2014/main" id="{E7C74AE8-CB29-571C-E0A3-9F143871A810}"/>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7" name="TextBox 6">
                <a:extLst>
                  <a:ext uri="{FF2B5EF4-FFF2-40B4-BE49-F238E27FC236}">
                    <a16:creationId xmlns:a16="http://schemas.microsoft.com/office/drawing/2014/main" id="{9D4BA18A-FA50-AA0C-8414-E05EB2A801CD}"/>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Quả</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trứng</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8" name="Picture 7" descr="A picture containing text, vector graphics&#10;&#10;Description automatically generated">
              <a:extLst>
                <a:ext uri="{FF2B5EF4-FFF2-40B4-BE49-F238E27FC236}">
                  <a16:creationId xmlns:a16="http://schemas.microsoft.com/office/drawing/2014/main" id="{2FAEDC85-AF17-AA28-249C-E28A80410BF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1979857714"/>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down)">
                                      <p:cBhvr>
                                        <p:cTn id="14" dur="500"/>
                                        <p:tgtEl>
                                          <p:spTgt spid="9"/>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9C5FD5F1-710F-13C5-6505-8789BCA0735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629150"/>
          </a:xfrm>
          <a:prstGeom prst="rect">
            <a:avLst/>
          </a:prstGeom>
        </p:spPr>
      </p:pic>
      <p:sp>
        <p:nvSpPr>
          <p:cNvPr id="6" name="TextBox 5">
            <a:extLst>
              <a:ext uri="{FF2B5EF4-FFF2-40B4-BE49-F238E27FC236}">
                <a16:creationId xmlns:a16="http://schemas.microsoft.com/office/drawing/2014/main" id="{1F560E49-7602-402A-D0E0-40C8231E06AB}"/>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dirty="0" err="1">
                <a:solidFill>
                  <a:prstClr val="black"/>
                </a:solidFill>
                <a:latin typeface="Calibri" panose="020F0502020204030204" pitchFamily="34" charset="0"/>
                <a:cs typeface="Calibri" panose="020F0502020204030204" pitchFamily="34" charset="0"/>
              </a:rPr>
              <a:t>Có</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cánh</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mà</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chẳng</a:t>
            </a:r>
            <a:r>
              <a:rPr lang="en-US" sz="3600" dirty="0">
                <a:solidFill>
                  <a:prstClr val="black"/>
                </a:solidFill>
                <a:latin typeface="Calibri" panose="020F0502020204030204" pitchFamily="34" charset="0"/>
                <a:cs typeface="Calibri" panose="020F0502020204030204" pitchFamily="34" charset="0"/>
              </a:rPr>
              <a:t> bay </a:t>
            </a:r>
            <a:r>
              <a:rPr lang="en-US" sz="3600" dirty="0" err="1">
                <a:solidFill>
                  <a:prstClr val="black"/>
                </a:solidFill>
                <a:latin typeface="Calibri" panose="020F0502020204030204" pitchFamily="34" charset="0"/>
                <a:cs typeface="Calibri" panose="020F0502020204030204" pitchFamily="34" charset="0"/>
              </a:rPr>
              <a:t>xa</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Đẻ</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tác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ta </a:t>
            </a:r>
            <a:r>
              <a:rPr lang="en-US" sz="3600" dirty="0" err="1">
                <a:solidFill>
                  <a:prstClr val="black"/>
                </a:solidFill>
                <a:latin typeface="Calibri" panose="020F0502020204030204" pitchFamily="34" charset="0"/>
                <a:cs typeface="Calibri" panose="020F0502020204030204" pitchFamily="34" charset="0"/>
              </a:rPr>
              <a:t>từng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hồi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Ấp</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khi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trứng</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nở</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rồi</a:t>
            </a:r>
            <a:endParaRPr lang="en-US" sz="3600" dirty="0">
              <a:solidFill>
                <a:prstClr val="black"/>
              </a:solidFill>
              <a:latin typeface="Calibri" panose="020F0502020204030204" pitchFamily="34" charset="0"/>
              <a:cs typeface="Calibri" panose="020F0502020204030204" pitchFamily="34" charset="0"/>
            </a:endParaRPr>
          </a:p>
          <a:p>
            <a:pPr lvl="0" algn="ctr" defTabSz="914377"/>
            <a:r>
              <a:rPr lang="en-US" sz="3600" dirty="0" err="1">
                <a:solidFill>
                  <a:prstClr val="black"/>
                </a:solidFill>
                <a:latin typeface="Calibri" panose="020F0502020204030204" pitchFamily="34" charset="0"/>
                <a:cs typeface="Calibri" panose="020F0502020204030204" pitchFamily="34" charset="0"/>
              </a:rPr>
              <a:t>Suốt</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ngày</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cục</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kiếm</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mồi</a:t>
            </a:r>
            <a:r>
              <a:rPr lang="en-US" sz="3600" dirty="0">
                <a:solidFill>
                  <a:prstClr val="black"/>
                </a:solidFill>
                <a:latin typeface="Calibri" panose="020F0502020204030204" pitchFamily="34" charset="0"/>
                <a:cs typeface="Calibri" panose="020F0502020204030204" pitchFamily="34" charset="0"/>
              </a:rPr>
              <a:t> </a:t>
            </a:r>
            <a:r>
              <a:rPr lang="en-US" sz="3600" dirty="0" err="1">
                <a:solidFill>
                  <a:prstClr val="black"/>
                </a:solidFill>
                <a:latin typeface="Calibri" panose="020F0502020204030204" pitchFamily="34" charset="0"/>
                <a:cs typeface="Calibri" panose="020F0502020204030204" pitchFamily="34" charset="0"/>
              </a:rPr>
              <a:t>nuôi</a:t>
            </a:r>
            <a:r>
              <a:rPr lang="en-US" sz="3600" dirty="0">
                <a:solidFill>
                  <a:prstClr val="black"/>
                </a:solidFill>
                <a:latin typeface="Calibri" panose="020F0502020204030204" pitchFamily="34" charset="0"/>
                <a:cs typeface="Calibri" panose="020F0502020204030204" pitchFamily="34" charset="0"/>
              </a:rPr>
              <a:t> con</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E64F08E4-C50D-7CC4-0B49-A6AE02B27917}"/>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86DF32AC-F5EB-DF59-63EC-7F9CC3BC40F1}"/>
              </a:ext>
            </a:extLst>
          </p:cNvPr>
          <p:cNvGrpSpPr/>
          <p:nvPr/>
        </p:nvGrpSpPr>
        <p:grpSpPr>
          <a:xfrm>
            <a:off x="3660977" y="5039284"/>
            <a:ext cx="5597324" cy="885266"/>
            <a:chOff x="1765503" y="1905559"/>
            <a:chExt cx="3283543" cy="720161"/>
          </a:xfrm>
        </p:grpSpPr>
        <p:grpSp>
          <p:nvGrpSpPr>
            <p:cNvPr id="9" name="Group 8">
              <a:extLst>
                <a:ext uri="{FF2B5EF4-FFF2-40B4-BE49-F238E27FC236}">
                  <a16:creationId xmlns:a16="http://schemas.microsoft.com/office/drawing/2014/main" id="{4FF8517A-0A2E-6D68-B4CB-2504BE3EB080}"/>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91781169-C5FC-DAC0-9C4F-14109F990BD9}"/>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C892B58C-F085-FE4F-53A8-756FD59CDAF9}"/>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mái</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D881E170-6A84-E491-BB22-2FD13635EE3D}"/>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3701952738"/>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3">
            <a:extLst>
              <a:ext uri="{FF2B5EF4-FFF2-40B4-BE49-F238E27FC236}">
                <a16:creationId xmlns:a16="http://schemas.microsoft.com/office/drawing/2014/main" id="{42F2958B-2A03-0D42-0869-2F8514571999}"/>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97515" y="0"/>
            <a:ext cx="8225521" cy="4333875"/>
          </a:xfrm>
          <a:prstGeom prst="rect">
            <a:avLst/>
          </a:prstGeom>
        </p:spPr>
      </p:pic>
      <p:sp>
        <p:nvSpPr>
          <p:cNvPr id="6" name="TextBox 5">
            <a:extLst>
              <a:ext uri="{FF2B5EF4-FFF2-40B4-BE49-F238E27FC236}">
                <a16:creationId xmlns:a16="http://schemas.microsoft.com/office/drawing/2014/main" id="{CAB11B02-DFC8-63A5-ED3C-EECD53E4CD55}"/>
              </a:ext>
            </a:extLst>
          </p:cNvPr>
          <p:cNvSpPr txBox="1"/>
          <p:nvPr/>
        </p:nvSpPr>
        <p:spPr>
          <a:xfrm>
            <a:off x="2628901" y="1275277"/>
            <a:ext cx="7000874" cy="2308324"/>
          </a:xfrm>
          <a:prstGeom prst="rect">
            <a:avLst/>
          </a:prstGeom>
          <a:noFill/>
        </p:spPr>
        <p:txBody>
          <a:bodyPr wrap="square" rtlCol="0">
            <a:spAutoFit/>
          </a:bodyPr>
          <a:lstStyle/>
          <a:p>
            <a:pPr lvl="0" algn="ctr" defTabSz="914377"/>
            <a:r>
              <a:rPr lang="en-US" sz="3600">
                <a:solidFill>
                  <a:prstClr val="black"/>
                </a:solidFill>
                <a:latin typeface="Calibri" panose="020F0502020204030204" pitchFamily="34" charset="0"/>
                <a:cs typeface="Calibri" panose="020F0502020204030204" pitchFamily="34" charset="0"/>
              </a:rPr>
              <a:t>Cái mỏ xinh xinh</a:t>
            </a:r>
          </a:p>
          <a:p>
            <a:pPr lvl="0" algn="ctr" defTabSz="914377"/>
            <a:r>
              <a:rPr lang="en-US" sz="3600">
                <a:solidFill>
                  <a:prstClr val="black"/>
                </a:solidFill>
                <a:latin typeface="Calibri" panose="020F0502020204030204" pitchFamily="34" charset="0"/>
                <a:cs typeface="Calibri" panose="020F0502020204030204" pitchFamily="34" charset="0"/>
              </a:rPr>
              <a:t>Hai chân tí xíu</a:t>
            </a:r>
          </a:p>
          <a:p>
            <a:pPr lvl="0" algn="ctr" defTabSz="914377"/>
            <a:r>
              <a:rPr lang="en-US" sz="3600">
                <a:solidFill>
                  <a:prstClr val="black"/>
                </a:solidFill>
                <a:latin typeface="Calibri" panose="020F0502020204030204" pitchFamily="34" charset="0"/>
                <a:cs typeface="Calibri" panose="020F0502020204030204" pitchFamily="34" charset="0"/>
              </a:rPr>
              <a:t>Lông vàng mát dịu</a:t>
            </a:r>
          </a:p>
          <a:p>
            <a:pPr lvl="0" algn="ctr" defTabSz="914377"/>
            <a:r>
              <a:rPr lang="en-US" sz="3600">
                <a:solidFill>
                  <a:prstClr val="black"/>
                </a:solidFill>
                <a:latin typeface="Calibri" panose="020F0502020204030204" pitchFamily="34" charset="0"/>
                <a:cs typeface="Calibri" panose="020F0502020204030204" pitchFamily="34" charset="0"/>
              </a:rPr>
              <a:t>“”Chiếp! Chiếp!” suốt ngày</a:t>
            </a:r>
            <a:endParaRPr kumimoji="0" lang="en-US" sz="3600" b="0"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sp>
        <p:nvSpPr>
          <p:cNvPr id="7" name="Arrow: Left 6">
            <a:hlinkClick r:id="rId4" action="ppaction://hlinksldjump"/>
            <a:extLst>
              <a:ext uri="{FF2B5EF4-FFF2-40B4-BE49-F238E27FC236}">
                <a16:creationId xmlns:a16="http://schemas.microsoft.com/office/drawing/2014/main" id="{F617BC7A-3208-8FEF-5DE6-2BE16B0C63F8}"/>
              </a:ext>
            </a:extLst>
          </p:cNvPr>
          <p:cNvSpPr/>
          <p:nvPr/>
        </p:nvSpPr>
        <p:spPr>
          <a:xfrm>
            <a:off x="1" y="5985034"/>
            <a:ext cx="1182255" cy="581977"/>
          </a:xfrm>
          <a:prstGeom prst="leftArrow">
            <a:avLst/>
          </a:prstGeom>
          <a:solidFill>
            <a:srgbClr val="FFE05C"/>
          </a:solidFill>
          <a:ln>
            <a:solidFill>
              <a:srgbClr val="E6E6E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377"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grpSp>
        <p:nvGrpSpPr>
          <p:cNvPr id="8" name="Group 7">
            <a:extLst>
              <a:ext uri="{FF2B5EF4-FFF2-40B4-BE49-F238E27FC236}">
                <a16:creationId xmlns:a16="http://schemas.microsoft.com/office/drawing/2014/main" id="{638A98A2-928E-39F7-BDD6-CAC29FF80011}"/>
              </a:ext>
            </a:extLst>
          </p:cNvPr>
          <p:cNvGrpSpPr/>
          <p:nvPr/>
        </p:nvGrpSpPr>
        <p:grpSpPr>
          <a:xfrm>
            <a:off x="3480002" y="4658284"/>
            <a:ext cx="5597324" cy="885266"/>
            <a:chOff x="1765503" y="1905559"/>
            <a:chExt cx="3283543" cy="720161"/>
          </a:xfrm>
        </p:grpSpPr>
        <p:grpSp>
          <p:nvGrpSpPr>
            <p:cNvPr id="9" name="Group 8">
              <a:extLst>
                <a:ext uri="{FF2B5EF4-FFF2-40B4-BE49-F238E27FC236}">
                  <a16:creationId xmlns:a16="http://schemas.microsoft.com/office/drawing/2014/main" id="{38DECD5D-D290-4064-34F3-901DF52A9838}"/>
                </a:ext>
              </a:extLst>
            </p:cNvPr>
            <p:cNvGrpSpPr/>
            <p:nvPr/>
          </p:nvGrpSpPr>
          <p:grpSpPr>
            <a:xfrm>
              <a:off x="2259226" y="1905559"/>
              <a:ext cx="2789820" cy="679564"/>
              <a:chOff x="8189429" y="3216688"/>
              <a:chExt cx="2789820" cy="1015663"/>
            </a:xfrm>
          </p:grpSpPr>
          <p:sp>
            <p:nvSpPr>
              <p:cNvPr id="11" name="Rectangle: Rounded Corners 10">
                <a:extLst>
                  <a:ext uri="{FF2B5EF4-FFF2-40B4-BE49-F238E27FC236}">
                    <a16:creationId xmlns:a16="http://schemas.microsoft.com/office/drawing/2014/main" id="{CD9B6436-DB4C-295C-8641-A90910811153}"/>
                  </a:ext>
                </a:extLst>
              </p:cNvPr>
              <p:cNvSpPr/>
              <p:nvPr/>
            </p:nvSpPr>
            <p:spPr>
              <a:xfrm>
                <a:off x="8189429" y="3216688"/>
                <a:ext cx="2773056" cy="1015663"/>
              </a:xfrm>
              <a:custGeom>
                <a:avLst/>
                <a:gdLst>
                  <a:gd name="connsiteX0" fmla="*/ 0 w 2773056"/>
                  <a:gd name="connsiteY0" fmla="*/ 169281 h 1015663"/>
                  <a:gd name="connsiteX1" fmla="*/ 169281 w 2773056"/>
                  <a:gd name="connsiteY1" fmla="*/ 0 h 1015663"/>
                  <a:gd name="connsiteX2" fmla="*/ 729215 w 2773056"/>
                  <a:gd name="connsiteY2" fmla="*/ 0 h 1015663"/>
                  <a:gd name="connsiteX3" fmla="*/ 1289148 w 2773056"/>
                  <a:gd name="connsiteY3" fmla="*/ 0 h 1015663"/>
                  <a:gd name="connsiteX4" fmla="*/ 1849082 w 2773056"/>
                  <a:gd name="connsiteY4" fmla="*/ 0 h 1015663"/>
                  <a:gd name="connsiteX5" fmla="*/ 2603775 w 2773056"/>
                  <a:gd name="connsiteY5" fmla="*/ 0 h 1015663"/>
                  <a:gd name="connsiteX6" fmla="*/ 2773056 w 2773056"/>
                  <a:gd name="connsiteY6" fmla="*/ 169281 h 1015663"/>
                  <a:gd name="connsiteX7" fmla="*/ 2773056 w 2773056"/>
                  <a:gd name="connsiteY7" fmla="*/ 846382 h 1015663"/>
                  <a:gd name="connsiteX8" fmla="*/ 2603775 w 2773056"/>
                  <a:gd name="connsiteY8" fmla="*/ 1015663 h 1015663"/>
                  <a:gd name="connsiteX9" fmla="*/ 2068186 w 2773056"/>
                  <a:gd name="connsiteY9" fmla="*/ 1015663 h 1015663"/>
                  <a:gd name="connsiteX10" fmla="*/ 1532598 w 2773056"/>
                  <a:gd name="connsiteY10" fmla="*/ 1015663 h 1015663"/>
                  <a:gd name="connsiteX11" fmla="*/ 997009 w 2773056"/>
                  <a:gd name="connsiteY11" fmla="*/ 1015663 h 1015663"/>
                  <a:gd name="connsiteX12" fmla="*/ 169281 w 2773056"/>
                  <a:gd name="connsiteY12" fmla="*/ 1015663 h 1015663"/>
                  <a:gd name="connsiteX13" fmla="*/ 0 w 2773056"/>
                  <a:gd name="connsiteY13" fmla="*/ 846382 h 1015663"/>
                  <a:gd name="connsiteX14" fmla="*/ 0 w 2773056"/>
                  <a:gd name="connsiteY14" fmla="*/ 169281 h 10156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2773056" h="1015663" fill="none" extrusionOk="0">
                    <a:moveTo>
                      <a:pt x="0" y="169281"/>
                    </a:moveTo>
                    <a:cubicBezTo>
                      <a:pt x="570" y="78147"/>
                      <a:pt x="84470" y="19361"/>
                      <a:pt x="169281" y="0"/>
                    </a:cubicBezTo>
                    <a:cubicBezTo>
                      <a:pt x="330650" y="-25171"/>
                      <a:pt x="567162" y="23879"/>
                      <a:pt x="729215" y="0"/>
                    </a:cubicBezTo>
                    <a:cubicBezTo>
                      <a:pt x="891268" y="-23879"/>
                      <a:pt x="1087611" y="-14448"/>
                      <a:pt x="1289148" y="0"/>
                    </a:cubicBezTo>
                    <a:cubicBezTo>
                      <a:pt x="1490685" y="14448"/>
                      <a:pt x="1621330" y="7913"/>
                      <a:pt x="1849082" y="0"/>
                    </a:cubicBezTo>
                    <a:cubicBezTo>
                      <a:pt x="2076834" y="-7913"/>
                      <a:pt x="2419889" y="17178"/>
                      <a:pt x="2603775" y="0"/>
                    </a:cubicBezTo>
                    <a:cubicBezTo>
                      <a:pt x="2700519" y="3031"/>
                      <a:pt x="2764320" y="73199"/>
                      <a:pt x="2773056" y="169281"/>
                    </a:cubicBezTo>
                    <a:cubicBezTo>
                      <a:pt x="2780663" y="400713"/>
                      <a:pt x="2789139" y="674546"/>
                      <a:pt x="2773056" y="846382"/>
                    </a:cubicBezTo>
                    <a:cubicBezTo>
                      <a:pt x="2788206" y="941382"/>
                      <a:pt x="2678607" y="1007067"/>
                      <a:pt x="2603775" y="1015663"/>
                    </a:cubicBezTo>
                    <a:cubicBezTo>
                      <a:pt x="2464262" y="1005156"/>
                      <a:pt x="2204363" y="1025292"/>
                      <a:pt x="2068186" y="1015663"/>
                    </a:cubicBezTo>
                    <a:cubicBezTo>
                      <a:pt x="1932009" y="1006034"/>
                      <a:pt x="1719001" y="1012887"/>
                      <a:pt x="1532598" y="1015663"/>
                    </a:cubicBezTo>
                    <a:cubicBezTo>
                      <a:pt x="1346195" y="1018439"/>
                      <a:pt x="1227620" y="1036520"/>
                      <a:pt x="997009" y="1015663"/>
                    </a:cubicBezTo>
                    <a:cubicBezTo>
                      <a:pt x="766398" y="994806"/>
                      <a:pt x="346630" y="984992"/>
                      <a:pt x="169281" y="1015663"/>
                    </a:cubicBezTo>
                    <a:cubicBezTo>
                      <a:pt x="82933" y="1029031"/>
                      <a:pt x="-10700" y="959391"/>
                      <a:pt x="0" y="846382"/>
                    </a:cubicBezTo>
                    <a:cubicBezTo>
                      <a:pt x="30919" y="580320"/>
                      <a:pt x="-14022" y="475249"/>
                      <a:pt x="0" y="169281"/>
                    </a:cubicBezTo>
                    <a:close/>
                  </a:path>
                  <a:path w="2773056" h="1015663" stroke="0" extrusionOk="0">
                    <a:moveTo>
                      <a:pt x="0" y="169281"/>
                    </a:moveTo>
                    <a:cubicBezTo>
                      <a:pt x="3135" y="72803"/>
                      <a:pt x="78541" y="126"/>
                      <a:pt x="169281" y="0"/>
                    </a:cubicBezTo>
                    <a:cubicBezTo>
                      <a:pt x="375879" y="28760"/>
                      <a:pt x="545238" y="-30738"/>
                      <a:pt x="826594" y="0"/>
                    </a:cubicBezTo>
                    <a:cubicBezTo>
                      <a:pt x="1107950" y="30738"/>
                      <a:pt x="1162446" y="20115"/>
                      <a:pt x="1410873" y="0"/>
                    </a:cubicBezTo>
                    <a:cubicBezTo>
                      <a:pt x="1659300" y="-20115"/>
                      <a:pt x="1741297" y="20025"/>
                      <a:pt x="2043841" y="0"/>
                    </a:cubicBezTo>
                    <a:cubicBezTo>
                      <a:pt x="2346385" y="-20025"/>
                      <a:pt x="2348239" y="21894"/>
                      <a:pt x="2603775" y="0"/>
                    </a:cubicBezTo>
                    <a:cubicBezTo>
                      <a:pt x="2696220" y="-3097"/>
                      <a:pt x="2787288" y="74222"/>
                      <a:pt x="2773056" y="169281"/>
                    </a:cubicBezTo>
                    <a:cubicBezTo>
                      <a:pt x="2742360" y="314771"/>
                      <a:pt x="2781678" y="555526"/>
                      <a:pt x="2773056" y="846382"/>
                    </a:cubicBezTo>
                    <a:cubicBezTo>
                      <a:pt x="2791457" y="926106"/>
                      <a:pt x="2680628" y="1008065"/>
                      <a:pt x="2603775" y="1015663"/>
                    </a:cubicBezTo>
                    <a:cubicBezTo>
                      <a:pt x="2383367" y="1028597"/>
                      <a:pt x="2211474" y="1025764"/>
                      <a:pt x="2068186" y="1015663"/>
                    </a:cubicBezTo>
                    <a:cubicBezTo>
                      <a:pt x="1924898" y="1005562"/>
                      <a:pt x="1713868" y="1005976"/>
                      <a:pt x="1532598" y="1015663"/>
                    </a:cubicBezTo>
                    <a:cubicBezTo>
                      <a:pt x="1351328" y="1025350"/>
                      <a:pt x="1162426" y="1019376"/>
                      <a:pt x="997009" y="1015663"/>
                    </a:cubicBezTo>
                    <a:cubicBezTo>
                      <a:pt x="831592" y="1011950"/>
                      <a:pt x="555762" y="1031327"/>
                      <a:pt x="169281" y="1015663"/>
                    </a:cubicBezTo>
                    <a:cubicBezTo>
                      <a:pt x="82137" y="1004835"/>
                      <a:pt x="22135" y="946457"/>
                      <a:pt x="0" y="846382"/>
                    </a:cubicBezTo>
                    <a:cubicBezTo>
                      <a:pt x="7114" y="543136"/>
                      <a:pt x="32999" y="506173"/>
                      <a:pt x="0" y="169281"/>
                    </a:cubicBezTo>
                    <a:close/>
                  </a:path>
                </a:pathLst>
              </a:custGeom>
              <a:solidFill>
                <a:srgbClr val="FFFFCC"/>
              </a:solidFill>
              <a:ln w="28575" cap="flat" cmpd="sng" algn="ctr">
                <a:solidFill>
                  <a:srgbClr val="FF6600"/>
                </a:solidFill>
                <a:prstDash val="solid"/>
                <a:extLst>
                  <a:ext uri="{C807C97D-BFC1-408E-A445-0C87EB9F89A2}">
                    <ask:lineSketchStyleProps xmlns:ask="http://schemas.microsoft.com/office/drawing/2018/sketchyshapes" sd="3474998378">
                      <a:prstGeom prst="roundRect">
                        <a:avLst/>
                      </a:prstGeom>
                      <ask:type>
                        <ask:lineSketchFreehand/>
                      </ask:type>
                    </ask:lineSketchStyleProps>
                  </a:ext>
                </a:extLst>
              </a:ln>
              <a:effectLst/>
            </p:spPr>
            <p:txBody>
              <a:bodyPr rtlCol="0" anchor="ctr"/>
              <a:lstStyle/>
              <a:p>
                <a:pPr marL="0" marR="0" lvl="0" indent="0" algn="ctr" defTabSz="4572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prstClr val="black"/>
                  </a:solidFill>
                  <a:effectLst/>
                  <a:uLnTx/>
                  <a:uFillTx/>
                  <a:latin typeface="Calibri"/>
                  <a:ea typeface="+mn-ea"/>
                  <a:cs typeface="+mn-cs"/>
                </a:endParaRPr>
              </a:p>
            </p:txBody>
          </p:sp>
          <p:sp>
            <p:nvSpPr>
              <p:cNvPr id="12" name="TextBox 11">
                <a:extLst>
                  <a:ext uri="{FF2B5EF4-FFF2-40B4-BE49-F238E27FC236}">
                    <a16:creationId xmlns:a16="http://schemas.microsoft.com/office/drawing/2014/main" id="{5192C9B3-77AC-9973-7D10-B8493D9B159E}"/>
                  </a:ext>
                </a:extLst>
              </p:cNvPr>
              <p:cNvSpPr txBox="1"/>
              <p:nvPr/>
            </p:nvSpPr>
            <p:spPr>
              <a:xfrm>
                <a:off x="8313952" y="3333050"/>
                <a:ext cx="2665297" cy="785833"/>
              </a:xfrm>
              <a:prstGeom prst="rect">
                <a:avLst/>
              </a:prstGeom>
              <a:noFill/>
            </p:spPr>
            <p:txBody>
              <a:bodyPr wrap="square">
                <a:spAutoFit/>
              </a:bodyPr>
              <a:lstStyle/>
              <a:p>
                <a:pPr marL="0" marR="0" lvl="0" indent="0" algn="ctr" defTabSz="457200" eaLnBrk="1" fontAlgn="auto" latinLnBrk="0" hangingPunct="1">
                  <a:lnSpc>
                    <a:spcPct val="100000"/>
                  </a:lnSpc>
                  <a:spcBef>
                    <a:spcPts val="0"/>
                  </a:spcBef>
                  <a:spcAft>
                    <a:spcPts val="0"/>
                  </a:spcAft>
                  <a:buClrTx/>
                  <a:buSzTx/>
                  <a:buFontTx/>
                  <a:buNone/>
                  <a:tabLst/>
                  <a:defRPr/>
                </a:pP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Đáp</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án</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a:t>
                </a:r>
                <a:r>
                  <a:rPr lang="en-US" sz="3600" b="1" kern="0" dirty="0" err="1">
                    <a:solidFill>
                      <a:srgbClr val="FF0000"/>
                    </a:solidFill>
                    <a:latin typeface="Calibri" panose="020F0502020204030204" pitchFamily="34" charset="0"/>
                    <a:ea typeface="Times New Roman" panose="02020603050405020304" pitchFamily="18" charset="0"/>
                    <a:cs typeface="Calibri" panose="020F0502020204030204" pitchFamily="34" charset="0"/>
                  </a:rPr>
                  <a:t>Gà</a:t>
                </a:r>
                <a:r>
                  <a:rPr lang="en-US" sz="3600" b="1" kern="0" dirty="0">
                    <a:solidFill>
                      <a:srgbClr val="FF0000"/>
                    </a:solidFill>
                    <a:latin typeface="Calibri" panose="020F0502020204030204" pitchFamily="34" charset="0"/>
                    <a:ea typeface="Times New Roman" panose="02020603050405020304" pitchFamily="18" charset="0"/>
                    <a:cs typeface="Calibri" panose="020F0502020204030204" pitchFamily="34" charset="0"/>
                  </a:rPr>
                  <a:t> con</a:t>
                </a:r>
                <a:endParaRPr kumimoji="0" lang="en-US" sz="3600" b="1" i="0" u="none" strike="noStrike" kern="0" cap="none" spc="0" normalizeH="0" baseline="0" noProof="0" dirty="0">
                  <a:ln>
                    <a:noFill/>
                  </a:ln>
                  <a:solidFill>
                    <a:srgbClr val="FF0000"/>
                  </a:solidFill>
                  <a:effectLst/>
                  <a:uLnTx/>
                  <a:uFillTx/>
                  <a:latin typeface="Calibri" panose="020F0502020204030204" pitchFamily="34" charset="0"/>
                  <a:ea typeface="Times New Roman" panose="02020603050405020304" pitchFamily="18" charset="0"/>
                  <a:cs typeface="Calibri" panose="020F0502020204030204" pitchFamily="34" charset="0"/>
                </a:endParaRPr>
              </a:p>
            </p:txBody>
          </p:sp>
        </p:grpSp>
        <p:pic>
          <p:nvPicPr>
            <p:cNvPr id="10" name="Picture 9" descr="A picture containing text, vector graphics&#10;&#10;Description automatically generated">
              <a:extLst>
                <a:ext uri="{FF2B5EF4-FFF2-40B4-BE49-F238E27FC236}">
                  <a16:creationId xmlns:a16="http://schemas.microsoft.com/office/drawing/2014/main" id="{F4973EF3-7EC2-0D0B-70FD-AC8490C34678}"/>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0036" t="17419" r="24695" b="24946"/>
            <a:stretch/>
          </p:blipFill>
          <p:spPr>
            <a:xfrm>
              <a:off x="1765503" y="1985640"/>
              <a:ext cx="613806" cy="640080"/>
            </a:xfrm>
            <a:prstGeom prst="rect">
              <a:avLst/>
            </a:prstGeom>
          </p:spPr>
        </p:pic>
      </p:grpSp>
    </p:spTree>
    <p:extLst>
      <p:ext uri="{BB962C8B-B14F-4D97-AF65-F5344CB8AC3E}">
        <p14:creationId xmlns:p14="http://schemas.microsoft.com/office/powerpoint/2010/main" val="2928206080"/>
      </p:ext>
    </p:extLst>
  </p:cSld>
  <p:clrMapOvr>
    <a:masterClrMapping/>
  </p:clrMapOvr>
  <mc:AlternateContent xmlns:mc="http://schemas.openxmlformats.org/markup-compatibility/2006" xmlns:p14="http://schemas.microsoft.com/office/powerpoint/2010/main">
    <mc:Choice Requires="p14">
      <p:transition spd="med" p14:dur="700" advTm="5000">
        <p:fade/>
      </p:transition>
    </mc:Choice>
    <mc:Fallback xmlns="">
      <p:transition spd="med"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p:cTn id="7" dur="500" fill="hold"/>
                                        <p:tgtEl>
                                          <p:spTgt spid="5"/>
                                        </p:tgtEl>
                                        <p:attrNameLst>
                                          <p:attrName>ppt_w</p:attrName>
                                        </p:attrNameLst>
                                      </p:cBhvr>
                                      <p:tavLst>
                                        <p:tav tm="0">
                                          <p:val>
                                            <p:fltVal val="0"/>
                                          </p:val>
                                        </p:tav>
                                        <p:tav tm="100000">
                                          <p:val>
                                            <p:strVal val="#ppt_w"/>
                                          </p:val>
                                        </p:tav>
                                      </p:tavLst>
                                    </p:anim>
                                    <p:anim calcmode="lin" valueType="num">
                                      <p:cBhvr>
                                        <p:cTn id="8" dur="500" fill="hold"/>
                                        <p:tgtEl>
                                          <p:spTgt spid="5"/>
                                        </p:tgtEl>
                                        <p:attrNameLst>
                                          <p:attrName>ppt_h</p:attrName>
                                        </p:attrNameLst>
                                      </p:cBhvr>
                                      <p:tavLst>
                                        <p:tav tm="0">
                                          <p:val>
                                            <p:fltVal val="0"/>
                                          </p:val>
                                        </p:tav>
                                        <p:tav tm="100000">
                                          <p:val>
                                            <p:strVal val="#ppt_h"/>
                                          </p:val>
                                        </p:tav>
                                      </p:tavLst>
                                    </p:anim>
                                    <p:animEffect transition="in" filter="fade">
                                      <p:cBhvr>
                                        <p:cTn id="9" dur="500"/>
                                        <p:tgtEl>
                                          <p:spTgt spid="5"/>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wipe(down)">
                                      <p:cBhvr>
                                        <p:cTn id="14" dur="500"/>
                                        <p:tgtEl>
                                          <p:spTgt spid="8"/>
                                        </p:tgtEl>
                                      </p:cBhvr>
                                    </p:animEffect>
                                  </p:childTnLst>
                                  <p:subTnLst>
                                    <p:audio>
                                      <p:cMediaNode>
                                        <p:cTn display="0" masterRel="sameClick">
                                          <p:stCondLst>
                                            <p:cond evt="begin" delay="0">
                                              <p:tn val="12"/>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8"/>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3"/>
                  </p:custDataLst>
                </p:nvPr>
              </p:nvPicPr>
              <p:blipFill>
                <a:blip r:embed="rId9"/>
                <a:srcRect/>
                <a:stretch>
                  <a:fillRect/>
                </a:stretch>
              </p:blipFill>
              <p:spPr>
                <a:xfrm flipV="1">
                  <a:off x="1191" y="0"/>
                  <a:ext cx="12019" cy="8100"/>
                </a:xfrm>
                <a:prstGeom prst="rect">
                  <a:avLst/>
                </a:prstGeom>
              </p:spPr>
            </p:pic>
            <p:pic>
              <p:nvPicPr>
                <p:cNvPr id="7" name="图片 6"/>
                <p:cNvPicPr>
                  <a:picLocks noChangeAspect="1"/>
                </p:cNvPicPr>
                <p:nvPr>
                  <p:custDataLst>
                    <p:tags r:id="rId4"/>
                  </p:custDataLst>
                </p:nvPr>
              </p:nvPicPr>
              <p:blipFill>
                <a:blip r:embed="rId10"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5"/>
                  </p:custDataLst>
                </p:nvPr>
              </p:nvPicPr>
              <p:blipFill>
                <a:blip r:embed="rId10"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pic>
            <p:nvPicPr>
              <p:cNvPr id="4" name="图片 3"/>
              <p:cNvPicPr>
                <a:picLocks noChangeAspect="1"/>
              </p:cNvPicPr>
              <p:nvPr>
                <p:custDataLst>
                  <p:tags r:id="rId1"/>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2691" y="6049"/>
                <a:ext cx="5059" cy="2051"/>
              </a:xfrm>
              <a:prstGeom prst="rect">
                <a:avLst/>
              </a:prstGeom>
              <a:effectLst>
                <a:outerShdw blurRad="63500" sx="102000" sy="102000" algn="ctr" rotWithShape="0">
                  <a:prstClr val="black">
                    <a:alpha val="40000"/>
                  </a:prstClr>
                </a:outerShdw>
              </a:effectLst>
            </p:spPr>
          </p:pic>
          <p:pic>
            <p:nvPicPr>
              <p:cNvPr id="5" name="图片 4"/>
              <p:cNvPicPr>
                <a:picLocks noChangeAspect="1"/>
              </p:cNvPicPr>
              <p:nvPr>
                <p:custDataLst>
                  <p:tags r:id="rId2"/>
                </p:custDataLst>
              </p:nvPr>
            </p:nvPicPr>
            <p:blipFill rotWithShape="1">
              <a:blip r:embed="rId11" cstate="print">
                <a:extLst>
                  <a:ext uri="{28A0092B-C50C-407E-A947-70E740481C1C}">
                    <a14:useLocalDpi xmlns:a14="http://schemas.microsoft.com/office/drawing/2010/main" val="0"/>
                  </a:ext>
                </a:extLst>
              </a:blip>
              <a:srcRect b="42618"/>
              <a:stretch>
                <a:fillRect/>
              </a:stretch>
            </p:blipFill>
            <p:spPr>
              <a:xfrm>
                <a:off x="6651" y="6049"/>
                <a:ext cx="5059" cy="2051"/>
              </a:xfrm>
              <a:prstGeom prst="rect">
                <a:avLst/>
              </a:prstGeom>
              <a:effectLst>
                <a:outerShdw blurRad="63500" sx="102000" sy="102000" algn="ctr" rotWithShape="0">
                  <a:prstClr val="black">
                    <a:alpha val="40000"/>
                  </a:prstClr>
                </a:outerShdw>
              </a:effectLst>
            </p:spPr>
          </p:pic>
        </p:grpSp>
        <p:pic>
          <p:nvPicPr>
            <p:cNvPr id="25" name="图片 24"/>
            <p:cNvPicPr>
              <a:picLocks noChangeAspect="1"/>
            </p:cNvPicPr>
            <p:nvPr/>
          </p:nvPicPr>
          <p:blipFill rotWithShape="1">
            <a:blip r:embed="rId12"/>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12"/>
            <a:srcRect l="22222" t="19186" r="25000" b="25998"/>
            <a:stretch>
              <a:fillRect/>
            </a:stretch>
          </p:blipFill>
          <p:spPr>
            <a:xfrm rot="21225031">
              <a:off x="11659" y="-191"/>
              <a:ext cx="2562" cy="2696"/>
            </a:xfrm>
            <a:prstGeom prst="rect">
              <a:avLst/>
            </a:prstGeom>
          </p:spPr>
        </p:pic>
      </p:grpSp>
      <p:pic>
        <p:nvPicPr>
          <p:cNvPr id="12" name="Picture 11">
            <a:extLst>
              <a:ext uri="{FF2B5EF4-FFF2-40B4-BE49-F238E27FC236}">
                <a16:creationId xmlns:a16="http://schemas.microsoft.com/office/drawing/2014/main" id="{38B6E77B-B37D-26D6-07DE-ABBE9CAFAD3B}"/>
              </a:ext>
            </a:extLst>
          </p:cNvPr>
          <p:cNvPicPr>
            <a:picLocks noChangeAspect="1"/>
          </p:cNvPicPr>
          <p:nvPr/>
        </p:nvPicPr>
        <p:blipFill>
          <a:blip r:embed="rId13"/>
          <a:stretch>
            <a:fillRect/>
          </a:stretch>
        </p:blipFill>
        <p:spPr>
          <a:xfrm>
            <a:off x="2011342" y="2340472"/>
            <a:ext cx="7803556" cy="4517528"/>
          </a:xfrm>
          <a:prstGeom prst="rect">
            <a:avLst/>
          </a:prstGeom>
        </p:spPr>
      </p:pic>
      <p:pic>
        <p:nvPicPr>
          <p:cNvPr id="14" name="Picture 13">
            <a:extLst>
              <a:ext uri="{FF2B5EF4-FFF2-40B4-BE49-F238E27FC236}">
                <a16:creationId xmlns:a16="http://schemas.microsoft.com/office/drawing/2014/main" id="{CE5DBFAD-6D08-8FB3-CA33-8F34AB9D2178}"/>
              </a:ext>
            </a:extLst>
          </p:cNvPr>
          <p:cNvPicPr>
            <a:picLocks noChangeAspect="1"/>
          </p:cNvPicPr>
          <p:nvPr/>
        </p:nvPicPr>
        <p:blipFill>
          <a:blip r:embed="rId14"/>
          <a:stretch>
            <a:fillRect/>
          </a:stretch>
        </p:blipFill>
        <p:spPr>
          <a:xfrm>
            <a:off x="1727437" y="1165025"/>
            <a:ext cx="9175275" cy="1670449"/>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barn(inVertical)">
                                      <p:cBhvr>
                                        <p:cTn id="7"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rotWithShape="1">
          <a:blip r:embed="rId6"/>
          <a:stretch>
            <a:fillRect/>
          </a:stretch>
        </a:blipFill>
        <a:effectLst/>
      </p:bgPr>
    </p:bg>
    <p:spTree>
      <p:nvGrpSpPr>
        <p:cNvPr id="1" name=""/>
        <p:cNvGrpSpPr/>
        <p:nvPr/>
      </p:nvGrpSpPr>
      <p:grpSpPr>
        <a:xfrm>
          <a:off x="0" y="0"/>
          <a:ext cx="0" cy="0"/>
          <a:chOff x="0" y="0"/>
          <a:chExt cx="0" cy="0"/>
        </a:xfrm>
      </p:grpSpPr>
      <p:grpSp>
        <p:nvGrpSpPr>
          <p:cNvPr id="17" name="组合 16"/>
          <p:cNvGrpSpPr/>
          <p:nvPr/>
        </p:nvGrpSpPr>
        <p:grpSpPr>
          <a:xfrm>
            <a:off x="0" y="-161713"/>
            <a:ext cx="12192000" cy="7187353"/>
            <a:chOff x="0" y="-191"/>
            <a:chExt cx="14400" cy="8489"/>
          </a:xfrm>
        </p:grpSpPr>
        <p:grpSp>
          <p:nvGrpSpPr>
            <p:cNvPr id="11" name="组合 10"/>
            <p:cNvGrpSpPr/>
            <p:nvPr/>
          </p:nvGrpSpPr>
          <p:grpSpPr>
            <a:xfrm>
              <a:off x="0" y="0"/>
              <a:ext cx="14400" cy="8100"/>
              <a:chOff x="0" y="0"/>
              <a:chExt cx="14400" cy="8100"/>
            </a:xfrm>
          </p:grpSpPr>
          <p:grpSp>
            <p:nvGrpSpPr>
              <p:cNvPr id="2" name="组合 1"/>
              <p:cNvGrpSpPr/>
              <p:nvPr/>
            </p:nvGrpSpPr>
            <p:grpSpPr>
              <a:xfrm>
                <a:off x="0" y="0"/>
                <a:ext cx="14400" cy="8100"/>
                <a:chOff x="0" y="0"/>
                <a:chExt cx="14400" cy="8100"/>
              </a:xfrm>
            </p:grpSpPr>
            <p:pic>
              <p:nvPicPr>
                <p:cNvPr id="28" name="图片 27" descr="D:\资料\图片1.png图片1"/>
                <p:cNvPicPr>
                  <a:picLocks noChangeAspect="1"/>
                </p:cNvPicPr>
                <p:nvPr>
                  <p:custDataLst>
                    <p:tags r:id="rId1"/>
                  </p:custDataLst>
                </p:nvPr>
              </p:nvPicPr>
              <p:blipFill>
                <a:blip r:embed="rId7"/>
                <a:srcRect/>
                <a:stretch>
                  <a:fillRect/>
                </a:stretch>
              </p:blipFill>
              <p:spPr>
                <a:xfrm flipV="1">
                  <a:off x="1191" y="0"/>
                  <a:ext cx="12019" cy="8100"/>
                </a:xfrm>
                <a:prstGeom prst="rect">
                  <a:avLst/>
                </a:prstGeom>
              </p:spPr>
            </p:pic>
            <p:pic>
              <p:nvPicPr>
                <p:cNvPr id="7" name="图片 6"/>
                <p:cNvPicPr>
                  <a:picLocks noChangeAspect="1"/>
                </p:cNvPicPr>
                <p:nvPr>
                  <p:custDataLst>
                    <p:tags r:id="rId2"/>
                  </p:custDataLst>
                </p:nvPr>
              </p:nvPicPr>
              <p:blipFill>
                <a:blip r:embed="rId8" cstate="print">
                  <a:extLst>
                    <a:ext uri="{28A0092B-C50C-407E-A947-70E740481C1C}">
                      <a14:useLocalDpi xmlns:a14="http://schemas.microsoft.com/office/drawing/2010/main" val="0"/>
                    </a:ext>
                  </a:extLst>
                </a:blip>
                <a:stretch>
                  <a:fillRect/>
                </a:stretch>
              </p:blipFill>
              <p:spPr>
                <a:xfrm>
                  <a:off x="0" y="2"/>
                  <a:ext cx="3504" cy="2635"/>
                </a:xfrm>
                <a:prstGeom prst="rect">
                  <a:avLst/>
                </a:prstGeom>
              </p:spPr>
            </p:pic>
            <p:pic>
              <p:nvPicPr>
                <p:cNvPr id="10" name="图片 9"/>
                <p:cNvPicPr>
                  <a:picLocks noChangeAspect="1"/>
                </p:cNvPicPr>
                <p:nvPr>
                  <p:custDataLst>
                    <p:tags r:id="rId3"/>
                  </p:custDataLst>
                </p:nvPr>
              </p:nvPicPr>
              <p:blipFill>
                <a:blip r:embed="rId8" cstate="print">
                  <a:extLst>
                    <a:ext uri="{28A0092B-C50C-407E-A947-70E740481C1C}">
                      <a14:useLocalDpi xmlns:a14="http://schemas.microsoft.com/office/drawing/2010/main" val="0"/>
                    </a:ext>
                  </a:extLst>
                </a:blip>
                <a:stretch>
                  <a:fillRect/>
                </a:stretch>
              </p:blipFill>
              <p:spPr>
                <a:xfrm flipH="1">
                  <a:off x="10896" y="2"/>
                  <a:ext cx="3504" cy="2635"/>
                </a:xfrm>
                <a:prstGeom prst="rect">
                  <a:avLst/>
                </a:prstGeom>
              </p:spPr>
            </p:pic>
          </p:grpSp>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5" name="图片 24"/>
            <p:cNvPicPr>
              <a:picLocks noChangeAspect="1"/>
            </p:cNvPicPr>
            <p:nvPr/>
          </p:nvPicPr>
          <p:blipFill rotWithShape="1">
            <a:blip r:embed="rId9"/>
            <a:srcRect l="22222" t="19186" r="25000" b="25998"/>
            <a:stretch>
              <a:fillRect/>
            </a:stretch>
          </p:blipFill>
          <p:spPr>
            <a:xfrm rot="374968" flipH="1">
              <a:off x="19" y="5602"/>
              <a:ext cx="2562" cy="2696"/>
            </a:xfrm>
            <a:prstGeom prst="rect">
              <a:avLst/>
            </a:prstGeom>
          </p:spPr>
        </p:pic>
        <p:pic>
          <p:nvPicPr>
            <p:cNvPr id="16" name="图片 15"/>
            <p:cNvPicPr>
              <a:picLocks noChangeAspect="1"/>
            </p:cNvPicPr>
            <p:nvPr/>
          </p:nvPicPr>
          <p:blipFill rotWithShape="1">
            <a:blip r:embed="rId9"/>
            <a:srcRect l="22222" t="19186" r="25000" b="25998"/>
            <a:stretch>
              <a:fillRect/>
            </a:stretch>
          </p:blipFill>
          <p:spPr>
            <a:xfrm rot="21225031">
              <a:off x="11659" y="-191"/>
              <a:ext cx="2562" cy="2696"/>
            </a:xfrm>
            <a:prstGeom prst="rect">
              <a:avLst/>
            </a:prstGeom>
          </p:spPr>
        </p:pic>
      </p:grpSp>
      <p:pic>
        <p:nvPicPr>
          <p:cNvPr id="44" name="Picture 6" descr="Natural History Animation Sticker by SecretCrab for iOS &amp;amp;amp; Android | GIPHY">
            <a:extLst>
              <a:ext uri="{FF2B5EF4-FFF2-40B4-BE49-F238E27FC236}">
                <a16:creationId xmlns:a16="http://schemas.microsoft.com/office/drawing/2014/main" id="{1882CB14-8957-FD22-250A-EF7546FF662C}"/>
              </a:ext>
            </a:extLst>
          </p:cNvPr>
          <p:cNvPicPr>
            <a:picLocks noChangeAspect="1" noChangeArrowheads="1"/>
          </p:cNvPicPr>
          <p:nvPr/>
        </p:nvPicPr>
        <p:blipFill>
          <a:blip r:embed="rId10">
            <a:duotone>
              <a:prstClr val="black"/>
              <a:schemeClr val="accent6">
                <a:tint val="45000"/>
                <a:satMod val="400000"/>
              </a:schemeClr>
            </a:duotone>
            <a:extLst>
              <a:ext uri="{28A0092B-C50C-407E-A947-70E740481C1C}">
                <a14:useLocalDpi xmlns:a14="http://schemas.microsoft.com/office/drawing/2010/main" val="0"/>
              </a:ext>
            </a:extLst>
          </a:blip>
          <a:srcRect/>
          <a:stretch>
            <a:fillRect/>
          </a:stretch>
        </p:blipFill>
        <p:spPr bwMode="auto">
          <a:xfrm>
            <a:off x="385147" y="6035040"/>
            <a:ext cx="678942" cy="822960"/>
          </a:xfrm>
          <a:prstGeom prst="rect">
            <a:avLst/>
          </a:prstGeom>
          <a:noFill/>
          <a:effectLst>
            <a:outerShdw blurRad="50800" dist="38100" dir="5400000" algn="t" rotWithShape="0">
              <a:prstClr val="black">
                <a:alpha val="40000"/>
              </a:prstClr>
            </a:outerShdw>
          </a:effectLst>
          <a:extLst>
            <a:ext uri="{909E8E84-426E-40DD-AFC4-6F175D3DCCD1}">
              <a14:hiddenFill xmlns:a14="http://schemas.microsoft.com/office/drawing/2010/main">
                <a:solidFill>
                  <a:srgbClr val="FFFFFF"/>
                </a:solidFill>
              </a14:hiddenFill>
            </a:ext>
          </a:extLst>
        </p:spPr>
      </p:pic>
      <p:grpSp>
        <p:nvGrpSpPr>
          <p:cNvPr id="54" name="Group 53">
            <a:extLst>
              <a:ext uri="{FF2B5EF4-FFF2-40B4-BE49-F238E27FC236}">
                <a16:creationId xmlns:a16="http://schemas.microsoft.com/office/drawing/2014/main" id="{8C7F7E2C-557D-678F-2039-471D97B06A14}"/>
              </a:ext>
            </a:extLst>
          </p:cNvPr>
          <p:cNvGrpSpPr/>
          <p:nvPr/>
        </p:nvGrpSpPr>
        <p:grpSpPr>
          <a:xfrm>
            <a:off x="475193" y="1442248"/>
            <a:ext cx="3172408" cy="1636095"/>
            <a:chOff x="139959" y="1387023"/>
            <a:chExt cx="3172408" cy="1636095"/>
          </a:xfrm>
        </p:grpSpPr>
        <p:sp>
          <p:nvSpPr>
            <p:cNvPr id="55" name="Rectangle: Rounded Corners 54">
              <a:extLst>
                <a:ext uri="{FF2B5EF4-FFF2-40B4-BE49-F238E27FC236}">
                  <a16:creationId xmlns:a16="http://schemas.microsoft.com/office/drawing/2014/main" id="{DF1EC159-E0DD-D6FE-47F2-2D6450C235BE}"/>
                </a:ext>
              </a:extLst>
            </p:cNvPr>
            <p:cNvSpPr/>
            <p:nvPr/>
          </p:nvSpPr>
          <p:spPr>
            <a:xfrm>
              <a:off x="456732" y="18605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err="1">
                  <a:solidFill>
                    <a:srgbClr val="002060"/>
                  </a:solidFill>
                  <a:latin typeface="UTM Duepuntozero" panose="02040603050506020204" pitchFamily="18" charset="0"/>
                </a:rPr>
                <a:t>Mắt</a:t>
              </a:r>
              <a:r>
                <a:rPr lang="en-US" sz="4800" b="1" dirty="0">
                  <a:solidFill>
                    <a:srgbClr val="002060"/>
                  </a:solidFill>
                  <a:latin typeface="UTM Duepuntozero" panose="02040603050506020204" pitchFamily="18" charset="0"/>
                </a:rPr>
                <a:t> </a:t>
              </a:r>
              <a:r>
                <a:rPr lang="en-US" sz="4800" b="1" dirty="0" err="1">
                  <a:solidFill>
                    <a:srgbClr val="002060"/>
                  </a:solidFill>
                  <a:latin typeface="UTM Duepuntozero" panose="02040603050506020204" pitchFamily="18" charset="0"/>
                </a:rPr>
                <a:t>dõi</a:t>
              </a:r>
              <a:endParaRPr lang="en-US" sz="4800" b="1" dirty="0">
                <a:solidFill>
                  <a:srgbClr val="002060"/>
                </a:solidFill>
                <a:latin typeface="UTM Duepuntozero" panose="02040603050506020204" pitchFamily="18" charset="0"/>
              </a:endParaRPr>
            </a:p>
          </p:txBody>
        </p:sp>
        <p:pic>
          <p:nvPicPr>
            <p:cNvPr id="56" name="Picture 55">
              <a:extLst>
                <a:ext uri="{FF2B5EF4-FFF2-40B4-BE49-F238E27FC236}">
                  <a16:creationId xmlns:a16="http://schemas.microsoft.com/office/drawing/2014/main" id="{0271250A-98F3-19E0-0A1A-23BC5AEB880D}"/>
                </a:ext>
              </a:extLst>
            </p:cNvPr>
            <p:cNvPicPr>
              <a:picLocks noChangeAspect="1"/>
            </p:cNvPicPr>
            <p:nvPr/>
          </p:nvPicPr>
          <p:blipFill>
            <a:blip r:embed="rId11"/>
            <a:stretch>
              <a:fillRect/>
            </a:stretch>
          </p:blipFill>
          <p:spPr>
            <a:xfrm>
              <a:off x="139959" y="1387023"/>
              <a:ext cx="947057" cy="947057"/>
            </a:xfrm>
            <a:prstGeom prst="rect">
              <a:avLst/>
            </a:prstGeom>
          </p:spPr>
        </p:pic>
      </p:grpSp>
      <p:grpSp>
        <p:nvGrpSpPr>
          <p:cNvPr id="57" name="Group 56">
            <a:extLst>
              <a:ext uri="{FF2B5EF4-FFF2-40B4-BE49-F238E27FC236}">
                <a16:creationId xmlns:a16="http://schemas.microsoft.com/office/drawing/2014/main" id="{00063B7E-E427-B206-FB9A-92A40B39C13A}"/>
              </a:ext>
            </a:extLst>
          </p:cNvPr>
          <p:cNvGrpSpPr/>
          <p:nvPr/>
        </p:nvGrpSpPr>
        <p:grpSpPr>
          <a:xfrm>
            <a:off x="4197018" y="2681451"/>
            <a:ext cx="3397434" cy="1559458"/>
            <a:chOff x="4424729" y="3902060"/>
            <a:chExt cx="3397434" cy="1559458"/>
          </a:xfrm>
        </p:grpSpPr>
        <p:sp>
          <p:nvSpPr>
            <p:cNvPr id="58" name="Rectangle: Rounded Corners 57">
              <a:extLst>
                <a:ext uri="{FF2B5EF4-FFF2-40B4-BE49-F238E27FC236}">
                  <a16:creationId xmlns:a16="http://schemas.microsoft.com/office/drawing/2014/main" id="{5091049E-F341-D7E0-FDEE-5D6986DD3EB1}"/>
                </a:ext>
              </a:extLst>
            </p:cNvPr>
            <p:cNvSpPr/>
            <p:nvPr/>
          </p:nvSpPr>
          <p:spPr>
            <a:xfrm>
              <a:off x="4966528" y="4298952"/>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Tai </a:t>
              </a:r>
              <a:r>
                <a:rPr lang="en-US" sz="4800" b="1" dirty="0" err="1">
                  <a:solidFill>
                    <a:srgbClr val="002060"/>
                  </a:solidFill>
                  <a:latin typeface="UTM Duepuntozero" panose="02040603050506020204" pitchFamily="18" charset="0"/>
                </a:rPr>
                <a:t>nghe</a:t>
              </a:r>
              <a:endParaRPr lang="en-US" sz="4800" b="1" dirty="0">
                <a:solidFill>
                  <a:srgbClr val="002060"/>
                </a:solidFill>
                <a:latin typeface="UTM Duepuntozero" panose="02040603050506020204" pitchFamily="18" charset="0"/>
              </a:endParaRPr>
            </a:p>
          </p:txBody>
        </p:sp>
        <p:pic>
          <p:nvPicPr>
            <p:cNvPr id="59" name="Picture 58">
              <a:extLst>
                <a:ext uri="{FF2B5EF4-FFF2-40B4-BE49-F238E27FC236}">
                  <a16:creationId xmlns:a16="http://schemas.microsoft.com/office/drawing/2014/main" id="{C669304C-F1E4-7BD6-E1DE-6F2C728DC2C9}"/>
                </a:ext>
              </a:extLst>
            </p:cNvPr>
            <p:cNvPicPr>
              <a:picLocks noChangeAspect="1"/>
            </p:cNvPicPr>
            <p:nvPr/>
          </p:nvPicPr>
          <p:blipFill>
            <a:blip r:embed="rId12"/>
            <a:stretch>
              <a:fillRect/>
            </a:stretch>
          </p:blipFill>
          <p:spPr>
            <a:xfrm>
              <a:off x="4424729" y="3902060"/>
              <a:ext cx="1083597" cy="1083597"/>
            </a:xfrm>
            <a:prstGeom prst="rect">
              <a:avLst/>
            </a:prstGeom>
          </p:spPr>
        </p:pic>
      </p:grpSp>
      <p:grpSp>
        <p:nvGrpSpPr>
          <p:cNvPr id="60" name="Group 59">
            <a:extLst>
              <a:ext uri="{FF2B5EF4-FFF2-40B4-BE49-F238E27FC236}">
                <a16:creationId xmlns:a16="http://schemas.microsoft.com/office/drawing/2014/main" id="{FA102B8E-F892-FEA3-01DA-8E8AB8163AFC}"/>
              </a:ext>
            </a:extLst>
          </p:cNvPr>
          <p:cNvGrpSpPr/>
          <p:nvPr/>
        </p:nvGrpSpPr>
        <p:grpSpPr>
          <a:xfrm>
            <a:off x="8121086" y="1657744"/>
            <a:ext cx="3329164" cy="1371679"/>
            <a:chOff x="8110962" y="1828720"/>
            <a:chExt cx="3329164" cy="1371679"/>
          </a:xfrm>
        </p:grpSpPr>
        <p:sp>
          <p:nvSpPr>
            <p:cNvPr id="61" name="Rectangle: Rounded Corners 60">
              <a:extLst>
                <a:ext uri="{FF2B5EF4-FFF2-40B4-BE49-F238E27FC236}">
                  <a16:creationId xmlns:a16="http://schemas.microsoft.com/office/drawing/2014/main" id="{CDF9ECE5-EBC7-ADF6-A708-75B219B55033}"/>
                </a:ext>
              </a:extLst>
            </p:cNvPr>
            <p:cNvSpPr/>
            <p:nvPr/>
          </p:nvSpPr>
          <p:spPr>
            <a:xfrm>
              <a:off x="8584491" y="2037833"/>
              <a:ext cx="2855635" cy="1162566"/>
            </a:xfrm>
            <a:custGeom>
              <a:avLst/>
              <a:gdLst>
                <a:gd name="connsiteX0" fmla="*/ 0 w 2855635"/>
                <a:gd name="connsiteY0" fmla="*/ 283910 h 1162566"/>
                <a:gd name="connsiteX1" fmla="*/ 283910 w 2855635"/>
                <a:gd name="connsiteY1" fmla="*/ 0 h 1162566"/>
                <a:gd name="connsiteX2" fmla="*/ 2571725 w 2855635"/>
                <a:gd name="connsiteY2" fmla="*/ 0 h 1162566"/>
                <a:gd name="connsiteX3" fmla="*/ 2855635 w 2855635"/>
                <a:gd name="connsiteY3" fmla="*/ 283910 h 1162566"/>
                <a:gd name="connsiteX4" fmla="*/ 2855635 w 2855635"/>
                <a:gd name="connsiteY4" fmla="*/ 878656 h 1162566"/>
                <a:gd name="connsiteX5" fmla="*/ 2571725 w 2855635"/>
                <a:gd name="connsiteY5" fmla="*/ 1162566 h 1162566"/>
                <a:gd name="connsiteX6" fmla="*/ 283910 w 2855635"/>
                <a:gd name="connsiteY6" fmla="*/ 1162566 h 1162566"/>
                <a:gd name="connsiteX7" fmla="*/ 0 w 2855635"/>
                <a:gd name="connsiteY7" fmla="*/ 878656 h 1162566"/>
                <a:gd name="connsiteX8" fmla="*/ 0 w 2855635"/>
                <a:gd name="connsiteY8" fmla="*/ 283910 h 116256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855635" h="1162566" fill="none" extrusionOk="0">
                  <a:moveTo>
                    <a:pt x="0" y="283910"/>
                  </a:moveTo>
                  <a:cubicBezTo>
                    <a:pt x="-7135" y="152114"/>
                    <a:pt x="106287" y="-13994"/>
                    <a:pt x="283910" y="0"/>
                  </a:cubicBezTo>
                  <a:cubicBezTo>
                    <a:pt x="1364583" y="-35273"/>
                    <a:pt x="1633748" y="-144294"/>
                    <a:pt x="2571725" y="0"/>
                  </a:cubicBezTo>
                  <a:cubicBezTo>
                    <a:pt x="2732144" y="1102"/>
                    <a:pt x="2848262" y="120894"/>
                    <a:pt x="2855635" y="283910"/>
                  </a:cubicBezTo>
                  <a:cubicBezTo>
                    <a:pt x="2826382" y="534842"/>
                    <a:pt x="2815394" y="759918"/>
                    <a:pt x="2855635" y="878656"/>
                  </a:cubicBezTo>
                  <a:cubicBezTo>
                    <a:pt x="2861015" y="1031386"/>
                    <a:pt x="2745192" y="1144496"/>
                    <a:pt x="2571725" y="1162566"/>
                  </a:cubicBezTo>
                  <a:cubicBezTo>
                    <a:pt x="2113564" y="1240091"/>
                    <a:pt x="787242" y="1118863"/>
                    <a:pt x="283910" y="1162566"/>
                  </a:cubicBezTo>
                  <a:cubicBezTo>
                    <a:pt x="110929" y="1158082"/>
                    <a:pt x="-13467" y="1035271"/>
                    <a:pt x="0" y="878656"/>
                  </a:cubicBezTo>
                  <a:cubicBezTo>
                    <a:pt x="13131" y="645396"/>
                    <a:pt x="-27836" y="566914"/>
                    <a:pt x="0" y="283910"/>
                  </a:cubicBezTo>
                  <a:close/>
                </a:path>
                <a:path w="2855635" h="1162566" stroke="0" extrusionOk="0">
                  <a:moveTo>
                    <a:pt x="0" y="283910"/>
                  </a:moveTo>
                  <a:cubicBezTo>
                    <a:pt x="-5952" y="106547"/>
                    <a:pt x="106258" y="16890"/>
                    <a:pt x="283910" y="0"/>
                  </a:cubicBezTo>
                  <a:cubicBezTo>
                    <a:pt x="1118454" y="-95379"/>
                    <a:pt x="1518740" y="58096"/>
                    <a:pt x="2571725" y="0"/>
                  </a:cubicBezTo>
                  <a:cubicBezTo>
                    <a:pt x="2723832" y="-3303"/>
                    <a:pt x="2846626" y="120636"/>
                    <a:pt x="2855635" y="283910"/>
                  </a:cubicBezTo>
                  <a:cubicBezTo>
                    <a:pt x="2859320" y="508945"/>
                    <a:pt x="2841054" y="619812"/>
                    <a:pt x="2855635" y="878656"/>
                  </a:cubicBezTo>
                  <a:cubicBezTo>
                    <a:pt x="2860075" y="1030178"/>
                    <a:pt x="2714697" y="1148792"/>
                    <a:pt x="2571725" y="1162566"/>
                  </a:cubicBezTo>
                  <a:cubicBezTo>
                    <a:pt x="1517577" y="1102660"/>
                    <a:pt x="746900" y="1245080"/>
                    <a:pt x="283910" y="1162566"/>
                  </a:cubicBezTo>
                  <a:cubicBezTo>
                    <a:pt x="113773" y="1165863"/>
                    <a:pt x="-7462" y="1043028"/>
                    <a:pt x="0" y="878656"/>
                  </a:cubicBezTo>
                  <a:cubicBezTo>
                    <a:pt x="26755" y="731827"/>
                    <a:pt x="-52179" y="399765"/>
                    <a:pt x="0" y="283910"/>
                  </a:cubicBezTo>
                  <a:close/>
                </a:path>
              </a:pathLst>
            </a:custGeom>
            <a:solidFill>
              <a:schemeClr val="bg1">
                <a:alpha val="82000"/>
              </a:schemeClr>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800" b="1" dirty="0">
                  <a:solidFill>
                    <a:srgbClr val="002060"/>
                  </a:solidFill>
                  <a:latin typeface="UTM Duepuntozero" panose="02040603050506020204" pitchFamily="18" charset="0"/>
                </a:rPr>
                <a:t>Tay </a:t>
              </a:r>
              <a:r>
                <a:rPr lang="en-US" sz="4800" b="1" dirty="0" err="1">
                  <a:solidFill>
                    <a:srgbClr val="002060"/>
                  </a:solidFill>
                  <a:latin typeface="UTM Duepuntozero" panose="02040603050506020204" pitchFamily="18" charset="0"/>
                </a:rPr>
                <a:t>dò</a:t>
              </a:r>
              <a:endParaRPr lang="en-US" sz="4800" b="1" dirty="0">
                <a:solidFill>
                  <a:srgbClr val="002060"/>
                </a:solidFill>
                <a:latin typeface="UTM Duepuntozero" panose="02040603050506020204" pitchFamily="18" charset="0"/>
              </a:endParaRPr>
            </a:p>
          </p:txBody>
        </p:sp>
        <p:pic>
          <p:nvPicPr>
            <p:cNvPr id="62" name="Picture 61">
              <a:extLst>
                <a:ext uri="{FF2B5EF4-FFF2-40B4-BE49-F238E27FC236}">
                  <a16:creationId xmlns:a16="http://schemas.microsoft.com/office/drawing/2014/main" id="{55CF381B-B371-379D-0AF7-2EE61DC93396}"/>
                </a:ext>
              </a:extLst>
            </p:cNvPr>
            <p:cNvPicPr>
              <a:picLocks noChangeAspect="1"/>
            </p:cNvPicPr>
            <p:nvPr/>
          </p:nvPicPr>
          <p:blipFill>
            <a:blip r:embed="rId13"/>
            <a:stretch>
              <a:fillRect/>
            </a:stretch>
          </p:blipFill>
          <p:spPr>
            <a:xfrm>
              <a:off x="8110962" y="1828720"/>
              <a:ext cx="1023707" cy="1023707"/>
            </a:xfrm>
            <a:prstGeom prst="rect">
              <a:avLst/>
            </a:prstGeom>
          </p:spPr>
        </p:pic>
      </p:grpSp>
      <p:pic>
        <p:nvPicPr>
          <p:cNvPr id="63" name="Picture 62">
            <a:extLst>
              <a:ext uri="{FF2B5EF4-FFF2-40B4-BE49-F238E27FC236}">
                <a16:creationId xmlns:a16="http://schemas.microsoft.com/office/drawing/2014/main" id="{D6660577-20D2-F762-705D-EF8E2ACA4573}"/>
              </a:ext>
            </a:extLst>
          </p:cNvPr>
          <p:cNvPicPr>
            <a:picLocks noChangeAspect="1"/>
          </p:cNvPicPr>
          <p:nvPr/>
        </p:nvPicPr>
        <p:blipFill>
          <a:blip r:embed="rId14"/>
          <a:stretch>
            <a:fillRect/>
          </a:stretch>
        </p:blipFill>
        <p:spPr>
          <a:xfrm>
            <a:off x="7198943" y="4175528"/>
            <a:ext cx="4993057" cy="2682472"/>
          </a:xfrm>
          <a:prstGeom prst="rect">
            <a:avLst/>
          </a:prstGeom>
        </p:spPr>
      </p:pic>
      <p:pic>
        <p:nvPicPr>
          <p:cNvPr id="64" name="Picture 63">
            <a:extLst>
              <a:ext uri="{FF2B5EF4-FFF2-40B4-BE49-F238E27FC236}">
                <a16:creationId xmlns:a16="http://schemas.microsoft.com/office/drawing/2014/main" id="{5C04AB8B-A0A5-EE8A-77A1-44DB7C13819B}"/>
              </a:ext>
            </a:extLst>
          </p:cNvPr>
          <p:cNvPicPr>
            <a:picLocks noChangeAspect="1"/>
          </p:cNvPicPr>
          <p:nvPr/>
        </p:nvPicPr>
        <p:blipFill>
          <a:blip r:embed="rId15"/>
          <a:stretch>
            <a:fillRect/>
          </a:stretch>
        </p:blipFill>
        <p:spPr>
          <a:xfrm>
            <a:off x="2185857" y="715843"/>
            <a:ext cx="7401185" cy="1292464"/>
          </a:xfrm>
          <a:prstGeom prst="rect">
            <a:avLst/>
          </a:prstGeom>
        </p:spPr>
      </p:pic>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54"/>
                                        </p:tgtEl>
                                        <p:attrNameLst>
                                          <p:attrName>style.visibility</p:attrName>
                                        </p:attrNameLst>
                                      </p:cBhvr>
                                      <p:to>
                                        <p:strVal val="visible"/>
                                      </p:to>
                                    </p:set>
                                    <p:anim calcmode="lin" valueType="num">
                                      <p:cBhvr additive="base">
                                        <p:cTn id="7" dur="500" fill="hold"/>
                                        <p:tgtEl>
                                          <p:spTgt spid="54"/>
                                        </p:tgtEl>
                                        <p:attrNameLst>
                                          <p:attrName>ppt_x</p:attrName>
                                        </p:attrNameLst>
                                      </p:cBhvr>
                                      <p:tavLst>
                                        <p:tav tm="0">
                                          <p:val>
                                            <p:strVal val="#ppt_x"/>
                                          </p:val>
                                        </p:tav>
                                        <p:tav tm="100000">
                                          <p:val>
                                            <p:strVal val="#ppt_x"/>
                                          </p:val>
                                        </p:tav>
                                      </p:tavLst>
                                    </p:anim>
                                    <p:anim calcmode="lin" valueType="num">
                                      <p:cBhvr additive="base">
                                        <p:cTn id="8" dur="500" fill="hold"/>
                                        <p:tgtEl>
                                          <p:spTgt spid="54"/>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nodeType="afterEffect">
                                  <p:stCondLst>
                                    <p:cond delay="0"/>
                                  </p:stCondLst>
                                  <p:childTnLst>
                                    <p:set>
                                      <p:cBhvr>
                                        <p:cTn id="11" dur="1" fill="hold">
                                          <p:stCondLst>
                                            <p:cond delay="0"/>
                                          </p:stCondLst>
                                        </p:cTn>
                                        <p:tgtEl>
                                          <p:spTgt spid="57"/>
                                        </p:tgtEl>
                                        <p:attrNameLst>
                                          <p:attrName>style.visibility</p:attrName>
                                        </p:attrNameLst>
                                      </p:cBhvr>
                                      <p:to>
                                        <p:strVal val="visible"/>
                                      </p:to>
                                    </p:set>
                                    <p:anim calcmode="lin" valueType="num">
                                      <p:cBhvr additive="base">
                                        <p:cTn id="12" dur="500" fill="hold"/>
                                        <p:tgtEl>
                                          <p:spTgt spid="57"/>
                                        </p:tgtEl>
                                        <p:attrNameLst>
                                          <p:attrName>ppt_x</p:attrName>
                                        </p:attrNameLst>
                                      </p:cBhvr>
                                      <p:tavLst>
                                        <p:tav tm="0">
                                          <p:val>
                                            <p:strVal val="#ppt_x"/>
                                          </p:val>
                                        </p:tav>
                                        <p:tav tm="100000">
                                          <p:val>
                                            <p:strVal val="#ppt_x"/>
                                          </p:val>
                                        </p:tav>
                                      </p:tavLst>
                                    </p:anim>
                                    <p:anim calcmode="lin" valueType="num">
                                      <p:cBhvr additive="base">
                                        <p:cTn id="13" dur="500" fill="hold"/>
                                        <p:tgtEl>
                                          <p:spTgt spid="57"/>
                                        </p:tgtEl>
                                        <p:attrNameLst>
                                          <p:attrName>ppt_y</p:attrName>
                                        </p:attrNameLst>
                                      </p:cBhvr>
                                      <p:tavLst>
                                        <p:tav tm="0">
                                          <p:val>
                                            <p:strVal val="1+#ppt_h/2"/>
                                          </p:val>
                                        </p:tav>
                                        <p:tav tm="100000">
                                          <p:val>
                                            <p:strVal val="#ppt_y"/>
                                          </p:val>
                                        </p:tav>
                                      </p:tavLst>
                                    </p:anim>
                                  </p:childTnLst>
                                </p:cTn>
                              </p:par>
                            </p:childTnLst>
                          </p:cTn>
                        </p:par>
                        <p:par>
                          <p:cTn id="14" fill="hold">
                            <p:stCondLst>
                              <p:cond delay="1000"/>
                            </p:stCondLst>
                            <p:childTnLst>
                              <p:par>
                                <p:cTn id="15" presetID="2" presetClass="entr" presetSubtype="4" fill="hold" nodeType="afterEffect">
                                  <p:stCondLst>
                                    <p:cond delay="0"/>
                                  </p:stCondLst>
                                  <p:childTnLst>
                                    <p:set>
                                      <p:cBhvr>
                                        <p:cTn id="16" dur="1" fill="hold">
                                          <p:stCondLst>
                                            <p:cond delay="0"/>
                                          </p:stCondLst>
                                        </p:cTn>
                                        <p:tgtEl>
                                          <p:spTgt spid="60"/>
                                        </p:tgtEl>
                                        <p:attrNameLst>
                                          <p:attrName>style.visibility</p:attrName>
                                        </p:attrNameLst>
                                      </p:cBhvr>
                                      <p:to>
                                        <p:strVal val="visible"/>
                                      </p:to>
                                    </p:set>
                                    <p:anim calcmode="lin" valueType="num">
                                      <p:cBhvr additive="base">
                                        <p:cTn id="17" dur="500" fill="hold"/>
                                        <p:tgtEl>
                                          <p:spTgt spid="60"/>
                                        </p:tgtEl>
                                        <p:attrNameLst>
                                          <p:attrName>ppt_x</p:attrName>
                                        </p:attrNameLst>
                                      </p:cBhvr>
                                      <p:tavLst>
                                        <p:tav tm="0">
                                          <p:val>
                                            <p:strVal val="#ppt_x"/>
                                          </p:val>
                                        </p:tav>
                                        <p:tav tm="100000">
                                          <p:val>
                                            <p:strVal val="#ppt_x"/>
                                          </p:val>
                                        </p:tav>
                                      </p:tavLst>
                                    </p:anim>
                                    <p:anim calcmode="lin" valueType="num">
                                      <p:cBhvr additive="base">
                                        <p:cTn id="18" dur="500" fill="hold"/>
                                        <p:tgtEl>
                                          <p:spTgt spid="6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4"/>
          <a:stretch>
            <a:fillRect/>
          </a:stretch>
        </a:blipFill>
        <a:effectLst/>
      </p:bgPr>
    </p:bg>
    <p:spTree>
      <p:nvGrpSpPr>
        <p:cNvPr id="1" name=""/>
        <p:cNvGrpSpPr/>
        <p:nvPr/>
      </p:nvGrpSpPr>
      <p:grpSpPr>
        <a:xfrm>
          <a:off x="0" y="0"/>
          <a:ext cx="0" cy="0"/>
          <a:chOff x="0" y="0"/>
          <a:chExt cx="0" cy="0"/>
        </a:xfrm>
      </p:grpSpPr>
      <p:grpSp>
        <p:nvGrpSpPr>
          <p:cNvPr id="11" name="组合 10"/>
          <p:cNvGrpSpPr/>
          <p:nvPr/>
        </p:nvGrpSpPr>
        <p:grpSpPr>
          <a:xfrm>
            <a:off x="304801" y="-371475"/>
            <a:ext cx="11561682" cy="7715250"/>
            <a:chOff x="840" y="0"/>
            <a:chExt cx="12720" cy="8100"/>
          </a:xfrm>
        </p:grpSpPr>
        <p:pic>
          <p:nvPicPr>
            <p:cNvPr id="28" name="图片 27" descr="D:\资料\图片1.png图片1"/>
            <p:cNvPicPr>
              <a:picLocks noChangeAspect="1"/>
            </p:cNvPicPr>
            <p:nvPr>
              <p:custDataLst>
                <p:tags r:id="rId1"/>
              </p:custDataLst>
            </p:nvPr>
          </p:nvPicPr>
          <p:blipFill>
            <a:blip r:embed="rId5"/>
            <a:srcRect/>
            <a:stretch>
              <a:fillRect/>
            </a:stretch>
          </p:blipFill>
          <p:spPr>
            <a:xfrm flipV="1">
              <a:off x="1191" y="0"/>
              <a:ext cx="12019" cy="8100"/>
            </a:xfrm>
            <a:prstGeom prst="rect">
              <a:avLst/>
            </a:prstGeom>
          </p:spPr>
        </p:pic>
        <p:sp>
          <p:nvSpPr>
            <p:cNvPr id="3" name="圆角矩形 2"/>
            <p:cNvSpPr/>
            <p:nvPr/>
          </p:nvSpPr>
          <p:spPr>
            <a:xfrm>
              <a:off x="840" y="630"/>
              <a:ext cx="12720" cy="6840"/>
            </a:xfrm>
            <a:prstGeom prst="roundRect">
              <a:avLst/>
            </a:prstGeom>
            <a:solidFill>
              <a:schemeClr val="bg1"/>
            </a:solidFill>
            <a:ln w="254000">
              <a:solidFill>
                <a:srgbClr val="45A7A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endParaRPr lang="zh-CN" altLang="en-US" sz="2400">
                <a:solidFill>
                  <a:prstClr val="white"/>
                </a:solidFill>
                <a:latin typeface="Calibri"/>
                <a:ea typeface="宋体" panose="02010600030101010101" pitchFamily="2" charset="-122"/>
              </a:endParaRPr>
            </a:p>
          </p:txBody>
        </p:sp>
      </p:grpSp>
      <p:pic>
        <p:nvPicPr>
          <p:cNvPr id="26" name="Picture 25">
            <a:extLst>
              <a:ext uri="{FF2B5EF4-FFF2-40B4-BE49-F238E27FC236}">
                <a16:creationId xmlns:a16="http://schemas.microsoft.com/office/drawing/2014/main" id="{28D308EF-2ADF-4EC2-896E-9BCFD6532E64}"/>
              </a:ext>
            </a:extLst>
          </p:cNvPr>
          <p:cNvPicPr>
            <a:picLocks noChangeAspect="1"/>
          </p:cNvPicPr>
          <p:nvPr/>
        </p:nvPicPr>
        <p:blipFill>
          <a:blip r:embed="rId6"/>
          <a:stretch>
            <a:fillRect/>
          </a:stretch>
        </p:blipFill>
        <p:spPr>
          <a:xfrm>
            <a:off x="3467100" y="1574229"/>
            <a:ext cx="3848100" cy="4817046"/>
          </a:xfrm>
          <a:prstGeom prst="ellipse">
            <a:avLst/>
          </a:prstGeom>
          <a:ln>
            <a:noFill/>
          </a:ln>
          <a:effectLst>
            <a:softEdge rad="112500"/>
          </a:effectLst>
        </p:spPr>
      </p:pic>
      <p:pic>
        <p:nvPicPr>
          <p:cNvPr id="29" name="Picture 28">
            <a:extLst>
              <a:ext uri="{FF2B5EF4-FFF2-40B4-BE49-F238E27FC236}">
                <a16:creationId xmlns:a16="http://schemas.microsoft.com/office/drawing/2014/main" id="{B573C035-BC25-0374-B596-8F1691A68F6F}"/>
              </a:ext>
            </a:extLst>
          </p:cNvPr>
          <p:cNvPicPr>
            <a:picLocks noChangeAspect="1"/>
          </p:cNvPicPr>
          <p:nvPr/>
        </p:nvPicPr>
        <p:blipFill>
          <a:blip r:embed="rId7"/>
          <a:stretch>
            <a:fillRect/>
          </a:stretch>
        </p:blipFill>
        <p:spPr>
          <a:xfrm>
            <a:off x="3885936" y="376751"/>
            <a:ext cx="6096528" cy="1322947"/>
          </a:xfrm>
          <a:prstGeom prst="rect">
            <a:avLst/>
          </a:prstGeom>
        </p:spPr>
      </p:pic>
      <p:sp>
        <p:nvSpPr>
          <p:cNvPr id="30" name="TextBox 29">
            <a:extLst>
              <a:ext uri="{FF2B5EF4-FFF2-40B4-BE49-F238E27FC236}">
                <a16:creationId xmlns:a16="http://schemas.microsoft.com/office/drawing/2014/main" id="{1FE69DE7-A4EF-488E-02AF-3994A87C5E29}"/>
              </a:ext>
            </a:extLst>
          </p:cNvPr>
          <p:cNvSpPr txBox="1"/>
          <p:nvPr/>
        </p:nvSpPr>
        <p:spPr>
          <a:xfrm>
            <a:off x="647700" y="1190625"/>
            <a:ext cx="6305550" cy="4524315"/>
          </a:xfrm>
          <a:prstGeom prst="rect">
            <a:avLst/>
          </a:prstGeom>
          <a:noFill/>
        </p:spPr>
        <p:txBody>
          <a:bodyPr wrap="square" rtlCol="0">
            <a:spAutoFit/>
          </a:bodyPr>
          <a:lstStyle/>
          <a:p>
            <a:pPr algn="just" rtl="0" latinLnBrk="0"/>
            <a:r>
              <a:rPr lang="vi-VN" sz="2400" b="1" i="0" dirty="0">
                <a:solidFill>
                  <a:srgbClr val="002060"/>
                </a:solidFill>
                <a:effectLst/>
                <a:latin typeface="Calibri" panose="020F0502020204030204" pitchFamily="34" charset="0"/>
                <a:cs typeface="Calibri" panose="020F0502020204030204" pitchFamily="34" charset="0"/>
              </a:rPr>
              <a:t>Tôi kể với các bạn</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màu trời đã lâu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 là một màu nâu ...</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gió có nắng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Không có lắm sắc màu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Một vòm trời như nhau: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chưa kêu “chiếp chiếp"</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Chẳng biết tìm giun, sâu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no chẳng biết đâu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Cứ việc mà yên ngủ...</a:t>
            </a:r>
          </a:p>
        </p:txBody>
      </p:sp>
      <p:pic>
        <p:nvPicPr>
          <p:cNvPr id="34" name="Picture 33">
            <a:extLst>
              <a:ext uri="{FF2B5EF4-FFF2-40B4-BE49-F238E27FC236}">
                <a16:creationId xmlns:a16="http://schemas.microsoft.com/office/drawing/2014/main" id="{2F3ED227-E827-740C-4383-B1175B77683D}"/>
              </a:ext>
            </a:extLst>
          </p:cNvPr>
          <p:cNvPicPr>
            <a:picLocks noChangeAspect="1"/>
          </p:cNvPicPr>
          <p:nvPr/>
        </p:nvPicPr>
        <p:blipFill>
          <a:blip r:embed="rId8"/>
          <a:stretch>
            <a:fillRect/>
          </a:stretch>
        </p:blipFill>
        <p:spPr>
          <a:xfrm>
            <a:off x="8267701" y="2652296"/>
            <a:ext cx="3428692" cy="3729454"/>
          </a:xfrm>
          <a:prstGeom prst="rect">
            <a:avLst/>
          </a:prstGeom>
          <a:ln>
            <a:noFill/>
          </a:ln>
          <a:effectLst>
            <a:softEdge rad="112500"/>
          </a:effectLst>
        </p:spPr>
      </p:pic>
      <p:sp>
        <p:nvSpPr>
          <p:cNvPr id="35" name="TextBox 34">
            <a:extLst>
              <a:ext uri="{FF2B5EF4-FFF2-40B4-BE49-F238E27FC236}">
                <a16:creationId xmlns:a16="http://schemas.microsoft.com/office/drawing/2014/main" id="{E8813753-7885-1527-EFA1-123F1D7C1E48}"/>
              </a:ext>
            </a:extLst>
          </p:cNvPr>
          <p:cNvSpPr txBox="1"/>
          <p:nvPr/>
        </p:nvSpPr>
        <p:spPr>
          <a:xfrm>
            <a:off x="6962775" y="1257300"/>
            <a:ext cx="3505200" cy="4893647"/>
          </a:xfrm>
          <a:prstGeom prst="rect">
            <a:avLst/>
          </a:prstGeom>
          <a:noFill/>
        </p:spPr>
        <p:txBody>
          <a:bodyPr wrap="square" rtlCol="0">
            <a:spAutoFit/>
          </a:bodyPr>
          <a:lstStyle/>
          <a:p>
            <a:pPr algn="just"/>
            <a:r>
              <a:rPr lang="vi-VN" sz="2400" b="1" dirty="0">
                <a:solidFill>
                  <a:srgbClr val="002060"/>
                </a:solidFill>
                <a:latin typeface="Calibri" panose="020F0502020204030204" pitchFamily="34" charset="0"/>
                <a:cs typeface="Calibri" panose="020F0502020204030204" pitchFamily="34" charset="0"/>
              </a:rPr>
              <a:t>Tôi cũng không hiểu rõ</a:t>
            </a:r>
          </a:p>
          <a:p>
            <a:pPr algn="just"/>
            <a:r>
              <a:rPr lang="vi-VN" sz="2400" b="1" dirty="0">
                <a:solidFill>
                  <a:srgbClr val="002060"/>
                </a:solidFill>
                <a:latin typeface="Calibri" panose="020F0502020204030204" pitchFamily="34" charset="0"/>
                <a:cs typeface="Calibri" panose="020F0502020204030204" pitchFamily="34" charset="0"/>
              </a:rPr>
              <a:t>Tôi sinh ra vì sao</a:t>
            </a:r>
            <a:endParaRPr lang="en-US" sz="2400" b="1" i="0" dirty="0">
              <a:solidFill>
                <a:srgbClr val="002060"/>
              </a:solidFill>
              <a:effectLst/>
              <a:latin typeface="Calibri" panose="020F0502020204030204" pitchFamily="34" charset="0"/>
              <a:cs typeface="Calibri" panose="020F0502020204030204" pitchFamily="34" charset="0"/>
            </a:endParaRP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đ</a:t>
            </a:r>
            <a:r>
              <a:rPr lang="en-US" sz="2400" b="1" dirty="0">
                <a:solidFill>
                  <a:srgbClr val="002060"/>
                </a:solidFill>
                <a:latin typeface="Calibri" panose="020F0502020204030204" pitchFamily="34" charset="0"/>
                <a:cs typeface="Calibri" panose="020F0502020204030204" pitchFamily="34" charset="0"/>
              </a:rPr>
              <a:t>ạ</a:t>
            </a:r>
            <a:r>
              <a:rPr lang="vi-VN" sz="2400" b="1" i="0" dirty="0">
                <a:solidFill>
                  <a:srgbClr val="002060"/>
                </a:solidFill>
                <a:effectLst/>
                <a:latin typeface="Calibri" panose="020F0502020204030204" pitchFamily="34" charset="0"/>
                <a:cs typeface="Calibri" panose="020F0502020204030204" pitchFamily="34" charset="0"/>
              </a:rPr>
              <a:t>p vỡ màu nâu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trong quả trứng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gió lộng</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thấy nhiều nắng reo</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Bỗng tôi thấy thương yêu</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Tôi biết là có mẹ</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Đói, tôi tìm giun dế</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Ăn no xoải cánh phơi...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Bầu trời ở bên ngoài</a:t>
            </a:r>
          </a:p>
          <a:p>
            <a:pPr algn="just" rtl="0" latinLnBrk="0"/>
            <a:r>
              <a:rPr lang="vi-VN" sz="2400" b="1" i="0" dirty="0">
                <a:solidFill>
                  <a:srgbClr val="002060"/>
                </a:solidFill>
                <a:effectLst/>
                <a:latin typeface="Calibri" panose="020F0502020204030204" pitchFamily="34" charset="0"/>
                <a:cs typeface="Calibri" panose="020F0502020204030204" pitchFamily="34" charset="0"/>
              </a:rPr>
              <a:t>Sao mà xanh đến thế</a:t>
            </a:r>
            <a:r>
              <a:rPr lang="en-US" sz="2400" b="1" i="0" dirty="0">
                <a:solidFill>
                  <a:srgbClr val="002060"/>
                </a:solidFill>
                <a:effectLst/>
                <a:latin typeface="Calibri" panose="020F0502020204030204" pitchFamily="34" charset="0"/>
                <a:cs typeface="Calibri" panose="020F0502020204030204" pitchFamily="34" charset="0"/>
              </a:rPr>
              <a:t>!</a:t>
            </a:r>
            <a:endParaRPr lang="vi-VN" sz="2400" b="1" i="0" dirty="0">
              <a:solidFill>
                <a:srgbClr val="002060"/>
              </a:solidFill>
              <a:effectLst/>
              <a:latin typeface="Calibri" panose="020F0502020204030204" pitchFamily="34" charset="0"/>
              <a:cs typeface="Calibri" panose="020F0502020204030204" pitchFamily="34" charset="0"/>
            </a:endParaRPr>
          </a:p>
          <a:p>
            <a:pPr algn="r" rtl="0" latinLnBrk="0"/>
            <a:r>
              <a:rPr lang="vi-VN" sz="2400" b="1" i="0" dirty="0">
                <a:solidFill>
                  <a:srgbClr val="002060"/>
                </a:solidFill>
                <a:effectLst/>
                <a:latin typeface="Calibri" panose="020F0502020204030204" pitchFamily="34" charset="0"/>
                <a:cs typeface="Calibri" panose="020F0502020204030204" pitchFamily="34" charset="0"/>
              </a:rPr>
              <a:t>(Xuân Quỳnh)</a:t>
            </a:r>
          </a:p>
        </p:txBody>
      </p:sp>
    </p:spTree>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fade">
                                      <p:cBhvr>
                                        <p:cTn id="7" dur="1000"/>
                                        <p:tgtEl>
                                          <p:spTgt spid="26"/>
                                        </p:tgtEl>
                                      </p:cBhvr>
                                    </p:animEffect>
                                    <p:anim calcmode="lin" valueType="num">
                                      <p:cBhvr>
                                        <p:cTn id="8" dur="1000" fill="hold"/>
                                        <p:tgtEl>
                                          <p:spTgt spid="26"/>
                                        </p:tgtEl>
                                        <p:attrNameLst>
                                          <p:attrName>ppt_x</p:attrName>
                                        </p:attrNameLst>
                                      </p:cBhvr>
                                      <p:tavLst>
                                        <p:tav tm="0">
                                          <p:val>
                                            <p:strVal val="#ppt_x"/>
                                          </p:val>
                                        </p:tav>
                                        <p:tav tm="100000">
                                          <p:val>
                                            <p:strVal val="#ppt_x"/>
                                          </p:val>
                                        </p:tav>
                                      </p:tavLst>
                                    </p:anim>
                                    <p:anim calcmode="lin" valueType="num">
                                      <p:cBhvr>
                                        <p:cTn id="9" dur="1000" fill="hold"/>
                                        <p:tgtEl>
                                          <p:spTgt spid="2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29"/>
                                        </p:tgtEl>
                                        <p:attrNameLst>
                                          <p:attrName>style.visibility</p:attrName>
                                        </p:attrNameLst>
                                      </p:cBhvr>
                                      <p:to>
                                        <p:strVal val="visible"/>
                                      </p:to>
                                    </p:set>
                                    <p:animEffect transition="in" filter="fade">
                                      <p:cBhvr>
                                        <p:cTn id="12" dur="1000"/>
                                        <p:tgtEl>
                                          <p:spTgt spid="29"/>
                                        </p:tgtEl>
                                      </p:cBhvr>
                                    </p:animEffect>
                                    <p:anim calcmode="lin" valueType="num">
                                      <p:cBhvr>
                                        <p:cTn id="13" dur="1000" fill="hold"/>
                                        <p:tgtEl>
                                          <p:spTgt spid="29"/>
                                        </p:tgtEl>
                                        <p:attrNameLst>
                                          <p:attrName>ppt_x</p:attrName>
                                        </p:attrNameLst>
                                      </p:cBhvr>
                                      <p:tavLst>
                                        <p:tav tm="0">
                                          <p:val>
                                            <p:strVal val="#ppt_x"/>
                                          </p:val>
                                        </p:tav>
                                        <p:tav tm="100000">
                                          <p:val>
                                            <p:strVal val="#ppt_x"/>
                                          </p:val>
                                        </p:tav>
                                      </p:tavLst>
                                    </p:anim>
                                    <p:anim calcmode="lin" valueType="num">
                                      <p:cBhvr>
                                        <p:cTn id="14" dur="1000" fill="hold"/>
                                        <p:tgtEl>
                                          <p:spTgt spid="29"/>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30"/>
                                        </p:tgtEl>
                                        <p:attrNameLst>
                                          <p:attrName>style.visibility</p:attrName>
                                        </p:attrNameLst>
                                      </p:cBhvr>
                                      <p:to>
                                        <p:strVal val="visible"/>
                                      </p:to>
                                    </p:set>
                                    <p:animEffect transition="in" filter="fade">
                                      <p:cBhvr>
                                        <p:cTn id="17" dur="1000"/>
                                        <p:tgtEl>
                                          <p:spTgt spid="30"/>
                                        </p:tgtEl>
                                      </p:cBhvr>
                                    </p:animEffect>
                                    <p:anim calcmode="lin" valueType="num">
                                      <p:cBhvr>
                                        <p:cTn id="18" dur="1000" fill="hold"/>
                                        <p:tgtEl>
                                          <p:spTgt spid="30"/>
                                        </p:tgtEl>
                                        <p:attrNameLst>
                                          <p:attrName>ppt_x</p:attrName>
                                        </p:attrNameLst>
                                      </p:cBhvr>
                                      <p:tavLst>
                                        <p:tav tm="0">
                                          <p:val>
                                            <p:strVal val="#ppt_x"/>
                                          </p:val>
                                        </p:tav>
                                        <p:tav tm="100000">
                                          <p:val>
                                            <p:strVal val="#ppt_x"/>
                                          </p:val>
                                        </p:tav>
                                      </p:tavLst>
                                    </p:anim>
                                    <p:anim calcmode="lin" valueType="num">
                                      <p:cBhvr>
                                        <p:cTn id="19" dur="1000" fill="hold"/>
                                        <p:tgtEl>
                                          <p:spTgt spid="30"/>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34"/>
                                        </p:tgtEl>
                                        <p:attrNameLst>
                                          <p:attrName>style.visibility</p:attrName>
                                        </p:attrNameLst>
                                      </p:cBhvr>
                                      <p:to>
                                        <p:strVal val="visible"/>
                                      </p:to>
                                    </p:set>
                                    <p:animEffect transition="in" filter="fade">
                                      <p:cBhvr>
                                        <p:cTn id="22" dur="1000"/>
                                        <p:tgtEl>
                                          <p:spTgt spid="34"/>
                                        </p:tgtEl>
                                      </p:cBhvr>
                                    </p:animEffect>
                                    <p:anim calcmode="lin" valueType="num">
                                      <p:cBhvr>
                                        <p:cTn id="23" dur="1000" fill="hold"/>
                                        <p:tgtEl>
                                          <p:spTgt spid="34"/>
                                        </p:tgtEl>
                                        <p:attrNameLst>
                                          <p:attrName>ppt_x</p:attrName>
                                        </p:attrNameLst>
                                      </p:cBhvr>
                                      <p:tavLst>
                                        <p:tav tm="0">
                                          <p:val>
                                            <p:strVal val="#ppt_x"/>
                                          </p:val>
                                        </p:tav>
                                        <p:tav tm="100000">
                                          <p:val>
                                            <p:strVal val="#ppt_x"/>
                                          </p:val>
                                        </p:tav>
                                      </p:tavLst>
                                    </p:anim>
                                    <p:anim calcmode="lin" valueType="num">
                                      <p:cBhvr>
                                        <p:cTn id="24" dur="1000" fill="hold"/>
                                        <p:tgtEl>
                                          <p:spTgt spid="34"/>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fade">
                                      <p:cBhvr>
                                        <p:cTn id="27" dur="1000"/>
                                        <p:tgtEl>
                                          <p:spTgt spid="35"/>
                                        </p:tgtEl>
                                      </p:cBhvr>
                                    </p:animEffect>
                                    <p:anim calcmode="lin" valueType="num">
                                      <p:cBhvr>
                                        <p:cTn id="28" dur="1000" fill="hold"/>
                                        <p:tgtEl>
                                          <p:spTgt spid="35"/>
                                        </p:tgtEl>
                                        <p:attrNameLst>
                                          <p:attrName>ppt_x</p:attrName>
                                        </p:attrNameLst>
                                      </p:cBhvr>
                                      <p:tavLst>
                                        <p:tav tm="0">
                                          <p:val>
                                            <p:strVal val="#ppt_x"/>
                                          </p:val>
                                        </p:tav>
                                        <p:tav tm="100000">
                                          <p:val>
                                            <p:strVal val="#ppt_x"/>
                                          </p:val>
                                        </p:tav>
                                      </p:tavLst>
                                    </p:anim>
                                    <p:anim calcmode="lin" valueType="num">
                                      <p:cBhvr>
                                        <p:cTn id="29" dur="1000" fill="hold"/>
                                        <p:tgtEl>
                                          <p:spTgt spid="3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5"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1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1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1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0.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1.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2.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051,&quot;width&quot;:5059}"/>
</p:tagLst>
</file>

<file path=ppt/tags/tag2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2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2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3.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4.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5.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6.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ags/tag7.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8.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2635.4425196850393,&quot;width&quot;:3503.8267716535433}"/>
</p:tagLst>
</file>

<file path=ppt/tags/tag9.xml><?xml version="1.0" encoding="utf-8"?>
<p:tagLst xmlns:a="http://schemas.openxmlformats.org/drawingml/2006/main" xmlns:r="http://schemas.openxmlformats.org/officeDocument/2006/relationships" xmlns:p="http://schemas.openxmlformats.org/presentationml/2006/main">
  <p:tag name="KSO_WM_UNIT_PLACING_PICTURE_USER_VIEWPORT" val="{&quot;height&quot;:8100,&quot;width&quot;:12019}"/>
</p:tagLst>
</file>

<file path=ppt/theme/theme1.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353</TotalTime>
  <Words>1574</Words>
  <Application>Microsoft Office PowerPoint</Application>
  <PresentationFormat>Widescreen</PresentationFormat>
  <Paragraphs>193</Paragraphs>
  <Slides>29</Slides>
  <Notes>19</Notes>
  <HiddenSlides>0</HiddenSlides>
  <MMClips>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29</vt:i4>
      </vt:variant>
    </vt:vector>
  </HeadingPairs>
  <TitlesOfParts>
    <vt:vector size="37" baseType="lpstr">
      <vt:lpstr>等线</vt:lpstr>
      <vt:lpstr>等线 Light</vt:lpstr>
      <vt:lpstr>Arial</vt:lpstr>
      <vt:lpstr>Calibri</vt:lpstr>
      <vt:lpstr>Segoe UI Historic</vt:lpstr>
      <vt:lpstr>Times New Roman</vt:lpstr>
      <vt:lpstr>UTM Duepuntozero</vt:lpstr>
      <vt:lpstr>千图网海量PPT模板www.58pic.com​​</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GIÚP MẸ THU HOẠCH TRỨNG GÀ</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subject>9Slide.vn</dc:subject>
  <dc:creator>huong</dc:creator>
  <dc:description>9Slide.vn</dc:description>
  <cp:lastModifiedBy>Hương</cp:lastModifiedBy>
  <cp:revision>40</cp:revision>
  <dcterms:created xsi:type="dcterms:W3CDTF">2023-07-14T08:36:04Z</dcterms:created>
  <dcterms:modified xsi:type="dcterms:W3CDTF">2023-08-11T13:27:13Z</dcterms:modified>
  <cp:category>9Slide.vn</cp:category>
</cp:coreProperties>
</file>