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60" r:id="rId3"/>
    <p:sldId id="290" r:id="rId4"/>
    <p:sldId id="291" r:id="rId5"/>
    <p:sldId id="293" r:id="rId6"/>
    <p:sldId id="301" r:id="rId7"/>
    <p:sldId id="288" r:id="rId8"/>
    <p:sldId id="286" r:id="rId9"/>
    <p:sldId id="302" r:id="rId10"/>
    <p:sldId id="266" r:id="rId11"/>
    <p:sldId id="306" r:id="rId12"/>
    <p:sldId id="372" r:id="rId13"/>
    <p:sldId id="353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07" r:id="rId23"/>
    <p:sldId id="3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90" autoAdjust="0"/>
  </p:normalViewPr>
  <p:slideViewPr>
    <p:cSldViewPr snapToGrid="0">
      <p:cViewPr varScale="1">
        <p:scale>
          <a:sx n="47" d="100"/>
          <a:sy n="47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4C0497E-1C39-4C80-ADDE-199D02617A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4" r:id="rId19"/>
    <p:sldLayoutId id="2147483695" r:id="rId20"/>
    <p:sldLayoutId id="2147483696" r:id="rId21"/>
    <p:sldLayoutId id="2147483697" r:id="rId22"/>
    <p:sldLayoutId id="2147483699" r:id="rId23"/>
    <p:sldLayoutId id="2147483710" r:id="rId2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1.jpeg"/><Relationship Id="rId1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287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69"/>
            <a:ext cx="412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:……..</a:t>
            </a: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</TotalTime>
  <Words>426</Words>
  <Application>Microsoft Office PowerPoint</Application>
  <PresentationFormat>Widescreen</PresentationFormat>
  <Paragraphs>105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Cambria</vt:lpstr>
      <vt:lpstr>SVN-Anastasia</vt:lpstr>
      <vt:lpstr>Times New Roman</vt:lpstr>
      <vt:lpstr>字魂59号-创粗黑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26</cp:revision>
  <dcterms:created xsi:type="dcterms:W3CDTF">2023-07-17T01:35:01Z</dcterms:created>
  <dcterms:modified xsi:type="dcterms:W3CDTF">2023-08-10T15:24:08Z</dcterms:modified>
  <cp:category>9Slide.vn</cp:category>
</cp:coreProperties>
</file>