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 id="295" r:id="rId4"/>
    <p:sldId id="461" r:id="rId5"/>
    <p:sldId id="462" r:id="rId6"/>
    <p:sldId id="463" r:id="rId7"/>
    <p:sldId id="348" r:id="rId8"/>
    <p:sldId id="275" r:id="rId9"/>
    <p:sldId id="464" r:id="rId10"/>
    <p:sldId id="357" r:id="rId11"/>
    <p:sldId id="465" r:id="rId12"/>
    <p:sldId id="466" r:id="rId13"/>
    <p:sldId id="467" r:id="rId14"/>
    <p:sldId id="26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83" autoAdjust="0"/>
  </p:normalViewPr>
  <p:slideViewPr>
    <p:cSldViewPr snapToGrid="0">
      <p:cViewPr varScale="1">
        <p:scale>
          <a:sx n="48" d="100"/>
          <a:sy n="48" d="100"/>
        </p:scale>
        <p:origin x="15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F7E-02DC-4654-8140-5A2BD7D77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572-0993-44DC-9E2D-27C995BE9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07B31-2E1A-481F-A815-E2C54388B180}"/>
              </a:ext>
            </a:extLst>
          </p:cNvPr>
          <p:cNvSpPr>
            <a:spLocks noGrp="1"/>
          </p:cNvSpPr>
          <p:nvPr>
            <p:ph type="dt" sz="half" idx="10"/>
          </p:nvPr>
        </p:nvSpPr>
        <p:spPr/>
        <p:txBody>
          <a:bodyPr/>
          <a:lstStyle/>
          <a:p>
            <a:fld id="{7A21FAF9-79EF-4A54-935D-734C6D3C3C1C}" type="datetimeFigureOut">
              <a:rPr lang="en-US" smtClean="0"/>
              <a:t>8/11/2023</a:t>
            </a:fld>
            <a:endParaRPr lang="en-US"/>
          </a:p>
        </p:txBody>
      </p:sp>
      <p:sp>
        <p:nvSpPr>
          <p:cNvPr id="5" name="Footer Placeholder 4">
            <a:extLst>
              <a:ext uri="{FF2B5EF4-FFF2-40B4-BE49-F238E27FC236}">
                <a16:creationId xmlns:a16="http://schemas.microsoft.com/office/drawing/2014/main" id="{8C21477B-5562-44BC-A65D-3CEC9A29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C4DD-2C66-49D4-ACE9-C8C0E69A07B1}"/>
              </a:ext>
            </a:extLst>
          </p:cNvPr>
          <p:cNvSpPr>
            <a:spLocks noGrp="1"/>
          </p:cNvSpPr>
          <p:nvPr>
            <p:ph type="sldNum" sz="quarter" idx="12"/>
          </p:nvPr>
        </p:nvSpPr>
        <p:spPr/>
        <p:txBody>
          <a:bodyPr/>
          <a:lstStyle/>
          <a:p>
            <a:fld id="{19CF4F17-1DCA-4EB5-A7C4-A1C398B10BEA}" type="slidenum">
              <a:rPr lang="en-US" smtClean="0"/>
              <a:t>‹#›</a:t>
            </a:fld>
            <a:endParaRPr lang="en-US"/>
          </a:p>
        </p:txBody>
      </p:sp>
    </p:spTree>
    <p:extLst>
      <p:ext uri="{BB962C8B-B14F-4D97-AF65-F5344CB8AC3E}">
        <p14:creationId xmlns:p14="http://schemas.microsoft.com/office/powerpoint/2010/main" val="15228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D6501A-F5CE-4A3A-A01C-E9B326E4FF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TotalTime>
  <Words>432</Words>
  <Application>Microsoft Office PowerPoint</Application>
  <PresentationFormat>Widescreen</PresentationFormat>
  <Paragraphs>136</Paragraphs>
  <Slides>15</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Cambria</vt:lpstr>
      <vt:lpstr>Impact</vt:lpstr>
      <vt:lpstr>Tahoma</vt:lpstr>
      <vt:lpstr>Times New Roman</vt:lpstr>
      <vt:lpstr>UTM Azuki</vt:lpstr>
      <vt:lpstr>UTM Cookies</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2023-07-20T12:40:07Z</dcterms:created>
  <dcterms:modified xsi:type="dcterms:W3CDTF">2023-08-11T04:44:34Z</dcterms:modified>
  <cp:category>9Slide.vn</cp:category>
</cp:coreProperties>
</file>