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3"/>
  </p:notesMasterIdLst>
  <p:sldIdLst>
    <p:sldId id="280" r:id="rId3"/>
    <p:sldId id="283" r:id="rId4"/>
    <p:sldId id="282" r:id="rId5"/>
    <p:sldId id="292" r:id="rId6"/>
    <p:sldId id="294" r:id="rId7"/>
    <p:sldId id="295" r:id="rId8"/>
    <p:sldId id="296" r:id="rId9"/>
    <p:sldId id="264" r:id="rId10"/>
    <p:sldId id="285" r:id="rId11"/>
    <p:sldId id="278" r:id="rId12"/>
    <p:sldId id="262" r:id="rId13"/>
    <p:sldId id="298" r:id="rId14"/>
    <p:sldId id="299" r:id="rId15"/>
    <p:sldId id="300" r:id="rId16"/>
    <p:sldId id="301" r:id="rId17"/>
    <p:sldId id="327" r:id="rId18"/>
    <p:sldId id="260" r:id="rId19"/>
    <p:sldId id="328" r:id="rId20"/>
    <p:sldId id="293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302" autoAdjust="0"/>
  </p:normalViewPr>
  <p:slideViewPr>
    <p:cSldViewPr snapToGrid="0">
      <p:cViewPr>
        <p:scale>
          <a:sx n="10" d="100"/>
          <a:sy n="10" d="100"/>
        </p:scale>
        <p:origin x="3042" y="10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51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01B7678-2E75-44D3-9C39-31D06DC2E6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31EEE01-46D2-4E1C-B852-A0CDDFFD896D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5.xml"/><Relationship Id="rId7" Type="http://schemas.openxmlformats.org/officeDocument/2006/relationships/image" Target="../media/image12.jpg"/><Relationship Id="rId12" Type="http://schemas.openxmlformats.org/officeDocument/2006/relationships/image" Target="../media/image40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tags" Target="../tags/tag26.xm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9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5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8.png"/><Relationship Id="rId5" Type="http://schemas.openxmlformats.org/officeDocument/2006/relationships/tags" Target="../tags/tag31.xml"/><Relationship Id="rId10" Type="http://schemas.openxmlformats.org/officeDocument/2006/relationships/image" Target="../media/image13.png"/><Relationship Id="rId4" Type="http://schemas.openxmlformats.org/officeDocument/2006/relationships/tags" Target="../tags/tag30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tags" Target="../tags/tag6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5.png"/><Relationship Id="rId5" Type="http://schemas.openxmlformats.org/officeDocument/2006/relationships/tags" Target="../tags/tag8.xml"/><Relationship Id="rId10" Type="http://schemas.openxmlformats.org/officeDocument/2006/relationships/image" Target="../media/image14.png"/><Relationship Id="rId4" Type="http://schemas.openxmlformats.org/officeDocument/2006/relationships/tags" Target="../tags/tag7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1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tags" Target="../tags/tag1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tags" Target="../tags/tag16.xml"/><Relationship Id="rId10" Type="http://schemas.openxmlformats.org/officeDocument/2006/relationships/image" Target="../media/image22.png"/><Relationship Id="rId4" Type="http://schemas.openxmlformats.org/officeDocument/2006/relationships/tags" Target="../tags/tag15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9.xml"/><Relationship Id="rId7" Type="http://schemas.openxmlformats.org/officeDocument/2006/relationships/image" Target="../media/image12.jpg"/><Relationship Id="rId12" Type="http://schemas.openxmlformats.org/officeDocument/2006/relationships/image" Target="../media/image2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tags" Target="../tags/tag20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6"/>
            <a:ext cx="9148887" cy="7298015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 rot="20823686">
            <a:off x="1893585" y="4738532"/>
            <a:ext cx="827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方正有猫在简体" panose="02000000000000000000" pitchFamily="2" charset="-122"/>
              <a:cs typeface="+mn-cs"/>
            </a:endParaRPr>
          </a:p>
        </p:txBody>
      </p: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F6EA05-0D73-4CEE-9922-24E27E28A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819" y="2713792"/>
            <a:ext cx="2261812" cy="1639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EB3A0-B275-2F58-939B-C8308515D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240" y="2612359"/>
            <a:ext cx="7955970" cy="3633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E0548-1834-239B-F873-AFCBFED99291}"/>
              </a:ext>
            </a:extLst>
          </p:cNvPr>
          <p:cNvSpPr txBox="1"/>
          <p:nvPr/>
        </p:nvSpPr>
        <p:spPr>
          <a:xfrm rot="20817544">
            <a:off x="5505450" y="52673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39" y="147627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B4872-487E-C8D0-F027-244A465405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6943" y="2349534"/>
            <a:ext cx="585876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Hoàn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thành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bị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mới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DẶN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>
            <a:extLst>
              <a:ext uri="{FF2B5EF4-FFF2-40B4-BE49-F238E27FC236}">
                <a16:creationId xmlns:a16="http://schemas.microsoft.com/office/drawing/2014/main" id="{92D0060E-48B1-4472-AD4E-BBD28B00F8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09176-6AEC-6945-2061-95AFCAF077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331" y="2568609"/>
            <a:ext cx="62550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E3641-82B1-3510-A9D8-5FF40E1B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79" y="1809749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492F0-D147-A60E-B837-8C94D1D4FE50}"/>
              </a:ext>
            </a:extLst>
          </p:cNvPr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8F8B4-6391-56FE-AD42-A8E6DB45B3F1}"/>
              </a:ext>
            </a:extLst>
          </p:cNvPr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3E028-1AF8-4A64-7D85-FE6F0398470E}"/>
              </a:ext>
            </a:extLst>
          </p:cNvPr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EC58-C780-2616-1941-E727022D3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98" y="1816448"/>
            <a:ext cx="6139204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hộp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món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ngờ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</TotalTime>
  <Words>338</Words>
  <Application>Microsoft Office PowerPoint</Application>
  <PresentationFormat>Widescreen</PresentationFormat>
  <Paragraphs>86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等线 Light</vt:lpstr>
      <vt:lpstr>#9Slide02 Noi dung dai</vt:lpstr>
      <vt:lpstr>#9Slide02 Tieu de dai</vt:lpstr>
      <vt:lpstr>Arial</vt:lpstr>
      <vt:lpstr>Calibri</vt:lpstr>
      <vt:lpstr>Cambria</vt:lpstr>
      <vt:lpstr>UTM Cookies</vt:lpstr>
      <vt:lpstr>Wingdings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32</cp:revision>
  <dcterms:created xsi:type="dcterms:W3CDTF">2023-08-10T00:29:11Z</dcterms:created>
  <dcterms:modified xsi:type="dcterms:W3CDTF">2023-08-11T04:51:17Z</dcterms:modified>
  <cp:category>9Slide.vn</cp:category>
</cp:coreProperties>
</file>