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9" r:id="rId2"/>
  </p:sldMasterIdLst>
  <p:notesMasterIdLst>
    <p:notesMasterId r:id="rId20"/>
  </p:notesMasterIdLst>
  <p:sldIdLst>
    <p:sldId id="298" r:id="rId3"/>
    <p:sldId id="309" r:id="rId4"/>
    <p:sldId id="308" r:id="rId5"/>
    <p:sldId id="310" r:id="rId6"/>
    <p:sldId id="331" r:id="rId7"/>
    <p:sldId id="332" r:id="rId8"/>
    <p:sldId id="294" r:id="rId9"/>
    <p:sldId id="333" r:id="rId10"/>
    <p:sldId id="311" r:id="rId11"/>
    <p:sldId id="334" r:id="rId12"/>
    <p:sldId id="335" r:id="rId13"/>
    <p:sldId id="336" r:id="rId14"/>
    <p:sldId id="317" r:id="rId15"/>
    <p:sldId id="337" r:id="rId16"/>
    <p:sldId id="321" r:id="rId17"/>
    <p:sldId id="329" r:id="rId18"/>
    <p:sldId id="330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78770" autoAdjust="0"/>
  </p:normalViewPr>
  <p:slideViewPr>
    <p:cSldViewPr snapToGrid="0">
      <p:cViewPr>
        <p:scale>
          <a:sx n="50" d="100"/>
          <a:sy n="50" d="100"/>
        </p:scale>
        <p:origin x="1482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8/10/2023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9965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14093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F1145D29-39FF-45EA-A187-C6C4C37110C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70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99C8A427-7E5F-448A-8217-33374493EF4A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3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7.png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audio" Target="../media/audio2.wav"/><Relationship Id="rId9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3.png"/><Relationship Id="rId3" Type="http://schemas.openxmlformats.org/officeDocument/2006/relationships/image" Target="../media/image7.jpg"/><Relationship Id="rId21" Type="http://schemas.microsoft.com/office/2007/relationships/hdphoto" Target="../media/hdphoto9.wdp"/><Relationship Id="rId7" Type="http://schemas.openxmlformats.org/officeDocument/2006/relationships/image" Target="../media/image9.png"/><Relationship Id="rId12" Type="http://schemas.openxmlformats.org/officeDocument/2006/relationships/image" Target="../media/image11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3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8.png"/><Relationship Id="rId15" Type="http://schemas.openxmlformats.org/officeDocument/2006/relationships/image" Target="../media/image12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0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13.png"/><Relationship Id="rId5" Type="http://schemas.openxmlformats.org/officeDocument/2006/relationships/slide" Target="slide3.xml"/><Relationship Id="rId4" Type="http://schemas.openxmlformats.org/officeDocument/2006/relationships/image" Target="../media/image15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2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Relationship Id="rId6" Type="http://schemas.openxmlformats.org/officeDocument/2006/relationships/slide" Target="slide3.xml"/><Relationship Id="rId11" Type="http://schemas.openxmlformats.org/officeDocument/2006/relationships/image" Target="../media/image18.png"/><Relationship Id="rId5" Type="http://schemas.openxmlformats.org/officeDocument/2006/relationships/image" Target="../media/image17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1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Relationship Id="rId6" Type="http://schemas.openxmlformats.org/officeDocument/2006/relationships/slide" Target="slide3.xml"/><Relationship Id="rId11" Type="http://schemas.openxmlformats.org/officeDocument/2006/relationships/image" Target="../media/image18.png"/><Relationship Id="rId5" Type="http://schemas.openxmlformats.org/officeDocument/2006/relationships/image" Target="../media/image19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5.wav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5.png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6205A432-BF92-0C91-17DA-ECF5D3258A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1399" y="-496262"/>
            <a:ext cx="4419600" cy="313892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1085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- GV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nhập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đây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2F4D0F">
                  <a:lumMod val="75000"/>
                  <a:lumOff val="2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FB59AEE-0C93-E1DF-79D2-87A5E6A4B5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43819" y="828989"/>
            <a:ext cx="3023878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en-VN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52</TotalTime>
  <Words>488</Words>
  <Application>Microsoft Office PowerPoint</Application>
  <PresentationFormat>Widescreen</PresentationFormat>
  <Paragraphs>107</Paragraphs>
  <Slides>17</Slides>
  <Notes>11</Notes>
  <HiddenSlides>0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17</vt:i4>
      </vt:variant>
    </vt:vector>
  </HeadingPairs>
  <TitlesOfParts>
    <vt:vector size="28" baseType="lpstr">
      <vt:lpstr>#9Slide02 Noi dung dai</vt:lpstr>
      <vt:lpstr>Arial</vt:lpstr>
      <vt:lpstr>Balsamiq Sans</vt:lpstr>
      <vt:lpstr>Calibri</vt:lpstr>
      <vt:lpstr>Coiny</vt:lpstr>
      <vt:lpstr>Luckiest Guy</vt:lpstr>
      <vt:lpstr>Montserrat Medium</vt:lpstr>
      <vt:lpstr>Nunito</vt:lpstr>
      <vt:lpstr>Times New Roman</vt:lpstr>
      <vt:lpstr>The Jungle Agency by Slidesgo</vt:lpstr>
      <vt:lpstr>Craft With Numbers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Hương</cp:lastModifiedBy>
  <cp:revision>32</cp:revision>
  <dcterms:created xsi:type="dcterms:W3CDTF">2023-06-12T06:24:41Z</dcterms:created>
  <dcterms:modified xsi:type="dcterms:W3CDTF">2023-08-10T15:05:02Z</dcterms:modified>
  <cp:category>9Slide.vn</cp:category>
</cp:coreProperties>
</file>