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54" autoAdjust="0"/>
  </p:normalViewPr>
  <p:slideViewPr>
    <p:cSldViewPr snapToGrid="0">
      <p:cViewPr varScale="1">
        <p:scale>
          <a:sx n="50" d="100"/>
          <a:sy n="50" d="100"/>
        </p:scale>
        <p:origin x="14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092AA66-44DE-3234-AC26-C124B47C67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46523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225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Algerian</vt:lpstr>
      <vt:lpstr>Arial</vt:lpstr>
      <vt:lpstr>Calibri</vt:lpstr>
      <vt:lpstr>Cambria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22</cp:revision>
  <dcterms:created xsi:type="dcterms:W3CDTF">2023-10-05T07:54:23Z</dcterms:created>
  <dcterms:modified xsi:type="dcterms:W3CDTF">2023-10-15T08:46:26Z</dcterms:modified>
  <cp:category>9Slide.vn</cp:category>
</cp:coreProperties>
</file>