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9"/>
  </p:notesMasterIdLst>
  <p:sldIdLst>
    <p:sldId id="257" r:id="rId2"/>
    <p:sldId id="258" r:id="rId3"/>
    <p:sldId id="492" r:id="rId4"/>
    <p:sldId id="506" r:id="rId5"/>
    <p:sldId id="524" r:id="rId6"/>
    <p:sldId id="527" r:id="rId7"/>
    <p:sldId id="528" r:id="rId8"/>
    <p:sldId id="278" r:id="rId9"/>
    <p:sldId id="501" r:id="rId10"/>
    <p:sldId id="503" r:id="rId11"/>
    <p:sldId id="529" r:id="rId12"/>
    <p:sldId id="530" r:id="rId13"/>
    <p:sldId id="532" r:id="rId14"/>
    <p:sldId id="533" r:id="rId15"/>
    <p:sldId id="534" r:id="rId16"/>
    <p:sldId id="53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p:cViewPr varScale="1">
        <p:scale>
          <a:sx n="49" d="100"/>
          <a:sy n="49" d="100"/>
        </p:scale>
        <p:origin x="15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601215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50136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CC9C474-3C04-4676-8DE7-EF5B3BE998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6.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5.wdp"/><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7"/>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22F1C84-7760-0783-0E6B-84A501A9C3B3}"/>
              </a:ext>
            </a:extLst>
          </p:cNvPr>
          <p:cNvPicPr>
            <a:picLocks noChangeAspect="1"/>
          </p:cNvPicPr>
          <p:nvPr/>
        </p:nvPicPr>
        <p:blipFill>
          <a:blip r:embed="rId8"/>
          <a:stretch>
            <a:fillRect/>
          </a:stretch>
        </p:blipFill>
        <p:spPr>
          <a:xfrm>
            <a:off x="1483976" y="1777981"/>
            <a:ext cx="9224047" cy="3359187"/>
          </a:xfrm>
          <a:prstGeom prst="rect">
            <a:avLst/>
          </a:prstGeom>
        </p:spPr>
      </p:pic>
      <p:pic>
        <p:nvPicPr>
          <p:cNvPr id="11" name="Picture 10">
            <a:extLst>
              <a:ext uri="{FF2B5EF4-FFF2-40B4-BE49-F238E27FC236}">
                <a16:creationId xmlns:a16="http://schemas.microsoft.com/office/drawing/2014/main" id="{7398ED71-1CAE-DC05-4203-8589BCDA1ED6}"/>
              </a:ext>
            </a:extLst>
          </p:cNvPr>
          <p:cNvPicPr>
            <a:picLocks noChangeAspect="1"/>
          </p:cNvPicPr>
          <p:nvPr/>
        </p:nvPicPr>
        <p:blipFill>
          <a:blip r:embed="rId9"/>
          <a:stretch>
            <a:fillRect/>
          </a:stretch>
        </p:blipFill>
        <p:spPr>
          <a:xfrm>
            <a:off x="4323051" y="4264446"/>
            <a:ext cx="3603048" cy="2005758"/>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F61A21FB-2E99-3D30-3239-EC4903641FDC}"/>
              </a:ext>
            </a:extLst>
          </p:cNvPr>
          <p:cNvGrpSpPr/>
          <p:nvPr/>
        </p:nvGrpSpPr>
        <p:grpSpPr>
          <a:xfrm>
            <a:off x="2212615" y="2522737"/>
            <a:ext cx="6655476" cy="1031003"/>
            <a:chOff x="5266189" y="1443269"/>
            <a:chExt cx="6655476" cy="1031003"/>
          </a:xfrm>
        </p:grpSpPr>
        <p:sp>
          <p:nvSpPr>
            <p:cNvPr id="5" name="TextBox 47">
              <a:extLst>
                <a:ext uri="{FF2B5EF4-FFF2-40B4-BE49-F238E27FC236}">
                  <a16:creationId xmlns:a16="http://schemas.microsoft.com/office/drawing/2014/main" id="{668AD0F8-9604-13D6-4284-00430A4C8AA1}"/>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5A8AA8E8-FF89-CAFC-AEB3-4B88EEAC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13" name="Group 12">
            <a:extLst>
              <a:ext uri="{FF2B5EF4-FFF2-40B4-BE49-F238E27FC236}">
                <a16:creationId xmlns:a16="http://schemas.microsoft.com/office/drawing/2014/main" id="{7DCDB37C-8A7C-54FA-9553-77FD59F14E7B}"/>
              </a:ext>
            </a:extLst>
          </p:cNvPr>
          <p:cNvGrpSpPr/>
          <p:nvPr/>
        </p:nvGrpSpPr>
        <p:grpSpPr>
          <a:xfrm>
            <a:off x="2220731" y="3683179"/>
            <a:ext cx="6613984" cy="1058675"/>
            <a:chOff x="5274305" y="2603711"/>
            <a:chExt cx="6613984" cy="1058675"/>
          </a:xfrm>
        </p:grpSpPr>
        <p:sp>
          <p:nvSpPr>
            <p:cNvPr id="14" name="TextBox 47">
              <a:extLst>
                <a:ext uri="{FF2B5EF4-FFF2-40B4-BE49-F238E27FC236}">
                  <a16:creationId xmlns:a16="http://schemas.microsoft.com/office/drawing/2014/main" id="{551A0429-247E-D614-FE24-1B04895D206F}"/>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a:extLst>
                <a:ext uri="{FF2B5EF4-FFF2-40B4-BE49-F238E27FC236}">
                  <a16:creationId xmlns:a16="http://schemas.microsoft.com/office/drawing/2014/main" id="{4F82BC98-F226-BC97-5F30-DEB28B0B8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6" name="Group 15">
            <a:extLst>
              <a:ext uri="{FF2B5EF4-FFF2-40B4-BE49-F238E27FC236}">
                <a16:creationId xmlns:a16="http://schemas.microsoft.com/office/drawing/2014/main" id="{74D38089-DC17-2BBB-B7C6-89F60B213673}"/>
              </a:ext>
            </a:extLst>
          </p:cNvPr>
          <p:cNvGrpSpPr/>
          <p:nvPr/>
        </p:nvGrpSpPr>
        <p:grpSpPr>
          <a:xfrm>
            <a:off x="2220731" y="5034369"/>
            <a:ext cx="6613984" cy="1031003"/>
            <a:chOff x="5274305" y="3954901"/>
            <a:chExt cx="6613984" cy="1031003"/>
          </a:xfrm>
        </p:grpSpPr>
        <p:sp>
          <p:nvSpPr>
            <p:cNvPr id="17" name="TextBox 47">
              <a:extLst>
                <a:ext uri="{FF2B5EF4-FFF2-40B4-BE49-F238E27FC236}">
                  <a16:creationId xmlns:a16="http://schemas.microsoft.com/office/drawing/2014/main" id="{09F94D91-FE61-CC38-A880-2AB307BDD99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a:extLst>
                <a:ext uri="{FF2B5EF4-FFF2-40B4-BE49-F238E27FC236}">
                  <a16:creationId xmlns:a16="http://schemas.microsoft.com/office/drawing/2014/main" id="{6BDF58C7-EB6D-2630-AD56-19C9D9E7D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9" name="Picture 18">
            <a:extLst>
              <a:ext uri="{FF2B5EF4-FFF2-40B4-BE49-F238E27FC236}">
                <a16:creationId xmlns:a16="http://schemas.microsoft.com/office/drawing/2014/main" id="{863B103B-CD43-AF96-1E0E-CEC70949EB95}"/>
              </a:ext>
            </a:extLst>
          </p:cNvPr>
          <p:cNvPicPr>
            <a:picLocks noChangeAspect="1"/>
          </p:cNvPicPr>
          <p:nvPr/>
        </p:nvPicPr>
        <p:blipFill>
          <a:blip r:embed="rId4"/>
          <a:stretch>
            <a:fillRect/>
          </a:stretch>
        </p:blipFill>
        <p:spPr>
          <a:xfrm>
            <a:off x="2753214" y="649902"/>
            <a:ext cx="6285521" cy="1938696"/>
          </a:xfrm>
          <a:prstGeom prst="rect">
            <a:avLst/>
          </a:prstGeom>
        </p:spPr>
      </p:pic>
    </p:spTree>
    <p:extLst>
      <p:ext uri="{BB962C8B-B14F-4D97-AF65-F5344CB8AC3E}">
        <p14:creationId xmlns:p14="http://schemas.microsoft.com/office/powerpoint/2010/main" val="223335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5285C660-B598-AB94-8B53-C52BF91518B8}"/>
              </a:ext>
            </a:extLst>
          </p:cNvPr>
          <p:cNvPicPr>
            <a:picLocks noChangeAspect="1"/>
          </p:cNvPicPr>
          <p:nvPr/>
        </p:nvPicPr>
        <p:blipFill>
          <a:blip r:embed="rId6"/>
          <a:stretch>
            <a:fillRect/>
          </a:stretch>
        </p:blipFill>
        <p:spPr>
          <a:xfrm>
            <a:off x="3697016" y="1074206"/>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id="{1B602E20-8C30-9067-1F13-233431CBD3C9}"/>
              </a:ext>
            </a:extLst>
          </p:cNvPr>
          <p:cNvPicPr>
            <a:picLocks noChangeAspect="1"/>
          </p:cNvPicPr>
          <p:nvPr/>
        </p:nvPicPr>
        <p:blipFill>
          <a:blip r:embed="rId3"/>
          <a:stretch>
            <a:fillRect/>
          </a:stretch>
        </p:blipFill>
        <p:spPr>
          <a:xfrm>
            <a:off x="1076656" y="0"/>
            <a:ext cx="9943438" cy="3456732"/>
          </a:xfrm>
          <a:prstGeom prst="rect">
            <a:avLst/>
          </a:prstGeom>
        </p:spPr>
      </p:pic>
      <p:sp>
        <p:nvSpPr>
          <p:cNvPr id="6" name="Rectangle: Rounded Corners 728">
            <a:extLst>
              <a:ext uri="{FF2B5EF4-FFF2-40B4-BE49-F238E27FC236}">
                <a16:creationId xmlns:a16="http://schemas.microsoft.com/office/drawing/2014/main" id="{1E3567B0-AA70-851C-DDB3-032BFC837D04}"/>
              </a:ext>
            </a:extLst>
          </p:cNvPr>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id="{880F1FEE-FB27-38F6-E5D5-67BE2930B4F2}"/>
              </a:ext>
            </a:extLst>
          </p:cNvPr>
          <p:cNvPicPr>
            <a:picLocks noChangeAspect="1"/>
          </p:cNvPicPr>
          <p:nvPr/>
        </p:nvPicPr>
        <p:blipFill>
          <a:blip r:embed="rId6"/>
          <a:stretch>
            <a:fillRect/>
          </a:stretch>
        </p:blipFill>
        <p:spPr>
          <a:xfrm>
            <a:off x="3462299" y="1217081"/>
            <a:ext cx="5267401" cy="4938188"/>
          </a:xfrm>
          <a:prstGeom prst="rect">
            <a:avLst/>
          </a:prstGeom>
        </p:spPr>
      </p:pic>
    </p:spTree>
    <p:extLst>
      <p:ext uri="{BB962C8B-B14F-4D97-AF65-F5344CB8AC3E}">
        <p14:creationId xmlns:p14="http://schemas.microsoft.com/office/powerpoint/2010/main" val="18046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457</Words>
  <Application>Microsoft Office PowerPoint</Application>
  <PresentationFormat>Widescreen</PresentationFormat>
  <Paragraphs>67</Paragraphs>
  <Slides>17</Slides>
  <Notes>5</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#9Slide07 Sedgwick Ave</vt:lpstr>
      <vt:lpstr>Arial</vt:lpstr>
      <vt:lpstr>Calibri</vt:lpstr>
      <vt:lpstr>Cambria</vt:lpstr>
      <vt:lpstr>华康方圆体W7</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26</cp:revision>
  <dcterms:created xsi:type="dcterms:W3CDTF">2023-07-09T09:50:29Z</dcterms:created>
  <dcterms:modified xsi:type="dcterms:W3CDTF">2023-08-10T15:19:44Z</dcterms:modified>
  <cp:category>9Slide.vn</cp:category>
</cp:coreProperties>
</file>