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3" r:id="rId3"/>
    <p:sldMasterId id="2147483715" r:id="rId4"/>
    <p:sldMasterId id="2147483717" r:id="rId5"/>
  </p:sldMasterIdLst>
  <p:notesMasterIdLst>
    <p:notesMasterId r:id="rId26"/>
  </p:notesMasterIdLst>
  <p:sldIdLst>
    <p:sldId id="403" r:id="rId6"/>
    <p:sldId id="282" r:id="rId7"/>
    <p:sldId id="283" r:id="rId8"/>
    <p:sldId id="284" r:id="rId9"/>
    <p:sldId id="285" r:id="rId10"/>
    <p:sldId id="408" r:id="rId11"/>
    <p:sldId id="406" r:id="rId12"/>
    <p:sldId id="296" r:id="rId13"/>
    <p:sldId id="873" r:id="rId14"/>
    <p:sldId id="876" r:id="rId15"/>
    <p:sldId id="407" r:id="rId16"/>
    <p:sldId id="409" r:id="rId17"/>
    <p:sldId id="396" r:id="rId18"/>
    <p:sldId id="410" r:id="rId19"/>
    <p:sldId id="262" r:id="rId20"/>
    <p:sldId id="371" r:id="rId21"/>
    <p:sldId id="372" r:id="rId22"/>
    <p:sldId id="373" r:id="rId23"/>
    <p:sldId id="375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6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9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9Slide.vn - 2019">
            <a:extLst>
              <a:ext uri="{FF2B5EF4-FFF2-40B4-BE49-F238E27FC236}">
                <a16:creationId xmlns:a16="http://schemas.microsoft.com/office/drawing/2014/main" id="{58092AD4-248E-FB9E-86B3-4753F55C20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36" r:id="rId4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719E44E-5C2A-66A0-E074-22C51003500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EA8ED37-5BAA-2CA4-21A4-5823AD4715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D3704E7-7827-0879-C6F2-CA4A361E0D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C2BEE02-26C7-FBCB-B464-715818DF518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image" Target="../media/image39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jp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Layout" Target="../slideLayouts/slideLayout5.xml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182</TotalTime>
  <Words>333</Words>
  <Application>Microsoft Macintosh PowerPoint</Application>
  <PresentationFormat>Widescreen</PresentationFormat>
  <Paragraphs>82</Paragraphs>
  <Slides>20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微软雅黑</vt:lpstr>
      <vt:lpstr>#9Slide02 Noi dung dai</vt:lpstr>
      <vt:lpstr>#9Slide02 Tieu de dai</vt:lpstr>
      <vt:lpstr>#9Slide03 Arima Madurai Black</vt:lpstr>
      <vt:lpstr>#9Slide05 SVNEgregio Script</vt:lpstr>
      <vt:lpstr>Abril Fatface</vt:lpstr>
      <vt:lpstr>Aldrich</vt:lpstr>
      <vt:lpstr>Arial</vt:lpstr>
      <vt:lpstr>Calibri</vt:lpstr>
      <vt:lpstr>Cambria</vt:lpstr>
      <vt:lpstr>Concert One</vt:lpstr>
      <vt:lpstr>Delius</vt:lpstr>
      <vt:lpstr>Nunito Black</vt:lpstr>
      <vt:lpstr>Times New Roman</vt:lpstr>
      <vt:lpstr>字魂36号-正文宋楷</vt:lpstr>
      <vt:lpstr>包图主题2</vt:lpstr>
      <vt:lpstr>2_Office Theme</vt:lpstr>
      <vt:lpstr>SlidesMania</vt:lpstr>
      <vt:lpstr>1_SlidesMania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Office User</cp:lastModifiedBy>
  <cp:revision>42</cp:revision>
  <dcterms:created xsi:type="dcterms:W3CDTF">2023-08-13T11:22:07Z</dcterms:created>
  <dcterms:modified xsi:type="dcterms:W3CDTF">2025-01-14T05:38:01Z</dcterms:modified>
  <cp:category>9Slide.vn</cp:category>
</cp:coreProperties>
</file>