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828" r:id="rId2"/>
    <p:sldId id="3802" r:id="rId3"/>
    <p:sldId id="3829" r:id="rId4"/>
    <p:sldId id="3835" r:id="rId5"/>
    <p:sldId id="3795" r:id="rId6"/>
    <p:sldId id="3799" r:id="rId7"/>
    <p:sldId id="3796" r:id="rId8"/>
    <p:sldId id="3798" r:id="rId9"/>
    <p:sldId id="3800" r:id="rId10"/>
    <p:sldId id="3831" r:id="rId11"/>
    <p:sldId id="3813" r:id="rId12"/>
    <p:sldId id="3832" r:id="rId13"/>
    <p:sldId id="3817" r:id="rId14"/>
    <p:sldId id="3833" r:id="rId15"/>
    <p:sldId id="3820" r:id="rId16"/>
    <p:sldId id="3836" r:id="rId17"/>
    <p:sldId id="383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857" autoAdjust="0"/>
  </p:normalViewPr>
  <p:slideViewPr>
    <p:cSldViewPr snapToGrid="0">
      <p:cViewPr>
        <p:scale>
          <a:sx n="50" d="100"/>
          <a:sy n="50" d="100"/>
        </p:scale>
        <p:origin x="148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F60DE-38F5-4B24-83CD-F4FFA69B9052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EC1F-53C4-4278-8DBF-8DAB3704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7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08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396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00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00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974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51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23978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10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201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641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7FE909C-D730-45A3-845C-D77C2C9A42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325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CEDD4F4-E0EC-7248-CFD3-C0D9D3025043}"/>
              </a:ext>
            </a:extLst>
          </p:cNvPr>
          <p:cNvGrpSpPr/>
          <p:nvPr/>
        </p:nvGrpSpPr>
        <p:grpSpPr>
          <a:xfrm>
            <a:off x="-754744" y="122541"/>
            <a:ext cx="9795367" cy="6952504"/>
            <a:chOff x="-566058" y="91906"/>
            <a:chExt cx="7346525" cy="5214378"/>
          </a:xfrm>
        </p:grpSpPr>
        <p:sp>
          <p:nvSpPr>
            <p:cNvPr id="2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57861" y="1314517"/>
              <a:ext cx="9470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1219170"/>
              <a:r>
                <a:rPr lang="en-US" kern="0" dirty="0"/>
                <a:t>NGUYỄN </a:t>
              </a:r>
            </a:p>
            <a:p>
              <a:pPr defTabSz="1219170"/>
              <a:r>
                <a:rPr lang="en-US" kern="0" dirty="0"/>
                <a:t>THỊ ÁI QUYÊN</a:t>
              </a:r>
              <a:endParaRPr lang="en-SG" kern="0" dirty="0"/>
            </a:p>
          </p:txBody>
        </p:sp>
        <p:pic>
          <p:nvPicPr>
            <p:cNvPr id="9" name="Hình ảnh 8" descr="Ảnh có chứa khuôn làm bánh quy&#10;&#10;Mô tả được tạo tự động">
              <a:extLst>
                <a:ext uri="{FF2B5EF4-FFF2-40B4-BE49-F238E27FC236}">
                  <a16:creationId xmlns:a16="http://schemas.microsoft.com/office/drawing/2014/main" id="{9AB77A15-25A3-EF6C-3458-2420E4A73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6058" y="91906"/>
              <a:ext cx="7346525" cy="5214378"/>
            </a:xfrm>
            <a:prstGeom prst="rect">
              <a:avLst/>
            </a:prstGeom>
          </p:spPr>
        </p:pic>
      </p:grpSp>
      <p:grpSp>
        <p:nvGrpSpPr>
          <p:cNvPr id="857" name="Google Shape;857;p34"/>
          <p:cNvGrpSpPr/>
          <p:nvPr/>
        </p:nvGrpSpPr>
        <p:grpSpPr>
          <a:xfrm rot="154629">
            <a:off x="4294690" y="939254"/>
            <a:ext cx="10358988" cy="7060628"/>
            <a:chOff x="2803042" y="467618"/>
            <a:chExt cx="7942004" cy="5563600"/>
          </a:xfrm>
        </p:grpSpPr>
        <p:sp>
          <p:nvSpPr>
            <p:cNvPr id="858" name="Google Shape;858;p34"/>
            <p:cNvSpPr/>
            <p:nvPr/>
          </p:nvSpPr>
          <p:spPr>
            <a:xfrm rot="21445371">
              <a:off x="2803042" y="1476774"/>
              <a:ext cx="7918642" cy="3767873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51" name="Google Shape;1051;p3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1052" name="Google Shape;1052;p3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5" name="Google Shape;1055;p3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4054040" y="4277329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C958CD37-4F1F-2D85-DFCA-1DDF7316F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06" y="676911"/>
            <a:ext cx="3580049" cy="142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233AD-08EE-32A1-CE25-14E3AC0E1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96" y="1582695"/>
            <a:ext cx="6712278" cy="3334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7D148-D92C-EBD1-0342-F354211847B0}"/>
              </a:ext>
            </a:extLst>
          </p:cNvPr>
          <p:cNvSpPr txBox="1"/>
          <p:nvPr/>
        </p:nvSpPr>
        <p:spPr>
          <a:xfrm>
            <a:off x="3528391" y="4522304"/>
            <a:ext cx="173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(</a:t>
            </a:r>
            <a:r>
              <a:rPr lang="en-US" sz="3600" b="1" dirty="0" err="1">
                <a:solidFill>
                  <a:srgbClr val="002060"/>
                </a:solidFill>
              </a:rPr>
              <a:t>Tiết</a:t>
            </a:r>
            <a:r>
              <a:rPr lang="en-US" sz="3600" b="1" dirty="0">
                <a:solidFill>
                  <a:srgbClr val="002060"/>
                </a:solidFill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3592604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4C3B5BB4-4BA4-7FA9-EEAD-166091F9127E}"/>
              </a:ext>
            </a:extLst>
          </p:cNvPr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>
              <a:extLst>
                <a:ext uri="{FF2B5EF4-FFF2-40B4-BE49-F238E27FC236}">
                  <a16:creationId xmlns:a16="http://schemas.microsoft.com/office/drawing/2014/main" id="{7B903FD2-70BC-CE82-B02D-5B9E56C461A5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>
                <a:extLst>
                  <a:ext uri="{FF2B5EF4-FFF2-40B4-BE49-F238E27FC236}">
                    <a16:creationId xmlns:a16="http://schemas.microsoft.com/office/drawing/2014/main" id="{82F7859F-D835-8927-E99A-D91AA8E1E50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79" name="Hình Bầu dục 78">
                <a:extLst>
                  <a:ext uri="{FF2B5EF4-FFF2-40B4-BE49-F238E27FC236}">
                    <a16:creationId xmlns:a16="http://schemas.microsoft.com/office/drawing/2014/main" id="{94EF0113-E262-9E8E-BD5A-D6CACD409964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77" name="Hộp Văn bản 76">
              <a:extLst>
                <a:ext uri="{FF2B5EF4-FFF2-40B4-BE49-F238E27FC236}">
                  <a16:creationId xmlns:a16="http://schemas.microsoft.com/office/drawing/2014/main" id="{A1EB98EE-51EF-8CDF-7D4B-0E14FC47E8F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44C5BF64-00C9-FB27-FDB7-C922B8BBDEFC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>
              <a:extLst>
                <a:ext uri="{FF2B5EF4-FFF2-40B4-BE49-F238E27FC236}">
                  <a16:creationId xmlns:a16="http://schemas.microsoft.com/office/drawing/2014/main" id="{647F61A8-7E19-4DA2-82D3-7EBF2B2E7165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>
                <a:extLst>
                  <a:ext uri="{FF2B5EF4-FFF2-40B4-BE49-F238E27FC236}">
                    <a16:creationId xmlns:a16="http://schemas.microsoft.com/office/drawing/2014/main" id="{3DBBFE59-06BA-A9B4-776D-AA515CB0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>
                <a:extLst>
                  <a:ext uri="{FF2B5EF4-FFF2-40B4-BE49-F238E27FC236}">
                    <a16:creationId xmlns:a16="http://schemas.microsoft.com/office/drawing/2014/main" id="{473E0CBB-3097-B801-CC9D-E57BCF7451CE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82" name="Hộp Văn bản 81">
              <a:extLst>
                <a:ext uri="{FF2B5EF4-FFF2-40B4-BE49-F238E27FC236}">
                  <a16:creationId xmlns:a16="http://schemas.microsoft.com/office/drawing/2014/main" id="{C6EA5C27-BAE7-E6B6-E43F-4446ED6FBFCC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41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74135" y="180976"/>
            <a:ext cx="11301789" cy="607544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272086" y="175966"/>
            <a:ext cx="11005513" cy="2098132"/>
            <a:chOff x="1203157" y="685800"/>
            <a:chExt cx="9835657" cy="1859022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Ở một nhà máy sản xuất đỏ chơi trẻ em, tháng Một sản xuất được 12 960 sản phẩm. Số sản phẩm sản xuất được trong tháng Hai giảm đi 2 lần so với tháng Một. Hỏi tháng Hai nhà máy đó sản xuất được bao nhiêu sản phẩm?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19718BFB-AAF5-0026-84DD-1A0E62849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53" y="2225716"/>
            <a:ext cx="2171627" cy="16795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C620F4-96D6-D18A-DCB9-D8FF353EE9A3}"/>
              </a:ext>
            </a:extLst>
          </p:cNvPr>
          <p:cNvSpPr txBox="1"/>
          <p:nvPr/>
        </p:nvSpPr>
        <p:spPr>
          <a:xfrm>
            <a:off x="1190626" y="2628900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</a:rPr>
              <a:t>giải</a:t>
            </a:r>
            <a:r>
              <a:rPr lang="en-US" sz="3600" b="1" u="sng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Số sản phẩm tháng 2 nhà máy đó sản xuất được là: 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</a:rPr>
              <a:t>    12 960 : 2 = 6 480 (sản phẩm)</a:t>
            </a:r>
          </a:p>
          <a:p>
            <a:pPr algn="r"/>
            <a:r>
              <a:rPr lang="vi-VN" sz="3600" dirty="0">
                <a:solidFill>
                  <a:srgbClr val="FF0000"/>
                </a:solidFill>
              </a:rPr>
              <a:t>        Đáp số : 6 480 (sản phẩm)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8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id="{6B4C64A8-EA4D-1932-CC8D-C38431D2F07F}"/>
              </a:ext>
            </a:extLst>
          </p:cNvPr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>
              <a:extLst>
                <a:ext uri="{FF2B5EF4-FFF2-40B4-BE49-F238E27FC236}">
                  <a16:creationId xmlns:a16="http://schemas.microsoft.com/office/drawing/2014/main" id="{4EB0A422-7CAC-6FE3-31CD-26DCBAB503DB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>
                <a:extLst>
                  <a:ext uri="{FF2B5EF4-FFF2-40B4-BE49-F238E27FC236}">
                    <a16:creationId xmlns:a16="http://schemas.microsoft.com/office/drawing/2014/main" id="{D34B825B-D630-182B-D5F4-31A9A4164965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0" name="Hình Bầu dục 89">
                <a:extLst>
                  <a:ext uri="{FF2B5EF4-FFF2-40B4-BE49-F238E27FC236}">
                    <a16:creationId xmlns:a16="http://schemas.microsoft.com/office/drawing/2014/main" id="{6999F205-E889-BA87-8A4F-E6ADC439781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88" name="Hộp Văn bản 87">
              <a:extLst>
                <a:ext uri="{FF2B5EF4-FFF2-40B4-BE49-F238E27FC236}">
                  <a16:creationId xmlns:a16="http://schemas.microsoft.com/office/drawing/2014/main" id="{BE1D386E-8172-CE6C-115E-1159E349531E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2945C1D6-C74C-18DB-2BCF-FA6F407F2460}"/>
              </a:ext>
            </a:extLst>
          </p:cNvPr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>
              <a:extLst>
                <a:ext uri="{FF2B5EF4-FFF2-40B4-BE49-F238E27FC236}">
                  <a16:creationId xmlns:a16="http://schemas.microsoft.com/office/drawing/2014/main" id="{C2C8EDBB-4A66-07EC-4B3B-CC786A6B9B5D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>
                <a:extLst>
                  <a:ext uri="{FF2B5EF4-FFF2-40B4-BE49-F238E27FC236}">
                    <a16:creationId xmlns:a16="http://schemas.microsoft.com/office/drawing/2014/main" id="{D1C88699-D585-B1E6-B71A-6FF81CD35E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32287117-A110-4208-C456-CF6E2882B1E2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93" name="Hộp Văn bản 92">
              <a:extLst>
                <a:ext uri="{FF2B5EF4-FFF2-40B4-BE49-F238E27FC236}">
                  <a16:creationId xmlns:a16="http://schemas.microsoft.com/office/drawing/2014/main" id="{AF33AB91-88F2-866C-32E6-181756614F53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99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257176"/>
            <a:ext cx="11301789" cy="584835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sym typeface="Arial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344B5577-DFC8-7313-9CE4-A75E70FE19A4}"/>
              </a:ext>
            </a:extLst>
          </p:cNvPr>
          <p:cNvGrpSpPr/>
          <p:nvPr/>
        </p:nvGrpSpPr>
        <p:grpSpPr>
          <a:xfrm>
            <a:off x="313324" y="442666"/>
            <a:ext cx="7887701" cy="995209"/>
            <a:chOff x="1041134" y="685800"/>
            <a:chExt cx="7592981" cy="921190"/>
          </a:xfrm>
        </p:grpSpPr>
        <p:grpSp>
          <p:nvGrpSpPr>
            <p:cNvPr id="5" name="Nhóm 4">
              <a:extLst>
                <a:ext uri="{FF2B5EF4-FFF2-40B4-BE49-F238E27FC236}">
                  <a16:creationId xmlns:a16="http://schemas.microsoft.com/office/drawing/2014/main" id="{8C7BB831-02D6-D3F1-2A86-F000510F3325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921190"/>
              <a:chOff x="1431757" y="695790"/>
              <a:chExt cx="1347537" cy="999352"/>
            </a:xfrm>
          </p:grpSpPr>
          <p:sp>
            <p:nvSpPr>
              <p:cNvPr id="3" name="Hình Bầu dục 2">
                <a:extLst>
                  <a:ext uri="{FF2B5EF4-FFF2-40B4-BE49-F238E27FC236}">
                    <a16:creationId xmlns:a16="http://schemas.microsoft.com/office/drawing/2014/main" id="{B95F77D3-93B9-49BC-A7D1-93AB3C8ECE6F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53A52EC-7A95-0F08-586F-1DB2E441C934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9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3</a:t>
                </a:r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ECB7D4A-05B8-3D3F-8AA2-C65A5F35D2F8}"/>
                </a:ext>
              </a:extLst>
            </p:cNvPr>
            <p:cNvSpPr txBox="1"/>
            <p:nvPr/>
          </p:nvSpPr>
          <p:spPr>
            <a:xfrm>
              <a:off x="1041134" y="706644"/>
              <a:ext cx="7592981" cy="769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giá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trị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biểu</a:t>
              </a:r>
              <a:r>
                <a:rPr lang="en-US" sz="4800" b="1" kern="0" dirty="0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000000"/>
                  </a:solidFill>
                  <a:cs typeface="Times New Roman" panose="02020603050405020304" pitchFamily="18" charset="0"/>
                  <a:sym typeface="Arial"/>
                </a:rPr>
                <a:t>thức</a:t>
              </a:r>
              <a:endParaRPr lang="en-US" sz="4800" kern="0" dirty="0">
                <a:solidFill>
                  <a:srgbClr val="00000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16677-7BF9-0641-A505-4AAD9E0C7FB0}"/>
              </a:ext>
            </a:extLst>
          </p:cNvPr>
          <p:cNvSpPr/>
          <p:nvPr/>
        </p:nvSpPr>
        <p:spPr>
          <a:xfrm>
            <a:off x="600075" y="1531088"/>
            <a:ext cx="5210175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(54 000 - 6 000): 8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F3DDCA-5E18-41F2-6187-239E07148D9B}"/>
              </a:ext>
            </a:extLst>
          </p:cNvPr>
          <p:cNvSpPr/>
          <p:nvPr/>
        </p:nvSpPr>
        <p:spPr>
          <a:xfrm>
            <a:off x="6677246" y="1520456"/>
            <a:ext cx="4867054" cy="7442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43 680 - 7120 x 5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AE4A8-1566-AFFC-E138-25FAEECD1C96}"/>
              </a:ext>
            </a:extLst>
          </p:cNvPr>
          <p:cNvSpPr txBox="1"/>
          <p:nvPr/>
        </p:nvSpPr>
        <p:spPr>
          <a:xfrm>
            <a:off x="1160721" y="2216002"/>
            <a:ext cx="2945218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48 000 : 6</a:t>
            </a:r>
          </a:p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06865F-091E-232A-BDCD-BC37EF1E71BE}"/>
              </a:ext>
            </a:extLst>
          </p:cNvPr>
          <p:cNvSpPr txBox="1"/>
          <p:nvPr/>
        </p:nvSpPr>
        <p:spPr>
          <a:xfrm>
            <a:off x="7151946" y="2254102"/>
            <a:ext cx="4373304" cy="1926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43 680 – 35 600</a:t>
            </a:r>
          </a:p>
          <a:p>
            <a:pPr algn="l">
              <a:lnSpc>
                <a:spcPct val="150000"/>
              </a:lnSpc>
            </a:pPr>
            <a:r>
              <a:rPr lang="en-US" sz="44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8 080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4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533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/>
                <a:sym typeface="Arial"/>
              </a:rPr>
              <a:t>SƠ ĐỒ KHO BÁU</a:t>
            </a:r>
            <a:endParaRPr lang="en-US" sz="6533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17C2BD34-A8D3-CCFB-6A34-BA2DD28BEA07}"/>
              </a:ext>
            </a:extLst>
          </p:cNvPr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>
              <a:extLst>
                <a:ext uri="{FF2B5EF4-FFF2-40B4-BE49-F238E27FC236}">
                  <a16:creationId xmlns:a16="http://schemas.microsoft.com/office/drawing/2014/main" id="{16B9B620-1F99-0631-FE8F-8480EB6A8FA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>
                <a:extLst>
                  <a:ext uri="{FF2B5EF4-FFF2-40B4-BE49-F238E27FC236}">
                    <a16:creationId xmlns:a16="http://schemas.microsoft.com/office/drawing/2014/main" id="{358127AE-4C98-6359-FA87-916D80BE3A5E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>
                  <a:extLst>
                    <a:ext uri="{FF2B5EF4-FFF2-40B4-BE49-F238E27FC236}">
                      <a16:creationId xmlns:a16="http://schemas.microsoft.com/office/drawing/2014/main" id="{600DD0AD-06FD-AED5-C08F-7242878CB13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4" name="Hình Bầu dục 73">
                  <a:extLst>
                    <a:ext uri="{FF2B5EF4-FFF2-40B4-BE49-F238E27FC236}">
                      <a16:creationId xmlns:a16="http://schemas.microsoft.com/office/drawing/2014/main" id="{9BA2F558-34DB-7F3C-4757-21F0085BF07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2" name="Hộp Văn bản 71">
                <a:extLst>
                  <a:ext uri="{FF2B5EF4-FFF2-40B4-BE49-F238E27FC236}">
                    <a16:creationId xmlns:a16="http://schemas.microsoft.com/office/drawing/2014/main" id="{1166336D-32CB-6602-2F5D-200F21419651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377915FB-A3FD-38F2-EE77-0E1690355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>
            <a:extLst>
              <a:ext uri="{FF2B5EF4-FFF2-40B4-BE49-F238E27FC236}">
                <a16:creationId xmlns:a16="http://schemas.microsoft.com/office/drawing/2014/main" id="{2FDFAB35-E8DF-55CD-FB69-039BF5CCBF79}"/>
              </a:ext>
            </a:extLst>
          </p:cNvPr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>
              <a:extLst>
                <a:ext uri="{FF2B5EF4-FFF2-40B4-BE49-F238E27FC236}">
                  <a16:creationId xmlns:a16="http://schemas.microsoft.com/office/drawing/2014/main" id="{568A6583-E4A2-5E5E-B6C1-275D070D8865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>
                <a:extLst>
                  <a:ext uri="{FF2B5EF4-FFF2-40B4-BE49-F238E27FC236}">
                    <a16:creationId xmlns:a16="http://schemas.microsoft.com/office/drawing/2014/main" id="{B634476D-CCE4-4FD3-99E0-3D2F01612223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>
                  <a:extLst>
                    <a:ext uri="{FF2B5EF4-FFF2-40B4-BE49-F238E27FC236}">
                      <a16:creationId xmlns:a16="http://schemas.microsoft.com/office/drawing/2014/main" id="{85F62A09-039A-0D3F-3483-F1263D7D035C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85" name="Hình Bầu dục 84">
                  <a:extLst>
                    <a:ext uri="{FF2B5EF4-FFF2-40B4-BE49-F238E27FC236}">
                      <a16:creationId xmlns:a16="http://schemas.microsoft.com/office/drawing/2014/main" id="{942BBE9D-F855-B1D3-784E-6A93A0BD4718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83" name="Hộp Văn bản 82">
                <a:extLst>
                  <a:ext uri="{FF2B5EF4-FFF2-40B4-BE49-F238E27FC236}">
                    <a16:creationId xmlns:a16="http://schemas.microsoft.com/office/drawing/2014/main" id="{D27B8EBD-9857-E607-53AD-21C0E6F3FD7E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04185671-519C-D70D-5CD7-F1D610E18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D46E945F-B469-5F76-F13D-309E11231C1A}"/>
              </a:ext>
            </a:extLst>
          </p:cNvPr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>
              <a:extLst>
                <a:ext uri="{FF2B5EF4-FFF2-40B4-BE49-F238E27FC236}">
                  <a16:creationId xmlns:a16="http://schemas.microsoft.com/office/drawing/2014/main" id="{1D0DE042-BC1C-5B14-75EB-89E77A1AF9DB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>
                <a:extLst>
                  <a:ext uri="{FF2B5EF4-FFF2-40B4-BE49-F238E27FC236}">
                    <a16:creationId xmlns:a16="http://schemas.microsoft.com/office/drawing/2014/main" id="{3F3A358F-6667-A439-364F-54E92B9B1AEA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>
                  <a:extLst>
                    <a:ext uri="{FF2B5EF4-FFF2-40B4-BE49-F238E27FC236}">
                      <a16:creationId xmlns:a16="http://schemas.microsoft.com/office/drawing/2014/main" id="{9C10BE33-37EE-6251-F414-54779C8370CD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77" name="Hình Bầu dục 76">
                  <a:extLst>
                    <a:ext uri="{FF2B5EF4-FFF2-40B4-BE49-F238E27FC236}">
                      <a16:creationId xmlns:a16="http://schemas.microsoft.com/office/drawing/2014/main" id="{F1AF206C-7B67-4A0E-55E3-1F2AA93CF605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75" name="Hộp Văn bản 74">
                <a:extLst>
                  <a:ext uri="{FF2B5EF4-FFF2-40B4-BE49-F238E27FC236}">
                    <a16:creationId xmlns:a16="http://schemas.microsoft.com/office/drawing/2014/main" id="{0B8C9880-4784-790D-3CFD-A6654F4873CA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5BEE9B0C-9A63-2481-36D0-2E49DE5C0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E705293F-CD37-9FE9-427B-434CD0C35532}"/>
              </a:ext>
            </a:extLst>
          </p:cNvPr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>
              <a:extLst>
                <a:ext uri="{FF2B5EF4-FFF2-40B4-BE49-F238E27FC236}">
                  <a16:creationId xmlns:a16="http://schemas.microsoft.com/office/drawing/2014/main" id="{6F2D3BA0-A8F2-D761-ED68-A139DD82CBB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>
                <a:extLst>
                  <a:ext uri="{FF2B5EF4-FFF2-40B4-BE49-F238E27FC236}">
                    <a16:creationId xmlns:a16="http://schemas.microsoft.com/office/drawing/2014/main" id="{D3D41869-D9B2-EDDA-6B95-AA9912567D13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93" name="Hình Bầu dục 92">
                <a:extLst>
                  <a:ext uri="{FF2B5EF4-FFF2-40B4-BE49-F238E27FC236}">
                    <a16:creationId xmlns:a16="http://schemas.microsoft.com/office/drawing/2014/main" id="{039A7CDB-C353-B836-47EE-D5EC71629CCA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91" name="Hộp Văn bản 90">
              <a:extLst>
                <a:ext uri="{FF2B5EF4-FFF2-40B4-BE49-F238E27FC236}">
                  <a16:creationId xmlns:a16="http://schemas.microsoft.com/office/drawing/2014/main" id="{7B19D421-2F1F-F7E3-4A99-2955C53083B6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94" name="Nhóm 93">
            <a:extLst>
              <a:ext uri="{FF2B5EF4-FFF2-40B4-BE49-F238E27FC236}">
                <a16:creationId xmlns:a16="http://schemas.microsoft.com/office/drawing/2014/main" id="{B168D926-4D75-2316-38A4-86DE9998B197}"/>
              </a:ext>
            </a:extLst>
          </p:cNvPr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>
              <a:extLst>
                <a:ext uri="{FF2B5EF4-FFF2-40B4-BE49-F238E27FC236}">
                  <a16:creationId xmlns:a16="http://schemas.microsoft.com/office/drawing/2014/main" id="{5F54F4F8-C797-71DC-854E-9DF7E44159C7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>
                <a:extLst>
                  <a:ext uri="{FF2B5EF4-FFF2-40B4-BE49-F238E27FC236}">
                    <a16:creationId xmlns:a16="http://schemas.microsoft.com/office/drawing/2014/main" id="{DF48CA03-5C6A-59A5-4780-689FC24CB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0D810810-C81C-760F-0D2C-F44BA0607E97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SVN-Poky's"/>
                    <a:cs typeface="Arial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+mj-lt"/>
                  <a:cs typeface="Arial"/>
                  <a:sym typeface="Arial"/>
                </a:endParaRPr>
              </a:p>
            </p:txBody>
          </p:sp>
        </p:grpSp>
        <p:sp>
          <p:nvSpPr>
            <p:cNvPr id="96" name="Hộp Văn bản 95">
              <a:extLst>
                <a:ext uri="{FF2B5EF4-FFF2-40B4-BE49-F238E27FC236}">
                  <a16:creationId xmlns:a16="http://schemas.microsoft.com/office/drawing/2014/main" id="{FFE25E4F-2624-6882-949C-764EB5DC2531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3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D6F4FF"/>
              </a:solidFill>
              <a:latin typeface="Calibri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2098132"/>
            <a:chOff x="1203157" y="685800"/>
            <a:chExt cx="9835657" cy="1859022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D6F4FF"/>
                  </a:solidFill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5867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827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Để phục vụ năm học mới, một cửa hàng nhập về 4 050 quyển sách tham khảo. Số sách giáo khoa nhập về gấp 5 l</a:t>
              </a:r>
              <a:r>
                <a:rPr lang="en-US" sz="3200" b="0" i="0" dirty="0">
                  <a:solidFill>
                    <a:srgbClr val="002060"/>
                  </a:solidFill>
                  <a:effectLst/>
                </a:rPr>
                <a:t>ầ</a:t>
              </a:r>
              <a:r>
                <a:rPr lang="vi-VN" sz="3200" b="0" i="0" dirty="0">
                  <a:solidFill>
                    <a:srgbClr val="002060"/>
                  </a:solidFill>
                  <a:effectLst/>
                </a:rPr>
                <a:t>n số sách tham khảo. Hỏi cửa hàng đó nhập về tất cả bao nhiêu quyển sách giáo khoa và sách tham khảo?</a:t>
              </a:r>
              <a:endParaRPr lang="en-US" sz="3200" kern="0" dirty="0">
                <a:solidFill>
                  <a:srgbClr val="002060"/>
                </a:solidFill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1323975" y="2798691"/>
            <a:ext cx="10080982" cy="30254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C753DE4-0FD9-5A7F-85AB-036B301E24F6}"/>
              </a:ext>
            </a:extLst>
          </p:cNvPr>
          <p:cNvGrpSpPr/>
          <p:nvPr/>
        </p:nvGrpSpPr>
        <p:grpSpPr>
          <a:xfrm>
            <a:off x="4046515" y="4123779"/>
            <a:ext cx="982685" cy="143421"/>
            <a:chOff x="3276600" y="3124200"/>
            <a:chExt cx="3505200" cy="399872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FB93F6DC-42E3-5A85-0D5D-42CA2C2B8024}"/>
                </a:ext>
              </a:extLst>
            </p:cNvPr>
            <p:cNvCxnSpPr>
              <a:cxnSpLocks/>
            </p:cNvCxnSpPr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3CB00B0-4A04-CB19-DB8F-CEEBCC5E0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48CACE85-24AD-8948-0168-56AD0C34D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sp>
        <p:nvSpPr>
          <p:cNvPr id="195" name="Right Brace 194">
            <a:extLst>
              <a:ext uri="{FF2B5EF4-FFF2-40B4-BE49-F238E27FC236}">
                <a16:creationId xmlns:a16="http://schemas.microsoft.com/office/drawing/2014/main" id="{9CB9B2FB-91AE-0153-980A-005390A276A5}"/>
              </a:ext>
            </a:extLst>
          </p:cNvPr>
          <p:cNvSpPr/>
          <p:nvPr/>
        </p:nvSpPr>
        <p:spPr>
          <a:xfrm>
            <a:off x="9393774" y="3763866"/>
            <a:ext cx="286282" cy="1275463"/>
          </a:xfrm>
          <a:prstGeom prst="rightBrace">
            <a:avLst>
              <a:gd name="adj1" fmla="val 28606"/>
              <a:gd name="adj2" fmla="val 50000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F3AF010-875D-6464-BB88-34512C3045E6}"/>
              </a:ext>
            </a:extLst>
          </p:cNvPr>
          <p:cNvGrpSpPr/>
          <p:nvPr/>
        </p:nvGrpSpPr>
        <p:grpSpPr>
          <a:xfrm>
            <a:off x="4068968" y="4825912"/>
            <a:ext cx="5132182" cy="308068"/>
            <a:chOff x="3276600" y="3111022"/>
            <a:chExt cx="3505200" cy="426228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10CD596A-851C-5FAD-5820-DB82390AD0BF}"/>
                </a:ext>
              </a:extLst>
            </p:cNvPr>
            <p:cNvCxnSpPr/>
            <p:nvPr/>
          </p:nvCxnSpPr>
          <p:spPr>
            <a:xfrm>
              <a:off x="3276600" y="3349640"/>
              <a:ext cx="3505200" cy="0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D4FC4AD-3F72-8ED6-9592-AE7BAB4BC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66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E81B9333-60E3-3E07-797C-F3CE75FD86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1800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28210EA5-A175-1FBB-BF9A-BC9CB9F4E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3164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F9E1F0A9-4982-A479-9E67-BE7ABA4E3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23223" y="3137378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07158459-2F0A-D4BE-AF56-65FF200646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6777" y="3124200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6C5B9EB3-FFB9-94EB-907B-433FDD657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6352" y="3111022"/>
              <a:ext cx="0" cy="399872"/>
            </a:xfrm>
            <a:prstGeom prst="line">
              <a:avLst/>
            </a:prstGeom>
            <a:noFill/>
            <a:ln w="76200" cap="flat" cmpd="sng" algn="ctr">
              <a:solidFill>
                <a:srgbClr val="FCECD0">
                  <a:lumMod val="25000"/>
                </a:srgbClr>
              </a:solidFill>
              <a:prstDash val="solid"/>
              <a:miter lim="800000"/>
            </a:ln>
            <a:effectLst/>
          </p:spPr>
        </p:cxnSp>
      </p:grp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D5C076C-4670-8E58-5729-60049B08037F}"/>
              </a:ext>
            </a:extLst>
          </p:cNvPr>
          <p:cNvCxnSpPr>
            <a:cxnSpLocks/>
          </p:cNvCxnSpPr>
          <p:nvPr/>
        </p:nvCxnSpPr>
        <p:spPr>
          <a:xfrm flipV="1">
            <a:off x="5042665" y="4248150"/>
            <a:ext cx="0" cy="556410"/>
          </a:xfrm>
          <a:prstGeom prst="line">
            <a:avLst/>
          </a:prstGeom>
          <a:noFill/>
          <a:ln w="57150" cap="flat" cmpd="sng" algn="ctr">
            <a:solidFill>
              <a:srgbClr val="FC6E51">
                <a:lumMod val="75000"/>
              </a:srgbClr>
            </a:solidFill>
            <a:prstDash val="sysDot"/>
            <a:miter lim="800000"/>
          </a:ln>
          <a:effectLst/>
        </p:spPr>
      </p:cxnSp>
      <p:sp>
        <p:nvSpPr>
          <p:cNvPr id="201" name="Right Brace 200">
            <a:extLst>
              <a:ext uri="{FF2B5EF4-FFF2-40B4-BE49-F238E27FC236}">
                <a16:creationId xmlns:a16="http://schemas.microsoft.com/office/drawing/2014/main" id="{1EB8CD9A-C9AC-9644-5B2A-CB4F794DF742}"/>
              </a:ext>
            </a:extLst>
          </p:cNvPr>
          <p:cNvSpPr/>
          <p:nvPr/>
        </p:nvSpPr>
        <p:spPr>
          <a:xfrm rot="16200000">
            <a:off x="4351995" y="3462652"/>
            <a:ext cx="387005" cy="1005507"/>
          </a:xfrm>
          <a:prstGeom prst="rightBrace">
            <a:avLst>
              <a:gd name="adj1" fmla="val 41059"/>
              <a:gd name="adj2" fmla="val 51162"/>
            </a:avLst>
          </a:prstGeom>
          <a:noFill/>
          <a:ln w="38100" cap="flat" cmpd="sng" algn="ctr">
            <a:solidFill>
              <a:srgbClr val="FC6E5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FE0EF001-CAD1-A496-D6F9-A88B2D6A34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3436" r="43750" b="26667"/>
          <a:stretch/>
        </p:blipFill>
        <p:spPr>
          <a:xfrm>
            <a:off x="9794385" y="4015032"/>
            <a:ext cx="524201" cy="75198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8557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0AB6C84B-A21D-AD46-6762-65F473479D46}"/>
              </a:ext>
            </a:extLst>
          </p:cNvPr>
          <p:cNvSpPr txBox="1"/>
          <p:nvPr/>
        </p:nvSpPr>
        <p:spPr>
          <a:xfrm>
            <a:off x="1438276" y="4680886"/>
            <a:ext cx="257265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giáo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khoa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303A824-F325-344E-C82A-944872A4F477}"/>
              </a:ext>
            </a:extLst>
          </p:cNvPr>
          <p:cNvSpPr txBox="1"/>
          <p:nvPr/>
        </p:nvSpPr>
        <p:spPr>
          <a:xfrm>
            <a:off x="1381125" y="3885072"/>
            <a:ext cx="259712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000" b="1" kern="0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kern="0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6D09F66-25FC-50BB-A831-69AE189BF684}"/>
              </a:ext>
            </a:extLst>
          </p:cNvPr>
          <p:cNvSpPr txBox="1"/>
          <p:nvPr/>
        </p:nvSpPr>
        <p:spPr>
          <a:xfrm>
            <a:off x="3778638" y="3437022"/>
            <a:ext cx="143635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4 050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B9525C4-4D0C-841A-5B48-D860DF558873}"/>
              </a:ext>
            </a:extLst>
          </p:cNvPr>
          <p:cNvSpPr txBox="1"/>
          <p:nvPr/>
        </p:nvSpPr>
        <p:spPr>
          <a:xfrm>
            <a:off x="9982854" y="4350054"/>
            <a:ext cx="1436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77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95" grpId="0" animBg="1"/>
      <p:bldP spid="201" grpId="0" animBg="1"/>
      <p:bldP spid="204" grpId="0"/>
      <p:bldP spid="205" grpId="0"/>
      <p:bldP spid="206" grpId="0"/>
      <p:bldP spid="208" grpId="0"/>
      <p:bldP spid="2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5106" y="476250"/>
            <a:ext cx="11301789" cy="6014134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10" name="Nhóm 6">
            <a:extLst>
              <a:ext uri="{FF2B5EF4-FFF2-40B4-BE49-F238E27FC236}">
                <a16:creationId xmlns:a16="http://schemas.microsoft.com/office/drawing/2014/main" id="{3154E70D-E5A4-87B3-E7FC-F7198A481EF2}"/>
              </a:ext>
            </a:extLst>
          </p:cNvPr>
          <p:cNvGrpSpPr/>
          <p:nvPr/>
        </p:nvGrpSpPr>
        <p:grpSpPr>
          <a:xfrm>
            <a:off x="310186" y="414091"/>
            <a:ext cx="11005513" cy="1975021"/>
            <a:chOff x="1203157" y="685800"/>
            <a:chExt cx="9835657" cy="1749941"/>
          </a:xfrm>
        </p:grpSpPr>
        <p:grpSp>
          <p:nvGrpSpPr>
            <p:cNvPr id="11" name="Nhóm 4">
              <a:extLst>
                <a:ext uri="{FF2B5EF4-FFF2-40B4-BE49-F238E27FC236}">
                  <a16:creationId xmlns:a16="http://schemas.microsoft.com/office/drawing/2014/main" id="{DD35F18A-4DAF-6E18-6A91-EDC41EB0D31E}"/>
                </a:ext>
              </a:extLst>
            </p:cNvPr>
            <p:cNvGrpSpPr/>
            <p:nvPr/>
          </p:nvGrpSpPr>
          <p:grpSpPr>
            <a:xfrm>
              <a:off x="1203157" y="685800"/>
              <a:ext cx="1311443" cy="881792"/>
              <a:chOff x="1431757" y="695790"/>
              <a:chExt cx="1347537" cy="956611"/>
            </a:xfrm>
          </p:grpSpPr>
          <p:sp>
            <p:nvSpPr>
              <p:cNvPr id="13" name="Hình Bầu dục 2">
                <a:extLst>
                  <a:ext uri="{FF2B5EF4-FFF2-40B4-BE49-F238E27FC236}">
                    <a16:creationId xmlns:a16="http://schemas.microsoft.com/office/drawing/2014/main" id="{CFBAD606-7A3C-57BB-DAD9-9EE086796DFD}"/>
                  </a:ext>
                </a:extLst>
              </p:cNvPr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14" name="Hộp Văn bản 3">
                <a:extLst>
                  <a:ext uri="{FF2B5EF4-FFF2-40B4-BE49-F238E27FC236}">
                    <a16:creationId xmlns:a16="http://schemas.microsoft.com/office/drawing/2014/main" id="{70722D95-1BA2-131E-3088-C3D485106ECE}"/>
                  </a:ext>
                </a:extLst>
              </p:cNvPr>
              <p:cNvSpPr txBox="1"/>
              <p:nvPr/>
            </p:nvSpPr>
            <p:spPr>
              <a:xfrm>
                <a:off x="1431757" y="695790"/>
                <a:ext cx="1347537" cy="95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Times New Roman" panose="02020603050405020304" pitchFamily="18" charset="0"/>
                    <a:sym typeface="Arial"/>
                  </a:rPr>
                  <a:t>4</a:t>
                </a:r>
              </a:p>
            </p:txBody>
          </p:sp>
        </p:grpSp>
        <p:sp>
          <p:nvSpPr>
            <p:cNvPr id="12" name="Hộp Văn bản 5">
              <a:extLst>
                <a:ext uri="{FF2B5EF4-FFF2-40B4-BE49-F238E27FC236}">
                  <a16:creationId xmlns:a16="http://schemas.microsoft.com/office/drawing/2014/main" id="{3A0E2CFC-0ABC-78C5-38DE-64AA500FFF0C}"/>
                </a:ext>
              </a:extLst>
            </p:cNvPr>
            <p:cNvSpPr txBox="1"/>
            <p:nvPr/>
          </p:nvSpPr>
          <p:spPr>
            <a:xfrm>
              <a:off x="2236871" y="717723"/>
              <a:ext cx="8801943" cy="1718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 phục vụ năm học mới, một cửa hàng nhập về 4 050 quyển sách tham khảo. Số sách giáo khoa nhập về gấp 5 l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ầ</a:t>
              </a:r>
              <a:r>
                <a:rPr kumimoji="0" lang="vi-VN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số sách tham khảo. Hỏi cửa hàng đó nhập về tất cả bao nhiêu quyển sách giáo khoa và sách tham khảo?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55" name="Rectangle: Rounded Corners 154">
            <a:extLst>
              <a:ext uri="{FF2B5EF4-FFF2-40B4-BE49-F238E27FC236}">
                <a16:creationId xmlns:a16="http://schemas.microsoft.com/office/drawing/2014/main" id="{BF1E7801-0D19-9E7E-214F-24E52438FB14}"/>
              </a:ext>
            </a:extLst>
          </p:cNvPr>
          <p:cNvSpPr/>
          <p:nvPr/>
        </p:nvSpPr>
        <p:spPr>
          <a:xfrm>
            <a:off x="990600" y="2647950"/>
            <a:ext cx="10414357" cy="3629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4FE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31B77B7-9F25-0602-E463-45B33815FD1F}"/>
              </a:ext>
            </a:extLst>
          </p:cNvPr>
          <p:cNvSpPr txBox="1"/>
          <p:nvPr/>
        </p:nvSpPr>
        <p:spPr>
          <a:xfrm>
            <a:off x="5328907" y="2589069"/>
            <a:ext cx="236278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30BA6-9F03-F8AD-788F-A6CD3E196597}"/>
              </a:ext>
            </a:extLst>
          </p:cNvPr>
          <p:cNvSpPr txBox="1"/>
          <p:nvPr/>
        </p:nvSpPr>
        <p:spPr>
          <a:xfrm>
            <a:off x="1137906" y="3389169"/>
            <a:ext cx="1026351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4 050 x 5 = 20 250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ctr">
              <a:defRPr/>
            </a:pP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SGK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khảo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4 050 + 20 250 =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 algn="r">
              <a:defRPr/>
            </a:pP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24 300 (</a:t>
            </a:r>
            <a:r>
              <a:rPr lang="en-US" sz="3600" b="1" dirty="0" err="1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3600" b="1" dirty="0">
                <a:solidFill>
                  <a:srgbClr val="15633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15633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704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204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>
            <a:extLst>
              <a:ext uri="{FF2B5EF4-FFF2-40B4-BE49-F238E27FC236}">
                <a16:creationId xmlns:a16="http://schemas.microsoft.com/office/drawing/2014/main" id="{6AE10A6B-A389-5B6A-DFDF-803D1E16CF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0" t="11589" r="19980" b="17582"/>
          <a:stretch/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CA56D0C-A0C2-6213-53EB-3C58A34E454D}"/>
              </a:ext>
            </a:extLst>
          </p:cNvPr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27E5ADAB-9CA2-9625-09C3-D0B2F05E81DB}"/>
              </a:ext>
            </a:extLst>
          </p:cNvPr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id="{012D0BE2-D873-3523-4727-9C8655AD405B}"/>
              </a:ext>
            </a:extLst>
          </p:cNvPr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oiny" panose="02000903060500060000" pitchFamily="2" charset="0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oiny" panose="02000903060500060000" pitchFamily="2" charset="0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E894D2F-39AE-C1F0-3520-FDA9D33F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46" y="-154893"/>
            <a:ext cx="9559357" cy="4767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/>
          </p:nvPr>
        </p:nvSpPr>
        <p:spPr>
          <a:xfrm>
            <a:off x="1211792" y="1629842"/>
            <a:ext cx="9557809" cy="476299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US" sz="1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LUYỆN TẬP</a:t>
            </a:r>
            <a:endParaRPr lang="vi-VN" sz="1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30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>
            <a:extLst>
              <a:ext uri="{FF2B5EF4-FFF2-40B4-BE49-F238E27FC236}">
                <a16:creationId xmlns:a16="http://schemas.microsoft.com/office/drawing/2014/main" id="{87EDCF8E-03F0-1001-6523-AF9E9085B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2AB3A1-F217-4ADF-98DA-2F344048EE1F}"/>
              </a:ext>
            </a:extLst>
          </p:cNvPr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9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BDC67C6-F55C-61E7-5D80-5EBCF828F5F4}"/>
              </a:ext>
            </a:extLst>
          </p:cNvPr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B3108209-C48B-F90D-B203-B363336A4F07}"/>
              </a:ext>
            </a:extLst>
          </p:cNvPr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>
              <a:extLst>
                <a:ext uri="{FF2B5EF4-FFF2-40B4-BE49-F238E27FC236}">
                  <a16:creationId xmlns:a16="http://schemas.microsoft.com/office/drawing/2014/main" id="{1D01C82B-5C52-B2AD-5B62-0813825E4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/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>
              <a:extLst>
                <a:ext uri="{FF2B5EF4-FFF2-40B4-BE49-F238E27FC236}">
                  <a16:creationId xmlns:a16="http://schemas.microsoft.com/office/drawing/2014/main" id="{59A20915-E44B-5522-EE1B-0F15FE0C2BE4}"/>
                </a:ext>
              </a:extLst>
            </p:cNvPr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D6F4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CF060E62-0198-8A5C-863A-888DB2543D88}"/>
              </a:ext>
            </a:extLst>
          </p:cNvPr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7AA1748D-85F8-ED67-48C7-61E7BB2F20B0}"/>
                </a:ext>
              </a:extLst>
            </p:cNvPr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55CF1FA8-70AB-CAC5-8E92-19641DB706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/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63CC514-5D28-0BE1-23FE-9946BC5BE1F3}"/>
                  </a:ext>
                </a:extLst>
              </p:cNvPr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6DAFDE43-2761-CD14-6FD6-802882C2984F}"/>
                </a:ext>
              </a:extLst>
            </p:cNvPr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1</a:t>
              </a:r>
              <a:endParaRPr lang="vi-VN" sz="1067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D58F4A4-F77D-F317-E3BD-927E0C76B830}"/>
              </a:ext>
            </a:extLst>
          </p:cNvPr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10401466-B54E-1CCC-E831-A8B3F6CF2457}"/>
                </a:ext>
              </a:extLst>
            </p:cNvPr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93008D32-78BF-6766-3397-ECE9F27812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/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A82C810-999A-4B47-A715-4442AEA08F78}"/>
                  </a:ext>
                </a:extLst>
              </p:cNvPr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421FCB3C-53AF-1D64-BD8F-F0628C24B0B9}"/>
                </a:ext>
              </a:extLst>
            </p:cNvPr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TRẠM </a:t>
              </a:r>
              <a:r>
                <a:rPr lang="vi-VN" sz="1333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871FD855-E95D-4CC0-1DE0-E287AAD47C9F}"/>
              </a:ext>
            </a:extLst>
          </p:cNvPr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id="{E4208394-82BE-EE2E-6620-5453571A6179}"/>
                </a:ext>
              </a:extLst>
            </p:cNvPr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>
                <a:extLst>
                  <a:ext uri="{FF2B5EF4-FFF2-40B4-BE49-F238E27FC236}">
                    <a16:creationId xmlns:a16="http://schemas.microsoft.com/office/drawing/2014/main" id="{16F1D821-DA81-21AB-C07F-939BDF0C6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/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963E3D39-2A7F-D9F0-1DF6-5B60D8630047}"/>
                  </a:ext>
                </a:extLst>
              </p:cNvPr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867" b="1" kern="0" dirty="0">
                    <a:solidFill>
                      <a:srgbClr val="FF0000"/>
                    </a:solidFill>
                    <a:latin typeface="SVN-Poky's"/>
                    <a:cs typeface="Arial"/>
                    <a:sym typeface="Arial"/>
                  </a:rPr>
                  <a:t>X</a:t>
                </a:r>
              </a:p>
            </p:txBody>
          </p:sp>
        </p:grpSp>
        <p:sp>
          <p:nvSpPr>
            <p:cNvPr id="36" name="Hộp Văn bản 35">
              <a:extLst>
                <a:ext uri="{FF2B5EF4-FFF2-40B4-BE49-F238E27FC236}">
                  <a16:creationId xmlns:a16="http://schemas.microsoft.com/office/drawing/2014/main" id="{C6D03883-155E-BE7A-FDD9-4546FF2C78BC}"/>
                </a:ext>
              </a:extLst>
            </p:cNvPr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933" b="1" kern="0" dirty="0">
                  <a:solidFill>
                    <a:srgbClr val="00A5CA"/>
                  </a:solidFill>
                  <a:latin typeface="SVN-Poky's"/>
                  <a:cs typeface="Arial"/>
                  <a:sym typeface="Arial"/>
                </a:rPr>
                <a:t>TRẠM 2</a:t>
              </a:r>
              <a:endParaRPr lang="vi-VN" sz="933" b="1" kern="0" dirty="0">
                <a:solidFill>
                  <a:srgbClr val="00A5CA"/>
                </a:solidFill>
                <a:latin typeface="+mj-lt"/>
                <a:cs typeface="Arial"/>
                <a:sym typeface="Arial"/>
              </a:endParaRPr>
            </a:p>
          </p:txBody>
        </p: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8F294D8E-10C5-12A4-8B3B-1AA1CFE4F8A1}"/>
              </a:ext>
            </a:extLst>
          </p:cNvPr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1" name="Nhóm 40">
            <a:extLst>
              <a:ext uri="{FF2B5EF4-FFF2-40B4-BE49-F238E27FC236}">
                <a16:creationId xmlns:a16="http://schemas.microsoft.com/office/drawing/2014/main" id="{FAEFE9FF-959C-3442-3D8E-1C328DE975E0}"/>
              </a:ext>
            </a:extLst>
          </p:cNvPr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>
              <a:extLst>
                <a:ext uri="{FF2B5EF4-FFF2-40B4-BE49-F238E27FC236}">
                  <a16:creationId xmlns:a16="http://schemas.microsoft.com/office/drawing/2014/main" id="{0FF87A1D-8DB3-CC65-6C89-D83F29623D31}"/>
                </a:ext>
              </a:extLst>
            </p:cNvPr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>
                <a:extLst>
                  <a:ext uri="{FF2B5EF4-FFF2-40B4-BE49-F238E27FC236}">
                    <a16:creationId xmlns:a16="http://schemas.microsoft.com/office/drawing/2014/main" id="{D87FDA36-C6D6-983A-0744-27F75A1E13B2}"/>
                  </a:ext>
                </a:extLst>
              </p:cNvPr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>
                  <a:extLst>
                    <a:ext uri="{FF2B5EF4-FFF2-40B4-BE49-F238E27FC236}">
                      <a16:creationId xmlns:a16="http://schemas.microsoft.com/office/drawing/2014/main" id="{DFCFBACB-753F-DFC7-C8F9-FB8A66A80B8F}"/>
                    </a:ext>
                  </a:extLst>
                </p:cNvPr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  <p:sp>
              <p:nvSpPr>
                <p:cNvPr id="47" name="Hình Bầu dục 46">
                  <a:extLst>
                    <a:ext uri="{FF2B5EF4-FFF2-40B4-BE49-F238E27FC236}">
                      <a16:creationId xmlns:a16="http://schemas.microsoft.com/office/drawing/2014/main" id="{41906F6D-E973-1DAC-FE7F-445F8AD39E7F}"/>
                    </a:ext>
                  </a:extLst>
                </p:cNvPr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  <a:defRPr/>
                  </a:pPr>
                  <a:endParaRPr lang="en-US" sz="1867" kern="0">
                    <a:solidFill>
                      <a:srgbClr val="FFFFFF"/>
                    </a:solidFill>
                    <a:latin typeface="Calibri"/>
                    <a:sym typeface="Arial"/>
                  </a:endParaRPr>
                </a:p>
              </p:txBody>
            </p:sp>
          </p:grpSp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FCA1BC2E-6CE6-A4E6-082A-42F626FA576D}"/>
                  </a:ext>
                </a:extLst>
              </p:cNvPr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/>
                  <a:sym typeface="Arial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>
              <a:extLst>
                <a:ext uri="{FF2B5EF4-FFF2-40B4-BE49-F238E27FC236}">
                  <a16:creationId xmlns:a16="http://schemas.microsoft.com/office/drawing/2014/main" id="{62FFE9D8-F3FA-BBAE-86FC-00C77BDDE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/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ABD73FBB-7BF7-714A-AF6E-A5B527049809}"/>
              </a:ext>
            </a:extLst>
          </p:cNvPr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>
              <a:extLst>
                <a:ext uri="{FF2B5EF4-FFF2-40B4-BE49-F238E27FC236}">
                  <a16:creationId xmlns:a16="http://schemas.microsoft.com/office/drawing/2014/main" id="{1DB6E70F-D58C-3959-A28D-C8533E532EA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>
                <a:extLst>
                  <a:ext uri="{FF2B5EF4-FFF2-40B4-BE49-F238E27FC236}">
                    <a16:creationId xmlns:a16="http://schemas.microsoft.com/office/drawing/2014/main" id="{01BB5B6B-B072-6B7E-FE09-F09230DD1BCC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2" name="Hình Bầu dục 51">
                <a:extLst>
                  <a:ext uri="{FF2B5EF4-FFF2-40B4-BE49-F238E27FC236}">
                    <a16:creationId xmlns:a16="http://schemas.microsoft.com/office/drawing/2014/main" id="{177B4C41-AAD9-2F93-D73B-02D72F71552B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0" name="Hộp Văn bản 49">
              <a:extLst>
                <a:ext uri="{FF2B5EF4-FFF2-40B4-BE49-F238E27FC236}">
                  <a16:creationId xmlns:a16="http://schemas.microsoft.com/office/drawing/2014/main" id="{6EEA103D-5E5A-EAC9-8388-51AEA697B8C2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/>
                  <a:sym typeface="Arial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3" name="Nhóm 52">
            <a:extLst>
              <a:ext uri="{FF2B5EF4-FFF2-40B4-BE49-F238E27FC236}">
                <a16:creationId xmlns:a16="http://schemas.microsoft.com/office/drawing/2014/main" id="{69FB7D71-07F4-FCF7-B272-5351EF3F5BDD}"/>
              </a:ext>
            </a:extLst>
          </p:cNvPr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2258A7EA-A975-29DD-9389-157845F70E8D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>
                <a:extLst>
                  <a:ext uri="{FF2B5EF4-FFF2-40B4-BE49-F238E27FC236}">
                    <a16:creationId xmlns:a16="http://schemas.microsoft.com/office/drawing/2014/main" id="{DB6301FE-79BD-5968-16D5-FAF5DCE4A93A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57" name="Hình Bầu dục 56">
                <a:extLst>
                  <a:ext uri="{FF2B5EF4-FFF2-40B4-BE49-F238E27FC236}">
                    <a16:creationId xmlns:a16="http://schemas.microsoft.com/office/drawing/2014/main" id="{445C4508-6ED6-B45F-E452-08DB68EAFC21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55" name="Hộp Văn bản 54">
              <a:extLst>
                <a:ext uri="{FF2B5EF4-FFF2-40B4-BE49-F238E27FC236}">
                  <a16:creationId xmlns:a16="http://schemas.microsoft.com/office/drawing/2014/main" id="{B5E17188-0AEA-EC71-D420-99413ECC0D6C}"/>
                </a:ext>
              </a:extLst>
            </p:cNvPr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58" name="Nhóm 57">
            <a:extLst>
              <a:ext uri="{FF2B5EF4-FFF2-40B4-BE49-F238E27FC236}">
                <a16:creationId xmlns:a16="http://schemas.microsoft.com/office/drawing/2014/main" id="{960D9190-9730-D86B-7F72-02C7A0AAD763}"/>
              </a:ext>
            </a:extLst>
          </p:cNvPr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>
              <a:extLst>
                <a:ext uri="{FF2B5EF4-FFF2-40B4-BE49-F238E27FC236}">
                  <a16:creationId xmlns:a16="http://schemas.microsoft.com/office/drawing/2014/main" id="{94786AC9-D81B-1D66-645E-02CD74F4CD93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>
                <a:extLst>
                  <a:ext uri="{FF2B5EF4-FFF2-40B4-BE49-F238E27FC236}">
                    <a16:creationId xmlns:a16="http://schemas.microsoft.com/office/drawing/2014/main" id="{C85FBEA4-9111-50B8-A4A0-7D3A09AEC84D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2" name="Hình Bầu dục 61">
                <a:extLst>
                  <a:ext uri="{FF2B5EF4-FFF2-40B4-BE49-F238E27FC236}">
                    <a16:creationId xmlns:a16="http://schemas.microsoft.com/office/drawing/2014/main" id="{4D0B66AE-7981-DB2B-0199-7CCFD8C135AF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0" name="Hộp Văn bản 59">
              <a:extLst>
                <a:ext uri="{FF2B5EF4-FFF2-40B4-BE49-F238E27FC236}">
                  <a16:creationId xmlns:a16="http://schemas.microsoft.com/office/drawing/2014/main" id="{5C09510D-E2E8-0B9E-E05A-588AF8CE2168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63" name="Nhóm 62">
            <a:extLst>
              <a:ext uri="{FF2B5EF4-FFF2-40B4-BE49-F238E27FC236}">
                <a16:creationId xmlns:a16="http://schemas.microsoft.com/office/drawing/2014/main" id="{BDE00397-FD4B-133A-34FD-39335439AE05}"/>
              </a:ext>
            </a:extLst>
          </p:cNvPr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>
              <a:extLst>
                <a:ext uri="{FF2B5EF4-FFF2-40B4-BE49-F238E27FC236}">
                  <a16:creationId xmlns:a16="http://schemas.microsoft.com/office/drawing/2014/main" id="{8EFB542B-31B8-51C9-958F-21D93A97C9F6}"/>
                </a:ext>
              </a:extLst>
            </p:cNvPr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>
                <a:extLst>
                  <a:ext uri="{FF2B5EF4-FFF2-40B4-BE49-F238E27FC236}">
                    <a16:creationId xmlns:a16="http://schemas.microsoft.com/office/drawing/2014/main" id="{8C202838-289D-11DC-5B8A-AC7DD046BF5E}"/>
                  </a:ext>
                </a:extLst>
              </p:cNvPr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7" name="Hình Bầu dục 66">
                <a:extLst>
                  <a:ext uri="{FF2B5EF4-FFF2-40B4-BE49-F238E27FC236}">
                    <a16:creationId xmlns:a16="http://schemas.microsoft.com/office/drawing/2014/main" id="{20396DBF-989C-443E-71C2-3D046C4C8A9D}"/>
                  </a:ext>
                </a:extLst>
              </p:cNvPr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</p:grpSp>
        <p:sp>
          <p:nvSpPr>
            <p:cNvPr id="65" name="Hộp Văn bản 64">
              <a:extLst>
                <a:ext uri="{FF2B5EF4-FFF2-40B4-BE49-F238E27FC236}">
                  <a16:creationId xmlns:a16="http://schemas.microsoft.com/office/drawing/2014/main" id="{3EBDDB5A-B513-BDF4-B0CA-7DAC896162C3}"/>
                </a:ext>
              </a:extLst>
            </p:cNvPr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/>
                  <a:sym typeface="Arial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/>
                <a:sym typeface="Arial"/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28E0AECD-4527-1189-96A3-AA367A28C106}"/>
              </a:ext>
            </a:extLst>
          </p:cNvPr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A4EC5A0-CA4C-B276-D650-7885B49343E0}"/>
                </a:ext>
              </a:extLst>
            </p:cNvPr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>
                <a:extLst>
                  <a:ext uri="{FF2B5EF4-FFF2-40B4-BE49-F238E27FC236}">
                    <a16:creationId xmlns:a16="http://schemas.microsoft.com/office/drawing/2014/main" id="{6F591474-3CD9-FC82-9CB2-1A92AC958E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>
                <a:extLst>
                  <a:ext uri="{FF2B5EF4-FFF2-40B4-BE49-F238E27FC236}">
                    <a16:creationId xmlns:a16="http://schemas.microsoft.com/office/drawing/2014/main" id="{1697C76A-7B77-D884-F52D-82DAC1CCBD7B}"/>
                  </a:ext>
                </a:extLst>
              </p:cNvPr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1067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TRẠM 4</a:t>
                </a:r>
                <a:endParaRPr lang="vi-VN" sz="1067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id="{A397EEAE-81C2-A170-B68F-613AAB22F7D4}"/>
                </a:ext>
              </a:extLst>
            </p:cNvPr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1867" b="1" kern="0" dirty="0">
                  <a:solidFill>
                    <a:srgbClr val="FF0000"/>
                  </a:solidFill>
                  <a:latin typeface="SVN-Poky's"/>
                  <a:cs typeface="Arial"/>
                  <a:sym typeface="Arial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7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926040F3-C7DC-AA77-DC90-A3A897A1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9" y="-735900"/>
            <a:ext cx="11180840" cy="6289223"/>
          </a:xfrm>
          <a:prstGeom prst="rect">
            <a:avLst/>
          </a:prstGeom>
        </p:spPr>
      </p:pic>
      <p:pic>
        <p:nvPicPr>
          <p:cNvPr id="11" name="Picture 11" descr="C:\Users\ADMIN\Desktop\Tai nguyen thiet ke tro choi\Angry birds epic birds\1505573783630 (2).png">
            <a:extLst>
              <a:ext uri="{FF2B5EF4-FFF2-40B4-BE49-F238E27FC236}">
                <a16:creationId xmlns:a16="http://schemas.microsoft.com/office/drawing/2014/main" id="{B8953481-E7DC-1077-BDF8-C365910A7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19" y="4626429"/>
            <a:ext cx="2033900" cy="11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6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Tổng của 53 640 và 8 290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51930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471314" y="30689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61830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442738" y="496163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65934" y="298442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51 930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499888" y="30498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61 830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471309" y="495210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61 930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57635" y="49644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60 930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431774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Hiệu của 68 497 và 35 829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6865944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900565" y="51358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1827219" y="5107279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2600" y="305807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31 668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6865942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32 678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1038" y="512632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32 668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1857375" y="5107276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32 568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1950476" y="380472"/>
            <a:ext cx="8291048" cy="1845053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Tích của 29 073 và 3 là: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1766590" y="304854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6865944" y="307889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65944" y="4983454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  <a:endParaRPr lang="en-US" sz="4267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1757064" y="304396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67 219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85639" y="498345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87 019</a:t>
            </a: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6894516" y="308841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87 219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46890" y="500250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4267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87 291</a:t>
            </a: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85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5161571F-4EDE-1B19-0D06-223CF4C3ACFA}"/>
              </a:ext>
            </a:extLst>
          </p:cNvPr>
          <p:cNvSpPr/>
          <p:nvPr/>
        </p:nvSpPr>
        <p:spPr>
          <a:xfrm>
            <a:off x="914401" y="380473"/>
            <a:ext cx="10601324" cy="1676928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vi-VN" sz="48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Thực hiện phép tính 54 658 : 9 được: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46B009DD-E69A-4FAE-704A-D8BACC7BF336}"/>
              </a:ext>
            </a:extLst>
          </p:cNvPr>
          <p:cNvSpPr/>
          <p:nvPr/>
        </p:nvSpPr>
        <p:spPr>
          <a:xfrm>
            <a:off x="6865938" y="2984430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2CB827E-627E-65AE-2C9C-F6A1DB2273AA}"/>
              </a:ext>
            </a:extLst>
          </p:cNvPr>
          <p:cNvSpPr/>
          <p:nvPr/>
        </p:nvSpPr>
        <p:spPr>
          <a:xfrm>
            <a:off x="1766589" y="4983453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ound Diagonal Corner Rectangle 6">
            <a:extLst>
              <a:ext uri="{FF2B5EF4-FFF2-40B4-BE49-F238E27FC236}">
                <a16:creationId xmlns:a16="http://schemas.microsoft.com/office/drawing/2014/main" id="{2508BAB0-79B9-DDAB-18FD-4640CBC033A8}"/>
              </a:ext>
            </a:extLst>
          </p:cNvPr>
          <p:cNvSpPr/>
          <p:nvPr/>
        </p:nvSpPr>
        <p:spPr>
          <a:xfrm>
            <a:off x="1522413" y="293656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Round Diagonal Corner Rectangle 6">
            <a:extLst>
              <a:ext uri="{FF2B5EF4-FFF2-40B4-BE49-F238E27FC236}">
                <a16:creationId xmlns:a16="http://schemas.microsoft.com/office/drawing/2014/main" id="{6B36C26D-A261-9126-C7F1-8A5609E71AC0}"/>
              </a:ext>
            </a:extLst>
          </p:cNvPr>
          <p:cNvSpPr/>
          <p:nvPr/>
        </p:nvSpPr>
        <p:spPr>
          <a:xfrm>
            <a:off x="6871984" y="501878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FFF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ound Diagonal Corner Rectangle 6">
            <a:extLst>
              <a:ext uri="{FF2B5EF4-FFF2-40B4-BE49-F238E27FC236}">
                <a16:creationId xmlns:a16="http://schemas.microsoft.com/office/drawing/2014/main" id="{E06D7B82-A827-5A9C-5364-DB54B6B802E2}"/>
              </a:ext>
            </a:extLst>
          </p:cNvPr>
          <p:cNvSpPr/>
          <p:nvPr/>
        </p:nvSpPr>
        <p:spPr>
          <a:xfrm>
            <a:off x="6875462" y="2993952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10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288E5C97-FB16-77E4-5AE9-C16042A2F2D0}"/>
              </a:ext>
            </a:extLst>
          </p:cNvPr>
          <p:cNvSpPr/>
          <p:nvPr/>
        </p:nvSpPr>
        <p:spPr>
          <a:xfrm>
            <a:off x="1766584" y="4973925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Round Diagonal Corner Rectangle 6">
            <a:extLst>
              <a:ext uri="{FF2B5EF4-FFF2-40B4-BE49-F238E27FC236}">
                <a16:creationId xmlns:a16="http://schemas.microsoft.com/office/drawing/2014/main" id="{F97EBF18-5858-77F6-436D-A0997AD8345C}"/>
              </a:ext>
            </a:extLst>
          </p:cNvPr>
          <p:cNvSpPr/>
          <p:nvPr/>
        </p:nvSpPr>
        <p:spPr>
          <a:xfrm>
            <a:off x="1541462" y="2927038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6 073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</a:p>
        </p:txBody>
      </p:sp>
      <p:sp>
        <p:nvSpPr>
          <p:cNvPr id="13" name="Round Diagonal Corner Rectangle 6">
            <a:extLst>
              <a:ext uri="{FF2B5EF4-FFF2-40B4-BE49-F238E27FC236}">
                <a16:creationId xmlns:a16="http://schemas.microsoft.com/office/drawing/2014/main" id="{9AFF6D1E-F6B3-2232-B10A-EE07D7974F81}"/>
              </a:ext>
            </a:extLst>
          </p:cNvPr>
          <p:cNvSpPr/>
          <p:nvPr/>
        </p:nvSpPr>
        <p:spPr>
          <a:xfrm>
            <a:off x="6862451" y="5018781"/>
            <a:ext cx="3772265" cy="1327732"/>
          </a:xfrm>
          <a:prstGeom prst="round2DiagRect">
            <a:avLst>
              <a:gd name="adj1" fmla="val 16667"/>
              <a:gd name="adj2" fmla="val 15583"/>
            </a:avLst>
          </a:prstGeom>
          <a:solidFill>
            <a:srgbClr val="FF9F9F"/>
          </a:solidFill>
          <a:ln w="5715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D.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Thương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672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fr-FR" sz="36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</a:t>
            </a:r>
            <a:r>
              <a:rPr lang="fr-FR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là 1</a:t>
            </a: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5a7816cc5ef49">
            <a:hlinkClick r:id="" action="ppaction://media"/>
            <a:extLst>
              <a:ext uri="{FF2B5EF4-FFF2-40B4-BE49-F238E27FC236}">
                <a16:creationId xmlns:a16="http://schemas.microsoft.com/office/drawing/2014/main" id="{15FEADE6-BD0C-CCF0-8310-2C2D4E43E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2308537"/>
            <a:ext cx="609600" cy="609600"/>
          </a:xfrm>
          <a:prstGeom prst="rect">
            <a:avLst/>
          </a:prstGeom>
        </p:spPr>
      </p:pic>
      <p:pic>
        <p:nvPicPr>
          <p:cNvPr id="16" name="5a7816cc5ef49">
            <a:hlinkClick r:id="" action="ppaction://media"/>
            <a:extLst>
              <a:ext uri="{FF2B5EF4-FFF2-40B4-BE49-F238E27FC236}">
                <a16:creationId xmlns:a16="http://schemas.microsoft.com/office/drawing/2014/main" id="{25A27F3F-DFDC-A998-D7CA-F886F6DCC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3327400"/>
            <a:ext cx="609600" cy="609600"/>
          </a:xfrm>
          <a:prstGeom prst="rect">
            <a:avLst/>
          </a:prstGeom>
        </p:spPr>
      </p:pic>
      <p:pic>
        <p:nvPicPr>
          <p:cNvPr id="17" name="5a7816cc5ef49">
            <a:hlinkClick r:id="" action="ppaction://media"/>
            <a:extLst>
              <a:ext uri="{FF2B5EF4-FFF2-40B4-BE49-F238E27FC236}">
                <a16:creationId xmlns:a16="http://schemas.microsoft.com/office/drawing/2014/main" id="{038C33EF-15AB-16BF-2771-27078C08A7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4346263"/>
            <a:ext cx="609600" cy="609600"/>
          </a:xfrm>
          <a:prstGeom prst="rect">
            <a:avLst/>
          </a:prstGeom>
        </p:spPr>
      </p:pic>
      <p:pic>
        <p:nvPicPr>
          <p:cNvPr id="18" name="Tieng-ding-dong-www-tiengdong_com">
            <a:hlinkClick r:id="" action="ppaction://media"/>
            <a:extLst>
              <a:ext uri="{FF2B5EF4-FFF2-40B4-BE49-F238E27FC236}">
                <a16:creationId xmlns:a16="http://schemas.microsoft.com/office/drawing/2014/main" id="{974A5D52-4C28-8B2A-A479-437D4898E2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216" y="5342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2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8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45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58</TotalTime>
  <Words>641</Words>
  <Application>Microsoft Office PowerPoint</Application>
  <PresentationFormat>Widescreen</PresentationFormat>
  <Paragraphs>119</Paragraphs>
  <Slides>18</Slides>
  <Notes>7</Notes>
  <HiddenSlides>0</HiddenSlides>
  <MMClips>16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#9Slide02 Noi dung dai</vt:lpstr>
      <vt:lpstr>Algerian</vt:lpstr>
      <vt:lpstr>Arial</vt:lpstr>
      <vt:lpstr>Calibri</vt:lpstr>
      <vt:lpstr>Cambria</vt:lpstr>
      <vt:lpstr>Coiny</vt:lpstr>
      <vt:lpstr>Public Sans</vt:lpstr>
      <vt:lpstr>Satisfy</vt:lpstr>
      <vt:lpstr>SVN-Poky's</vt:lpstr>
      <vt:lpstr>Times New Roman</vt:lpstr>
      <vt:lpstr>Castaway in a Desert Island by Slidesgo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21</cp:revision>
  <dcterms:created xsi:type="dcterms:W3CDTF">2023-06-12T07:28:06Z</dcterms:created>
  <dcterms:modified xsi:type="dcterms:W3CDTF">2023-08-10T15:06:46Z</dcterms:modified>
  <cp:category>9Slide.vn</cp:category>
</cp:coreProperties>
</file>