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2"/>
  </p:notesMasterIdLst>
  <p:sldIdLst>
    <p:sldId id="283" r:id="rId5"/>
    <p:sldId id="2007577287" r:id="rId6"/>
    <p:sldId id="2007577270" r:id="rId7"/>
    <p:sldId id="257" r:id="rId8"/>
    <p:sldId id="2007577288" r:id="rId9"/>
    <p:sldId id="266" r:id="rId10"/>
    <p:sldId id="314" r:id="rId11"/>
    <p:sldId id="2007577290" r:id="rId12"/>
    <p:sldId id="2007577289" r:id="rId13"/>
    <p:sldId id="2007577291" r:id="rId14"/>
    <p:sldId id="315" r:id="rId15"/>
    <p:sldId id="2007577276" r:id="rId16"/>
    <p:sldId id="2007577292" r:id="rId17"/>
    <p:sldId id="2007577294" r:id="rId18"/>
    <p:sldId id="2007577275" r:id="rId19"/>
    <p:sldId id="2007577283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762" autoAdjust="0"/>
  </p:normalViewPr>
  <p:slideViewPr>
    <p:cSldViewPr snapToGrid="0">
      <p:cViewPr varScale="1">
        <p:scale>
          <a:sx n="50" d="100"/>
          <a:sy n="50" d="100"/>
        </p:scale>
        <p:origin x="14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F14C1-C3F7-45CC-B556-51F83E95DD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5899E47-C1F6-4192-AAE9-18A4149F90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A3570B-28B9-4303-8A4C-813EB43C63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FBEBD0A-5BEA-4FE7-9F3D-1D5357ECE8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oa Tặng Cô  Đỗ Tuyết Nhi  Official MV_v720P">
            <a:hlinkClick r:id="" action="ppaction://media"/>
            <a:extLst>
              <a:ext uri="{FF2B5EF4-FFF2-40B4-BE49-F238E27FC236}">
                <a16:creationId xmlns:a16="http://schemas.microsoft.com/office/drawing/2014/main" id="{24846311-F0FB-BFA1-1E12-3A3F2C3FE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1DAC0-5B73-336F-7A98-EEFC7A86B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183985" cy="6858000"/>
          </a:xfrm>
          <a:prstGeom prst="rect">
            <a:avLst/>
          </a:prstGeom>
        </p:spPr>
      </p:pic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191</TotalTime>
  <Words>463</Words>
  <Application>Microsoft Office PowerPoint</Application>
  <PresentationFormat>Widescreen</PresentationFormat>
  <Paragraphs>34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Montserrat Light</vt:lpstr>
      <vt:lpstr>Praise</vt:lpstr>
      <vt:lpstr>Roboto Condensed Light</vt:lpstr>
      <vt:lpstr>UTM Cookies</vt:lpstr>
      <vt:lpstr>UTM Duepuntozero</vt:lpstr>
      <vt:lpstr>Wingdings</vt:lpstr>
      <vt:lpstr>1_Office Theme</vt:lpstr>
      <vt:lpstr>Cute Greeting Cards by Slidesgo</vt:lpstr>
      <vt:lpstr>PPTMON theme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22</cp:revision>
  <dcterms:created xsi:type="dcterms:W3CDTF">2023-07-11T08:33:40Z</dcterms:created>
  <dcterms:modified xsi:type="dcterms:W3CDTF">2023-08-11T13:22:49Z</dcterms:modified>
  <cp:category>9Slide.vn</cp:category>
</cp:coreProperties>
</file>