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3" d="100"/>
          <a:sy n="83" d="100"/>
        </p:scale>
        <p:origin x="42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4127281" y="808335"/>
            <a:ext cx="7868744" cy="5729304"/>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526297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201353" y="5241422"/>
            <a:ext cx="8458840"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35098"/>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5633</TotalTime>
  <Words>987</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189</cp:revision>
  <dcterms:created xsi:type="dcterms:W3CDTF">2021-11-14T08:33:55Z</dcterms:created>
  <dcterms:modified xsi:type="dcterms:W3CDTF">2023-02-28T15:42:56Z</dcterms:modified>
</cp:coreProperties>
</file>