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Lst>
  <p:notesMasterIdLst>
    <p:notesMasterId r:id="rId33"/>
  </p:notesMasterIdLst>
  <p:sldIdLst>
    <p:sldId id="258" r:id="rId7"/>
    <p:sldId id="257" r:id="rId8"/>
    <p:sldId id="483" r:id="rId9"/>
    <p:sldId id="480" r:id="rId10"/>
    <p:sldId id="7618" r:id="rId11"/>
    <p:sldId id="7631" r:id="rId12"/>
    <p:sldId id="7633" r:id="rId13"/>
    <p:sldId id="7634" r:id="rId14"/>
    <p:sldId id="7635" r:id="rId15"/>
    <p:sldId id="7636" r:id="rId16"/>
    <p:sldId id="7637" r:id="rId17"/>
    <p:sldId id="7638" r:id="rId18"/>
    <p:sldId id="7639" r:id="rId19"/>
    <p:sldId id="7632" r:id="rId20"/>
    <p:sldId id="7642" r:id="rId21"/>
    <p:sldId id="7641" r:id="rId22"/>
    <p:sldId id="7643" r:id="rId23"/>
    <p:sldId id="7644" r:id="rId24"/>
    <p:sldId id="7640" r:id="rId25"/>
    <p:sldId id="7645" r:id="rId26"/>
    <p:sldId id="7646" r:id="rId27"/>
    <p:sldId id="7647" r:id="rId28"/>
    <p:sldId id="7648" r:id="rId29"/>
    <p:sldId id="256" r:id="rId30"/>
    <p:sldId id="2007577399" r:id="rId31"/>
    <p:sldId id="20075774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111" autoAdjust="0"/>
  </p:normalViewPr>
  <p:slideViewPr>
    <p:cSldViewPr snapToGrid="0">
      <p:cViewPr>
        <p:scale>
          <a:sx n="10" d="100"/>
          <a:sy n="10" d="100"/>
        </p:scale>
        <p:origin x="3042" y="10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5725608-FEBA-4863-8854-7E99ECB0139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B6E68FA-36CD-4298-8B00-9789216A032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131BDA-988D-4384-9719-CFDD33E9947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D5E6FB-207A-4CF4-BA98-859A597694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6D608B6-6A49-46A1-A19E-6CE87829E2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E14E0D0-D1E1-4D8E-B8B8-3EC615868EB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8.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4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gi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0.jpg"/><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4.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6.wdp"/><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145</TotalTime>
  <Words>1029</Words>
  <Application>Microsoft Office PowerPoint</Application>
  <PresentationFormat>Widescreen</PresentationFormat>
  <Paragraphs>73</Paragraphs>
  <Slides>26</Slides>
  <Notes>18</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等线</vt:lpstr>
      <vt:lpstr>等线 Light</vt:lpstr>
      <vt:lpstr>#9Slide02 Noi dung dai</vt:lpstr>
      <vt:lpstr>#9Slide02 Tieu de dai</vt:lpstr>
      <vt:lpstr>Arial</vt:lpstr>
      <vt:lpstr>Calibri</vt:lpstr>
      <vt:lpstr>SVN-SAF</vt:lpstr>
      <vt:lpstr>Tahoma</vt:lpstr>
      <vt:lpstr>Wingdings</vt:lpstr>
      <vt:lpstr>1_Office Theme</vt:lpstr>
      <vt:lpstr>Office Theme</vt:lpstr>
      <vt:lpstr>2_Office Theme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55</cp:revision>
  <dcterms:created xsi:type="dcterms:W3CDTF">2023-06-11T06:21:02Z</dcterms:created>
  <dcterms:modified xsi:type="dcterms:W3CDTF">2023-08-11T13:12:33Z</dcterms:modified>
  <cp:category>9Slide.vn</cp:category>
</cp:coreProperties>
</file>