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692" r:id="rId3"/>
  </p:sldMasterIdLst>
  <p:sldIdLst>
    <p:sldId id="325" r:id="rId4"/>
    <p:sldId id="326" r:id="rId5"/>
    <p:sldId id="327" r:id="rId6"/>
    <p:sldId id="334" r:id="rId7"/>
    <p:sldId id="490" r:id="rId8"/>
    <p:sldId id="489" r:id="rId9"/>
    <p:sldId id="491" r:id="rId10"/>
    <p:sldId id="256" r:id="rId11"/>
    <p:sldId id="329" r:id="rId12"/>
    <p:sldId id="485" r:id="rId13"/>
    <p:sldId id="330" r:id="rId14"/>
    <p:sldId id="492" r:id="rId15"/>
    <p:sldId id="331" r:id="rId16"/>
    <p:sldId id="493" r:id="rId17"/>
    <p:sldId id="494" r:id="rId18"/>
    <p:sldId id="495" r:id="rId19"/>
    <p:sldId id="496" r:id="rId20"/>
    <p:sldId id="560" r:id="rId21"/>
    <p:sldId id="561" r:id="rId22"/>
    <p:sldId id="562" r:id="rId23"/>
    <p:sldId id="563" r:id="rId24"/>
    <p:sldId id="3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75" autoAdjust="0"/>
  </p:normalViewPr>
  <p:slideViewPr>
    <p:cSldViewPr snapToGrid="0">
      <p:cViewPr varScale="1">
        <p:scale>
          <a:sx n="52" d="100"/>
          <a:sy n="52" d="100"/>
        </p:scale>
        <p:origin x="14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10/15/2023</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411490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EC7DB58-4ED4-20C8-D0BE-B8C9BEDA26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 id="2147483699"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97FBBF2-441A-CE49-ECEC-7CAEA5E74F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C271EA1-DA61-029C-D6E6-72A62957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6"/>
          <a:stretch>
            <a:fillRect/>
          </a:stretch>
        </p:blipFill>
        <p:spPr>
          <a:xfrm>
            <a:off x="2457526" y="2124710"/>
            <a:ext cx="7029297" cy="2932430"/>
          </a:xfrm>
          <a:prstGeom prst="rect">
            <a:avLst/>
          </a:prstGeom>
        </p:spPr>
      </p:pic>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811</Words>
  <Application>Microsoft Office PowerPoint</Application>
  <PresentationFormat>Widescreen</PresentationFormat>
  <Paragraphs>48</Paragraphs>
  <Slides>22</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等线 Light</vt:lpstr>
      <vt:lpstr>微软雅黑</vt:lpstr>
      <vt:lpstr>Arial</vt:lpstr>
      <vt:lpstr>Calibri</vt:lpstr>
      <vt:lpstr>Chango</vt:lpstr>
      <vt:lpstr>SVN-Hole Hearted</vt:lpstr>
      <vt:lpstr>Times New Roman</vt:lpstr>
      <vt:lpstr>Wingdings</vt:lpstr>
      <vt:lpstr>汉仪正圆-45W</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26</cp:revision>
  <dcterms:created xsi:type="dcterms:W3CDTF">2023-09-19T07:45:31Z</dcterms:created>
  <dcterms:modified xsi:type="dcterms:W3CDTF">2023-10-15T02:56:02Z</dcterms:modified>
  <cp:category>9Slide.vn</cp:category>
</cp:coreProperties>
</file>