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34"/>
  </p:notesMasterIdLst>
  <p:sldIdLst>
    <p:sldId id="272" r:id="rId2"/>
    <p:sldId id="271" r:id="rId3"/>
    <p:sldId id="541" r:id="rId4"/>
    <p:sldId id="540" r:id="rId5"/>
    <p:sldId id="275" r:id="rId6"/>
    <p:sldId id="276" r:id="rId7"/>
    <p:sldId id="542" r:id="rId8"/>
    <p:sldId id="580" r:id="rId9"/>
    <p:sldId id="581" r:id="rId10"/>
    <p:sldId id="582" r:id="rId11"/>
    <p:sldId id="545" r:id="rId12"/>
    <p:sldId id="546" r:id="rId13"/>
    <p:sldId id="547" r:id="rId14"/>
    <p:sldId id="548" r:id="rId15"/>
    <p:sldId id="583" r:id="rId16"/>
    <p:sldId id="584" r:id="rId17"/>
    <p:sldId id="279" r:id="rId18"/>
    <p:sldId id="280" r:id="rId19"/>
    <p:sldId id="544" r:id="rId20"/>
    <p:sldId id="551" r:id="rId21"/>
    <p:sldId id="574" r:id="rId22"/>
    <p:sldId id="585" r:id="rId23"/>
    <p:sldId id="586" r:id="rId24"/>
    <p:sldId id="587" r:id="rId25"/>
    <p:sldId id="588" r:id="rId26"/>
    <p:sldId id="589" r:id="rId27"/>
    <p:sldId id="590" r:id="rId28"/>
    <p:sldId id="559" r:id="rId29"/>
    <p:sldId id="560" r:id="rId30"/>
    <p:sldId id="561" r:id="rId31"/>
    <p:sldId id="591" r:id="rId32"/>
    <p:sldId id="5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627" autoAdjust="0"/>
  </p:normalViewPr>
  <p:slideViewPr>
    <p:cSldViewPr snapToGrid="0">
      <p:cViewPr varScale="1">
        <p:scale>
          <a:sx n="44" d="100"/>
          <a:sy n="44" d="100"/>
        </p:scale>
        <p:origin x="17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4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2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88E2-89E9-8223-9A24-6FC1EBBC6B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3EB435-E461-8C0D-3A42-4D6209FF53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F28C97-4EE5-0216-2E1D-209709E766EA}"/>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02C45524-E615-1978-D683-6BF324E9F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E0327-858E-5894-15B1-7A09B9AA1523}"/>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1251945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C601-0FF9-7DCD-E61E-497A2C317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02548B-E5F4-0791-3504-511E84FDD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13054-3655-9ED7-0F86-67F98DEDC974}"/>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74D44C95-028D-4DA7-04DF-AF922C1EB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1ED39-0AA6-33B0-6D22-3D08A4833314}"/>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033884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14ED0-5B5E-6A1C-63F7-44454DD6E6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FE87D3-9E0B-DCD8-5137-B42C444726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DAA6B-8D75-9B6D-22AF-B24F16462BD3}"/>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73D185CA-EBBA-1295-AE74-EE7AC2C9A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B8F50-97E5-E5D4-5657-DF9A1624DB74}"/>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2322775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671659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647241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76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97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04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2593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FDD3-EC05-2528-E69A-D07AD1AD9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A2E01-C70B-53DF-F1C6-B9E9FDA2B4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1E176-87B3-FD72-253F-D26D6D03D77B}"/>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D4B94985-0AE0-4140-C7A2-6EE370191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24B69-6BDA-2E2D-9617-CCBE778D92E6}"/>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28544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7DE7-A110-562D-7212-5A5441D60C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168623-3C06-047A-7C23-98E6155571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C4BFF0-627F-E1E2-2E52-DD8B07AC5273}"/>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0899C9A1-E861-38A3-3676-590D70A24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80EBE-5DA4-F7A4-4FE9-FC440D6D8D4D}"/>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580640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C4CA-17E0-EA92-5D3E-06D357F22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7CDC8-9AAC-BE0A-E17B-96F4990278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1623EE-00B2-F9D7-A37B-D00079B7E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479848-4F4D-1922-4F11-1E1B4367ACBD}"/>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6" name="Footer Placeholder 5">
            <a:extLst>
              <a:ext uri="{FF2B5EF4-FFF2-40B4-BE49-F238E27FC236}">
                <a16:creationId xmlns:a16="http://schemas.microsoft.com/office/drawing/2014/main" id="{55D91F5B-2413-3C2D-F623-E5A6335F5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76961-41EB-FFDF-ECEA-C7030C146805}"/>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61195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713C-FF97-0C0E-5EBE-A27FDAC9D8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7DFD30-F1A6-A794-B65B-735652206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B18423-D080-5CA1-8873-3108C182A9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4D1ED2-24B4-8F74-F892-AB4C5A7F65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F849D-D970-CA47-013B-0B16D29DC7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DCA078-86F0-18C4-FF9A-3BFBA0FCB56F}"/>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8" name="Footer Placeholder 7">
            <a:extLst>
              <a:ext uri="{FF2B5EF4-FFF2-40B4-BE49-F238E27FC236}">
                <a16:creationId xmlns:a16="http://schemas.microsoft.com/office/drawing/2014/main" id="{3BEEBA14-F6F0-4D1B-320D-CA3F3EE0A2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28BDC5-F1E6-F5A7-B92C-499D03133D09}"/>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189476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C9E5-B82F-104D-C0CD-DE1813D37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278D2B-40C6-4999-16F7-E77C53DC4360}"/>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4" name="Footer Placeholder 3">
            <a:extLst>
              <a:ext uri="{FF2B5EF4-FFF2-40B4-BE49-F238E27FC236}">
                <a16:creationId xmlns:a16="http://schemas.microsoft.com/office/drawing/2014/main" id="{88F6123C-B18A-7A68-AB3A-5C465596F1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0277A-0E9B-1D7B-BF0B-27097C0A0F63}"/>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89129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496997-C9DB-5C20-30D8-9DED85F63A18}"/>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3" name="Footer Placeholder 2">
            <a:extLst>
              <a:ext uri="{FF2B5EF4-FFF2-40B4-BE49-F238E27FC236}">
                <a16:creationId xmlns:a16="http://schemas.microsoft.com/office/drawing/2014/main" id="{AAA20A3A-3042-0C87-2F1A-64580A692D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3F17CF-3202-5470-CAC3-582D5B6EFEA0}"/>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025532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F8BF-C89C-50A6-5915-61F84192A8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AC9115-62FD-40F2-C3CC-92CAC3394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ED2AA-4A06-EAB5-9A5C-69B674809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48687-5F3A-4AA8-68CB-1ACD754D179E}"/>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6" name="Footer Placeholder 5">
            <a:extLst>
              <a:ext uri="{FF2B5EF4-FFF2-40B4-BE49-F238E27FC236}">
                <a16:creationId xmlns:a16="http://schemas.microsoft.com/office/drawing/2014/main" id="{45C14961-5C67-6330-A921-A3BE0B1688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286C0-98AE-11B8-28A0-7D78DAF8648A}"/>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2237238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F1BB3-E695-73C9-FD60-ED9C4B35D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2D57FF-0286-2172-E0C9-07F20D4BA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DA43B-BB12-35DC-8007-F967E322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DADC9-7CDE-4A42-C0DE-6C394D343C77}"/>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6" name="Footer Placeholder 5">
            <a:extLst>
              <a:ext uri="{FF2B5EF4-FFF2-40B4-BE49-F238E27FC236}">
                <a16:creationId xmlns:a16="http://schemas.microsoft.com/office/drawing/2014/main" id="{45F9428D-F9CB-43E5-DE00-9F64A04B4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BB017-D391-C613-63DB-6CD4985F159B}"/>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2674875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26A41A0-7162-D7CB-DFFC-18D3921BAA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18B1FC2-567D-D2C1-F347-B989067B98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7DA9ED-4FB5-969D-64F2-18B762560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B5179-CC70-AF27-FBC0-9D74FE324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02F54BC2-76B1-031B-56DC-42734942D8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3700E-4A00-998F-BD36-5FA45853C6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5FAEA-9499-4843-B504-A631047B5E74}" type="slidenum">
              <a:rPr lang="en-US" smtClean="0"/>
              <a:t>‹#›</a:t>
            </a:fld>
            <a:endParaRPr lang="en-US"/>
          </a:p>
        </p:txBody>
      </p:sp>
    </p:spTree>
    <p:extLst>
      <p:ext uri="{BB962C8B-B14F-4D97-AF65-F5344CB8AC3E}">
        <p14:creationId xmlns:p14="http://schemas.microsoft.com/office/powerpoint/2010/main" val="21471605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687" r:id="rId14"/>
    <p:sldLayoutId id="2147483688" r:id="rId15"/>
    <p:sldLayoutId id="2147483689" r:id="rId16"/>
    <p:sldLayoutId id="214748369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3.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9.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FC410-1B2B-4BF1-98FE-7600182B4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EA0B30B-40A9-908D-8AC5-25D9606C9250}"/>
              </a:ext>
            </a:extLst>
          </p:cNvPr>
          <p:cNvPicPr>
            <a:picLocks noChangeAspect="1"/>
          </p:cNvPicPr>
          <p:nvPr/>
        </p:nvPicPr>
        <p:blipFill>
          <a:blip r:embed="rId4"/>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id="{8487F4C6-FBC4-B23C-2654-79C4BC2FA063}"/>
              </a:ext>
            </a:extLst>
          </p:cNvPr>
          <p:cNvPicPr>
            <a:picLocks noChangeAspect="1"/>
          </p:cNvPicPr>
          <p:nvPr/>
        </p:nvPicPr>
        <p:blipFill>
          <a:blip r:embed="rId5"/>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id="{B0BCAB4C-1E7B-1060-6BD5-6BC1B73A051A}"/>
              </a:ext>
            </a:extLst>
          </p:cNvPr>
          <p:cNvPicPr>
            <a:picLocks noChangeAspect="1"/>
          </p:cNvPicPr>
          <p:nvPr/>
        </p:nvPicPr>
        <p:blipFill>
          <a:blip r:embed="rId6"/>
          <a:stretch>
            <a:fillRect/>
          </a:stretch>
        </p:blipFill>
        <p:spPr>
          <a:xfrm rot="20183856">
            <a:off x="-1013069" y="2022219"/>
            <a:ext cx="7797460" cy="1402202"/>
          </a:xfrm>
          <a:prstGeom prst="rect">
            <a:avLst/>
          </a:prstGeom>
        </p:spPr>
      </p:pic>
      <p:sp>
        <p:nvSpPr>
          <p:cNvPr id="12" name="Google Shape;436;p36">
            <a:extLst>
              <a:ext uri="{FF2B5EF4-FFF2-40B4-BE49-F238E27FC236}">
                <a16:creationId xmlns:a16="http://schemas.microsoft.com/office/drawing/2014/main" id="{9DF5D283-E6D0-28D6-7389-F0E85A10A6FA}"/>
              </a:ext>
            </a:extLst>
          </p:cNvPr>
          <p:cNvSpPr txBox="1">
            <a:spLocks/>
          </p:cNvSpPr>
          <p:nvPr/>
        </p:nvSpPr>
        <p:spPr>
          <a:xfrm>
            <a:off x="2328578" y="1059298"/>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Pompiere"/>
              <a:buNone/>
              <a:tabLst/>
              <a:defRPr/>
            </a:pPr>
            <a:r>
              <a:rPr kumimoji="0" lang="en-US" sz="4000" b="1" i="0" u="none" strike="noStrike" kern="1200" cap="none" spc="0" normalizeH="0" baseline="0" noProof="0" dirty="0" err="1">
                <a:ln>
                  <a:noFill/>
                </a:ln>
                <a:solidFill>
                  <a:prstClr val="white"/>
                </a:solidFill>
                <a:effectLst/>
                <a:uLnTx/>
                <a:uFillTx/>
                <a:latin typeface="+mn-lt"/>
                <a:sym typeface="Pompiere"/>
              </a:rPr>
              <a:t>Thứ</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ngày</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tháng</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năm</a:t>
            </a:r>
            <a:r>
              <a:rPr kumimoji="0" lang="en-US" sz="4000" b="1" i="0" u="none" strike="noStrike" kern="1200" cap="none" spc="0" normalizeH="0" baseline="0" noProof="0" dirty="0">
                <a:ln>
                  <a:noFill/>
                </a:ln>
                <a:solidFill>
                  <a:prstClr val="white"/>
                </a:solidFill>
                <a:effectLst/>
                <a:uLnTx/>
                <a:uFillTx/>
                <a:latin typeface="+mn-lt"/>
                <a:sym typeface="Pompiere"/>
              </a:rPr>
              <a:t>…</a:t>
            </a:r>
          </a:p>
        </p:txBody>
      </p:sp>
    </p:spTree>
    <p:extLst>
      <p:ext uri="{BB962C8B-B14F-4D97-AF65-F5344CB8AC3E}">
        <p14:creationId xmlns:p14="http://schemas.microsoft.com/office/powerpoint/2010/main" val="148619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id="{9B661FB3-CC7C-E5E4-7A8C-0616D6A7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id="{FC7535F6-BE29-4431-9F59-07158A28E7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18552" y="2414016"/>
            <a:ext cx="7215335" cy="23327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 hồ hái chén ngọt lành.</a:t>
            </a: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551274" y="1788186"/>
            <a:ext cx="704357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273155" y="1512288"/>
            <a:ext cx="1178741" cy="1730642"/>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362012" y="2296633"/>
            <a:ext cx="1094233" cy="1557025"/>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85B10207-AAC0-F05D-E8AC-1AF58FF02AA8}"/>
              </a:ext>
            </a:extLst>
          </p:cNvPr>
          <p:cNvPicPr>
            <a:picLocks noChangeAspect="1"/>
          </p:cNvPicPr>
          <p:nvPr/>
        </p:nvPicPr>
        <p:blipFill>
          <a:blip r:embed="rId4"/>
          <a:stretch>
            <a:fillRect/>
          </a:stretch>
        </p:blipFill>
        <p:spPr>
          <a:xfrm>
            <a:off x="2116877" y="2116653"/>
            <a:ext cx="1493649" cy="1774090"/>
          </a:xfrm>
          <a:prstGeom prst="rect">
            <a:avLst/>
          </a:prstGeom>
        </p:spPr>
      </p:pic>
    </p:spTree>
    <p:extLst>
      <p:ext uri="{BB962C8B-B14F-4D97-AF65-F5344CB8AC3E}">
        <p14:creationId xmlns:p14="http://schemas.microsoft.com/office/powerpoint/2010/main" val="72022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411518BC-7DC1-549F-D5EF-BF99E45B4188}"/>
              </a:ext>
            </a:extLst>
          </p:cNvPr>
          <p:cNvPicPr>
            <a:picLocks noChangeAspect="1"/>
          </p:cNvPicPr>
          <p:nvPr/>
        </p:nvPicPr>
        <p:blipFill>
          <a:blip r:embed="rId4"/>
          <a:stretch>
            <a:fillRect/>
          </a:stretch>
        </p:blipFill>
        <p:spPr>
          <a:xfrm>
            <a:off x="2282535" y="2063490"/>
            <a:ext cx="1438781" cy="1774090"/>
          </a:xfrm>
          <a:prstGeom prst="rect">
            <a:avLst/>
          </a:prstGeom>
        </p:spPr>
      </p:pic>
    </p:spTree>
    <p:extLst>
      <p:ext uri="{BB962C8B-B14F-4D97-AF65-F5344CB8AC3E}">
        <p14:creationId xmlns:p14="http://schemas.microsoft.com/office/powerpoint/2010/main" val="5330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D069010C-F2A6-4482-B507-8D143D53B146}"/>
              </a:ext>
            </a:extLst>
          </p:cNvPr>
          <p:cNvSpPr txBox="1"/>
          <p:nvPr/>
        </p:nvSpPr>
        <p:spPr>
          <a:xfrm>
            <a:off x="636105" y="1684499"/>
            <a:ext cx="10925263" cy="4031873"/>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Nếu chúng mình có phép lạ, biết nhấn giọng vào</a:t>
            </a:r>
            <a:r>
              <a:rPr lang="en-US" altLang="zh-CN" sz="3200" kern="0" dirty="0">
                <a:solidFill>
                  <a:prstClr val="black"/>
                </a:solidFill>
                <a:latin typeface="Calibri" panose="020F0502020204030204" pitchFamily="34" charset="0"/>
                <a:cs typeface="Calibri" panose="020F0502020204030204" pitchFamily="34" charset="0"/>
                <a:sym typeface="+mn-lt"/>
              </a:rPr>
              <a:t> </a:t>
            </a:r>
            <a:r>
              <a:rPr lang="vi-VN" altLang="zh-CN" sz="3200" kern="0" dirty="0">
                <a:solidFill>
                  <a:prstClr val="black"/>
                </a:solidFill>
                <a:latin typeface="Calibri" panose="020F0502020204030204" pitchFamily="34" charset="0"/>
                <a:cs typeface="Calibri" panose="020F0502020204030204" pitchFamily="34" charset="0"/>
                <a:sym typeface="+mn-lt"/>
              </a:rPr>
              <a:t>những từ ngữ cần thiết để thể hiện cảm xúc, mơ ước của bạn nhỏ.</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Nhận biết được những điều mơ ước của bạn nhỏ khi "có phép lạ". </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bài thơ.</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Biết trân trọng ước mơ của bản thân, bạn bè và những người xung quanh.</a:t>
            </a:r>
          </a:p>
        </p:txBody>
      </p:sp>
      <p:pic>
        <p:nvPicPr>
          <p:cNvPr id="2" name="Picture 1">
            <a:extLst>
              <a:ext uri="{FF2B5EF4-FFF2-40B4-BE49-F238E27FC236}">
                <a16:creationId xmlns:a16="http://schemas.microsoft.com/office/drawing/2014/main" id="{64D3C81A-8854-1EA6-3335-ED601EDAF0FC}"/>
              </a:ext>
            </a:extLst>
          </p:cNvPr>
          <p:cNvPicPr>
            <a:picLocks noChangeAspect="1"/>
          </p:cNvPicPr>
          <p:nvPr/>
        </p:nvPicPr>
        <p:blipFill>
          <a:blip r:embed="rId2"/>
          <a:stretch>
            <a:fillRect/>
          </a:stretch>
        </p:blipFill>
        <p:spPr>
          <a:xfrm>
            <a:off x="2115373" y="-357391"/>
            <a:ext cx="7742591" cy="2603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86EE6D-EECE-5B0C-0E9D-E12BBD68F857}"/>
              </a:ext>
            </a:extLst>
          </p:cNvPr>
          <p:cNvPicPr>
            <a:picLocks noChangeAspect="1"/>
          </p:cNvPicPr>
          <p:nvPr/>
        </p:nvPicPr>
        <p:blipFill>
          <a:blip r:embed="rId6"/>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5B8B05B-ACBB-BDC8-F437-7FDE290D4FC4}"/>
              </a:ext>
            </a:extLst>
          </p:cNvPr>
          <p:cNvPicPr>
            <a:picLocks noChangeAspect="1"/>
          </p:cNvPicPr>
          <p:nvPr/>
        </p:nvPicPr>
        <p:blipFill>
          <a:blip r:embed="rId3"/>
          <a:stretch>
            <a:fillRect/>
          </a:stretch>
        </p:blipFill>
        <p:spPr>
          <a:xfrm>
            <a:off x="334205" y="1782943"/>
            <a:ext cx="10077561" cy="1505843"/>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id="{80BB6091-F747-3513-5BC4-FE93337D96E9}"/>
              </a:ext>
            </a:extLst>
          </p:cNvPr>
          <p:cNvPicPr>
            <a:picLocks noChangeAspect="1"/>
          </p:cNvPicPr>
          <p:nvPr/>
        </p:nvPicPr>
        <p:blipFill>
          <a:blip r:embed="rId3"/>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702218"/>
            <a:ext cx="7868731" cy="1077218"/>
          </a:xfrm>
          <a:prstGeom prst="rect">
            <a:avLst/>
          </a:prstGeom>
          <a:noFill/>
        </p:spPr>
        <p:txBody>
          <a:bodyPr wrap="square" rtlCol="0">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theo nhịp thơ, từng khổ thơ theo cảm xúc của bạn nhỏ</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121351" y="3320707"/>
            <a:ext cx="6151418" cy="1077218"/>
          </a:xfrm>
          <a:prstGeom prst="rect">
            <a:avLst/>
          </a:prstGeom>
          <a:noFill/>
        </p:spPr>
        <p:txBody>
          <a:bodyPr wrap="square" rtlCol="0">
            <a:spAutoFit/>
          </a:bodyPr>
          <a:lstStyle/>
          <a:p>
            <a:pPr lvl="0" algn="just">
              <a:defRPr/>
            </a:pP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Nhấn</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giọng vào những từ ngữ chỉ ước mơ, cảm xúc của bạn nh</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8DA844-87A4-E6D5-D8B2-7C58F35F44E7}"/>
              </a:ext>
            </a:extLst>
          </p:cNvPr>
          <p:cNvPicPr>
            <a:picLocks noChangeAspect="1"/>
          </p:cNvPicPr>
          <p:nvPr/>
        </p:nvPicPr>
        <p:blipFill>
          <a:blip r:embed="rId7"/>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Tree>
    <p:extLst>
      <p:ext uri="{BB962C8B-B14F-4D97-AF65-F5344CB8AC3E}">
        <p14:creationId xmlns:p14="http://schemas.microsoft.com/office/powerpoint/2010/main" val="364287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1AF6A-FC85-443C-B4AC-D30E8401F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id="{37335E6A-4083-6995-4B4B-8FBF380306A6}"/>
              </a:ext>
            </a:extLst>
          </p:cNvPr>
          <p:cNvPicPr>
            <a:picLocks noChangeAspect="1"/>
          </p:cNvPicPr>
          <p:nvPr/>
        </p:nvPicPr>
        <p:blipFill>
          <a:blip r:embed="rId3"/>
          <a:stretch>
            <a:fillRect/>
          </a:stretch>
        </p:blipFill>
        <p:spPr>
          <a:xfrm>
            <a:off x="866678" y="1174851"/>
            <a:ext cx="8748518" cy="392616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42482-06FB-48EF-A34B-391AB5B19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8" name="Picture 12" descr="Kids picnic in the park isolated">
            <a:extLst>
              <a:ext uri="{FF2B5EF4-FFF2-40B4-BE49-F238E27FC236}">
                <a16:creationId xmlns:a16="http://schemas.microsoft.com/office/drawing/2014/main" id="{EB58C318-18C6-4341-8253-9B35EC8B07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 name="Group 7">
            <a:extLst>
              <a:ext uri="{FF2B5EF4-FFF2-40B4-BE49-F238E27FC236}">
                <a16:creationId xmlns:a16="http://schemas.microsoft.com/office/drawing/2014/main" id="{88804C09-1DBF-426C-8466-A4293DE18067}"/>
              </a:ext>
            </a:extLst>
          </p:cNvPr>
          <p:cNvGrpSpPr/>
          <p:nvPr/>
        </p:nvGrpSpPr>
        <p:grpSpPr>
          <a:xfrm>
            <a:off x="889400" y="92694"/>
            <a:ext cx="10116582" cy="1064109"/>
            <a:chOff x="737418" y="1706133"/>
            <a:chExt cx="10707329" cy="1261866"/>
          </a:xfrm>
        </p:grpSpPr>
        <p:grpSp>
          <p:nvGrpSpPr>
            <p:cNvPr id="20" name="Group 19">
              <a:extLst>
                <a:ext uri="{FF2B5EF4-FFF2-40B4-BE49-F238E27FC236}">
                  <a16:creationId xmlns:a16="http://schemas.microsoft.com/office/drawing/2014/main" id="{7BFAB6E1-BEA7-406E-9BFC-3190A6CC1038}"/>
                </a:ext>
              </a:extLst>
            </p:cNvPr>
            <p:cNvGrpSpPr/>
            <p:nvPr/>
          </p:nvGrpSpPr>
          <p:grpSpPr>
            <a:xfrm>
              <a:off x="737418" y="1706133"/>
              <a:ext cx="10707329" cy="1204417"/>
              <a:chOff x="799140" y="248566"/>
              <a:chExt cx="7333656" cy="1478159"/>
            </a:xfrm>
          </p:grpSpPr>
          <p:sp>
            <p:nvSpPr>
              <p:cNvPr id="21" name="Rectangle: Rounded Corners 8">
                <a:extLst>
                  <a:ext uri="{FF2B5EF4-FFF2-40B4-BE49-F238E27FC236}">
                    <a16:creationId xmlns:a16="http://schemas.microsoft.com/office/drawing/2014/main"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descr="A cartoon of a child in a plane flying over water&#10;&#10;Description automatically generated">
            <a:extLst>
              <a:ext uri="{FF2B5EF4-FFF2-40B4-BE49-F238E27FC236}">
                <a16:creationId xmlns:a16="http://schemas.microsoft.com/office/drawing/2014/main" id="{19001E2F-6119-1E04-7986-41078570F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id="{C9189870-501A-36AD-EC55-75E6BEB0FF28}"/>
              </a:ext>
            </a:extLst>
          </p:cNvPr>
          <p:cNvPicPr>
            <a:picLocks noChangeAspect="1"/>
          </p:cNvPicPr>
          <p:nvPr/>
        </p:nvPicPr>
        <p:blipFill>
          <a:blip r:embed="rId6"/>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4547338" y="282871"/>
            <a:ext cx="309732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rgbClr val="4472C4">
                      <a:lumMod val="75000"/>
                    </a:srgbClr>
                  </a:solidFill>
                  <a:prstDash val="solid"/>
                </a:ln>
                <a:solidFill>
                  <a:srgbClr val="ED7D31">
                    <a:lumMod val="20000"/>
                    <a:lumOff val="80000"/>
                  </a:srgbClr>
                </a:solidFill>
                <a:effectLst>
                  <a:outerShdw dist="38100" dir="2700000" algn="bl" rotWithShape="0">
                    <a:srgbClr val="5B9BD5"/>
                  </a:outerShdw>
                </a:effectLst>
                <a:uLnTx/>
                <a:uFillTx/>
                <a:ea typeface="+mn-ea"/>
                <a:cs typeface="+mn-cs"/>
              </a:rPr>
              <a:t>ĐỌC MẪU</a:t>
            </a:r>
          </a:p>
        </p:txBody>
      </p:sp>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3" name="Rectangle: Rounded Corners 9">
            <a:extLst>
              <a:ext uri="{FF2B5EF4-FFF2-40B4-BE49-F238E27FC236}">
                <a16:creationId xmlns:a16="http://schemas.microsoft.com/office/drawing/2014/main"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4" name="Oval 3">
            <a:extLst>
              <a:ext uri="{FF2B5EF4-FFF2-40B4-BE49-F238E27FC236}">
                <a16:creationId xmlns:a16="http://schemas.microsoft.com/office/drawing/2014/main"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0" name="Oval 9">
            <a:extLst>
              <a:ext uri="{FF2B5EF4-FFF2-40B4-BE49-F238E27FC236}">
                <a16:creationId xmlns:a16="http://schemas.microsoft.com/office/drawing/2014/main"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220545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12" name="Google Shape;11265;p64">
            <a:extLst>
              <a:ext uri="{FF2B5EF4-FFF2-40B4-BE49-F238E27FC236}">
                <a16:creationId xmlns:a16="http://schemas.microsoft.com/office/drawing/2014/main"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D7975327-8530-254E-1264-169851184F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8" name="Group 17">
            <a:extLst>
              <a:ext uri="{FF2B5EF4-FFF2-40B4-BE49-F238E27FC236}">
                <a16:creationId xmlns:a16="http://schemas.microsoft.com/office/drawing/2014/main" id="{9A25E152-2EDA-D17F-8E31-2D31DACEBE5D}"/>
              </a:ext>
            </a:extLst>
          </p:cNvPr>
          <p:cNvGrpSpPr/>
          <p:nvPr/>
        </p:nvGrpSpPr>
        <p:grpSpPr>
          <a:xfrm>
            <a:off x="2767357" y="5148155"/>
            <a:ext cx="2773680" cy="1574800"/>
            <a:chOff x="2767357" y="5148155"/>
            <a:chExt cx="2773680" cy="1574800"/>
          </a:xfrm>
        </p:grpSpPr>
        <p:sp>
          <p:nvSpPr>
            <p:cNvPr id="19" name="Teardrop 18">
              <a:extLst>
                <a:ext uri="{FF2B5EF4-FFF2-40B4-BE49-F238E27FC236}">
                  <a16:creationId xmlns:a16="http://schemas.microsoft.com/office/drawing/2014/main"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TextBox 19">
              <a:extLst>
                <a:ext uri="{FF2B5EF4-FFF2-40B4-BE49-F238E27FC236}">
                  <a16:creationId xmlns:a16="http://schemas.microsoft.com/office/drawing/2014/main"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658EAC7C-92C2-2A98-7A0B-A6A44A3855FA}"/>
              </a:ext>
            </a:extLst>
          </p:cNvPr>
          <p:cNvGrpSpPr/>
          <p:nvPr/>
        </p:nvGrpSpPr>
        <p:grpSpPr>
          <a:xfrm>
            <a:off x="6756400" y="4158274"/>
            <a:ext cx="2773680" cy="1574800"/>
            <a:chOff x="6756400" y="4158274"/>
            <a:chExt cx="2773680" cy="1574800"/>
          </a:xfrm>
        </p:grpSpPr>
        <p:sp>
          <p:nvSpPr>
            <p:cNvPr id="22" name="Teardrop 21">
              <a:extLst>
                <a:ext uri="{FF2B5EF4-FFF2-40B4-BE49-F238E27FC236}">
                  <a16:creationId xmlns:a16="http://schemas.microsoft.com/office/drawing/2014/main"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3" name="TextBox 22">
              <a:extLst>
                <a:ext uri="{FF2B5EF4-FFF2-40B4-BE49-F238E27FC236}">
                  <a16:creationId xmlns:a16="http://schemas.microsoft.com/office/drawing/2014/main"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CDC3E62A-0C09-FB0D-3BCD-E141EF9C4FB4}"/>
              </a:ext>
            </a:extLst>
          </p:cNvPr>
          <p:cNvGrpSpPr/>
          <p:nvPr/>
        </p:nvGrpSpPr>
        <p:grpSpPr>
          <a:xfrm>
            <a:off x="2767357" y="3336821"/>
            <a:ext cx="2773680" cy="1574800"/>
            <a:chOff x="2767357" y="3336821"/>
            <a:chExt cx="2773680" cy="1574800"/>
          </a:xfrm>
        </p:grpSpPr>
        <p:sp>
          <p:nvSpPr>
            <p:cNvPr id="25" name="Teardrop 24">
              <a:extLst>
                <a:ext uri="{FF2B5EF4-FFF2-40B4-BE49-F238E27FC236}">
                  <a16:creationId xmlns:a16="http://schemas.microsoft.com/office/drawing/2014/main"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TextBox 25">
              <a:extLst>
                <a:ext uri="{FF2B5EF4-FFF2-40B4-BE49-F238E27FC236}">
                  <a16:creationId xmlns:a16="http://schemas.microsoft.com/office/drawing/2014/main"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02851C8-CB4C-9B57-D1A9-8AFC2C957B76}"/>
              </a:ext>
            </a:extLst>
          </p:cNvPr>
          <p:cNvGrpSpPr/>
          <p:nvPr/>
        </p:nvGrpSpPr>
        <p:grpSpPr>
          <a:xfrm>
            <a:off x="6720011" y="2346940"/>
            <a:ext cx="2773680" cy="1574800"/>
            <a:chOff x="6720011" y="2346940"/>
            <a:chExt cx="2773680" cy="1574800"/>
          </a:xfrm>
        </p:grpSpPr>
        <p:sp>
          <p:nvSpPr>
            <p:cNvPr id="28" name="Teardrop 27">
              <a:extLst>
                <a:ext uri="{FF2B5EF4-FFF2-40B4-BE49-F238E27FC236}">
                  <a16:creationId xmlns:a16="http://schemas.microsoft.com/office/drawing/2014/main"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9" name="TextBox 28">
              <a:extLst>
                <a:ext uri="{FF2B5EF4-FFF2-40B4-BE49-F238E27FC236}">
                  <a16:creationId xmlns:a16="http://schemas.microsoft.com/office/drawing/2014/main"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30" name="Group 29">
            <a:extLst>
              <a:ext uri="{FF2B5EF4-FFF2-40B4-BE49-F238E27FC236}">
                <a16:creationId xmlns:a16="http://schemas.microsoft.com/office/drawing/2014/main" id="{BF172BDA-8EEF-16C7-A19F-3D07734D9413}"/>
              </a:ext>
            </a:extLst>
          </p:cNvPr>
          <p:cNvGrpSpPr/>
          <p:nvPr/>
        </p:nvGrpSpPr>
        <p:grpSpPr>
          <a:xfrm>
            <a:off x="2774977" y="1525487"/>
            <a:ext cx="2773680" cy="1574800"/>
            <a:chOff x="2774977" y="1525487"/>
            <a:chExt cx="2773680" cy="1574800"/>
          </a:xfrm>
        </p:grpSpPr>
        <p:sp>
          <p:nvSpPr>
            <p:cNvPr id="31" name="Teardrop 30">
              <a:extLst>
                <a:ext uri="{FF2B5EF4-FFF2-40B4-BE49-F238E27FC236}">
                  <a16:creationId xmlns:a16="http://schemas.microsoft.com/office/drawing/2014/main"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TextBox 31">
              <a:extLst>
                <a:ext uri="{FF2B5EF4-FFF2-40B4-BE49-F238E27FC236}">
                  <a16:creationId xmlns:a16="http://schemas.microsoft.com/office/drawing/2014/main"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30558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TotalTime>
  <Words>1187</Words>
  <Application>Microsoft Office PowerPoint</Application>
  <PresentationFormat>Widescreen</PresentationFormat>
  <Paragraphs>151</Paragraphs>
  <Slides>32</Slides>
  <Notes>14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微软雅黑</vt:lpstr>
      <vt:lpstr>Arial</vt:lpstr>
      <vt:lpstr>Calibri</vt:lpstr>
      <vt:lpstr>Calibri Light</vt:lpstr>
      <vt:lpstr>Cambria</vt:lpstr>
      <vt:lpstr>Oi</vt:lpstr>
      <vt:lpstr>Pompiere</vt:lpstr>
      <vt:lpstr>SVN-Hole Hearted</vt:lpstr>
      <vt:lpstr>SVN-Poky's</vt:lpstr>
      <vt:lpstr>Tahoma</vt:lpstr>
      <vt:lpstr>Wingdings</vt:lpstr>
      <vt:lpstr>字魂70号-灵悦黑体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33</cp:revision>
  <dcterms:created xsi:type="dcterms:W3CDTF">2023-10-11T10:51:56Z</dcterms:created>
  <dcterms:modified xsi:type="dcterms:W3CDTF">2023-12-10T10:39:28Z</dcterms:modified>
  <cp:category>9Slide.vn</cp:category>
</cp:coreProperties>
</file>