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8" r:id="rId2"/>
    <p:sldId id="264" r:id="rId3"/>
    <p:sldId id="3850" r:id="rId4"/>
    <p:sldId id="266" r:id="rId5"/>
    <p:sldId id="3852" r:id="rId6"/>
    <p:sldId id="3851" r:id="rId7"/>
    <p:sldId id="272" r:id="rId8"/>
    <p:sldId id="3835" r:id="rId9"/>
    <p:sldId id="275" r:id="rId10"/>
    <p:sldId id="3846" r:id="rId11"/>
    <p:sldId id="3853" r:id="rId12"/>
    <p:sldId id="3854" r:id="rId13"/>
    <p:sldId id="3866" r:id="rId14"/>
    <p:sldId id="3855" r:id="rId15"/>
    <p:sldId id="301" r:id="rId16"/>
    <p:sldId id="294" r:id="rId17"/>
    <p:sldId id="3856" r:id="rId18"/>
    <p:sldId id="299" r:id="rId19"/>
    <p:sldId id="298" r:id="rId20"/>
    <p:sldId id="3857" r:id="rId21"/>
    <p:sldId id="3858" r:id="rId22"/>
    <p:sldId id="3834" r:id="rId23"/>
    <p:sldId id="345" r:id="rId24"/>
    <p:sldId id="346" r:id="rId25"/>
    <p:sldId id="269" r:id="rId26"/>
    <p:sldId id="295" r:id="rId27"/>
    <p:sldId id="296" r:id="rId28"/>
    <p:sldId id="297" r:id="rId29"/>
    <p:sldId id="288" r:id="rId30"/>
    <p:sldId id="3859" r:id="rId31"/>
    <p:sldId id="278" r:id="rId32"/>
    <p:sldId id="421" r:id="rId33"/>
    <p:sldId id="265" r:id="rId34"/>
    <p:sldId id="3397" r:id="rId35"/>
    <p:sldId id="280" r:id="rId36"/>
    <p:sldId id="3860" r:id="rId37"/>
    <p:sldId id="444" r:id="rId38"/>
    <p:sldId id="3861" r:id="rId39"/>
    <p:sldId id="3862" r:id="rId40"/>
    <p:sldId id="446" r:id="rId41"/>
    <p:sldId id="3863" r:id="rId42"/>
    <p:sldId id="3864" r:id="rId43"/>
    <p:sldId id="3865" r:id="rId44"/>
    <p:sldId id="3849"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06"/>
    <a:srgbClr val="EAC382"/>
    <a:srgbClr val="026EB4"/>
    <a:srgbClr val="FFFFFF"/>
    <a:srgbClr val="000005"/>
    <a:srgbClr val="F0F0EE"/>
    <a:srgbClr val="F6F6F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35" autoAdjust="0"/>
  </p:normalViewPr>
  <p:slideViewPr>
    <p:cSldViewPr snapToGrid="0">
      <p:cViewPr varScale="1">
        <p:scale>
          <a:sx n="48" d="100"/>
          <a:sy n="48" d="100"/>
        </p:scale>
        <p:origin x="154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2023/10/15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10</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15</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18</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19</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22</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44</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8</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9</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92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4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61325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3574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2023/10/15</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4FF8958-A9B9-F2A9-F98D-D15E69DC088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图片 11">
            <a:extLst>
              <a:ext uri="{FF2B5EF4-FFF2-40B4-BE49-F238E27FC236}">
                <a16:creationId xmlns:a16="http://schemas.microsoft.com/office/drawing/2014/main" id="{CD8E7AD7-FFF5-4115-94D5-90B8138C35D8}"/>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2023/10/15</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733" r:id="rId14"/>
    <p:sldLayoutId id="2147483734" r:id="rId15"/>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5.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44.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9.png"/><Relationship Id="rId5" Type="http://schemas.openxmlformats.org/officeDocument/2006/relationships/image" Target="../media/image4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5.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5.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7" name="Picture 6">
            <a:extLst>
              <a:ext uri="{FF2B5EF4-FFF2-40B4-BE49-F238E27FC236}">
                <a16:creationId xmlns:a16="http://schemas.microsoft.com/office/drawing/2014/main" id="{B6A0F4DE-EB06-2DE6-A508-ED9EC39723B6}"/>
              </a:ext>
            </a:extLst>
          </p:cNvPr>
          <p:cNvPicPr>
            <a:picLocks noChangeAspect="1"/>
          </p:cNvPicPr>
          <p:nvPr/>
        </p:nvPicPr>
        <p:blipFill>
          <a:blip r:embed="rId7"/>
          <a:stretch>
            <a:fillRect/>
          </a:stretch>
        </p:blipFill>
        <p:spPr>
          <a:xfrm>
            <a:off x="1761366" y="1440482"/>
            <a:ext cx="2402032" cy="2127688"/>
          </a:xfrm>
          <a:prstGeom prst="rect">
            <a:avLst/>
          </a:prstGeom>
        </p:spPr>
      </p:pic>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id="{FA2A99FC-D4ED-3CE0-1C58-575BB2FE4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CD3FD674-B73D-03FC-6D49-0BA8829F28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3.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id="{BBF8D977-8D70-6F21-9345-D96A54238E05}"/>
              </a:ext>
            </a:extLst>
          </p:cNvPr>
          <p:cNvPicPr>
            <a:picLocks noChangeAspect="1"/>
          </p:cNvPicPr>
          <p:nvPr/>
        </p:nvPicPr>
        <p:blipFill>
          <a:blip r:embed="rId5"/>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extLst>
              <p:ext uri="{D42A27DB-BD31-4B8C-83A1-F6EECF244321}">
                <p14:modId xmlns:p14="http://schemas.microsoft.com/office/powerpoint/2010/main" val="3418155591"/>
              </p:ext>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0"/>
</p:tagLst>
</file>

<file path=ppt/tags/tag2.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panose="020F0302020204030204"/>
        <a:ea typeface="字魂37号-波纹乖乖体"/>
        <a:cs typeface=""/>
      </a:majorFont>
      <a:minorFont>
        <a:latin typeface="字魂37号-波纹乖乖体" panose="020F0502020204030204"/>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1073</TotalTime>
  <Words>1215</Words>
  <Application>Microsoft Office PowerPoint</Application>
  <PresentationFormat>Widescreen</PresentationFormat>
  <Paragraphs>123</Paragraphs>
  <Slides>44</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等线</vt:lpstr>
      <vt:lpstr>Arial</vt:lpstr>
      <vt:lpstr>Calibri</vt:lpstr>
      <vt:lpstr>Cambria</vt:lpstr>
      <vt:lpstr>Coiny</vt:lpstr>
      <vt:lpstr>Georgia</vt:lpstr>
      <vt:lpstr>Tahoma</vt:lpstr>
      <vt:lpstr>字魂37号-波纹乖乖体</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130</dc:title>
  <dc:subject>9Slide.vn</dc:subject>
  <dc:creator>huong</dc:creator>
  <dc:description>9Slide.vn</dc:description>
  <cp:lastModifiedBy>thuy thieu</cp:lastModifiedBy>
  <cp:revision>84</cp:revision>
  <dcterms:created xsi:type="dcterms:W3CDTF">2018-04-10T04:31:45Z</dcterms:created>
  <dcterms:modified xsi:type="dcterms:W3CDTF">2023-10-15T02:58:55Z</dcterms:modified>
  <cp:category>9Slide.vn</cp:category>
</cp:coreProperties>
</file>