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0"/>
  </p:notesMasterIdLst>
  <p:sldIdLst>
    <p:sldId id="259" r:id="rId2"/>
    <p:sldId id="256" r:id="rId3"/>
    <p:sldId id="267" r:id="rId4"/>
    <p:sldId id="2752" r:id="rId5"/>
    <p:sldId id="331" r:id="rId6"/>
    <p:sldId id="313" r:id="rId7"/>
    <p:sldId id="2753" r:id="rId8"/>
    <p:sldId id="286" r:id="rId9"/>
    <p:sldId id="287" r:id="rId10"/>
    <p:sldId id="2754" r:id="rId11"/>
    <p:sldId id="2755" r:id="rId12"/>
    <p:sldId id="2756" r:id="rId13"/>
    <p:sldId id="2757" r:id="rId14"/>
    <p:sldId id="447" r:id="rId15"/>
    <p:sldId id="2758" r:id="rId16"/>
    <p:sldId id="2759" r:id="rId17"/>
    <p:sldId id="2760" r:id="rId18"/>
    <p:sldId id="2761" r:id="rId19"/>
    <p:sldId id="2762" r:id="rId20"/>
    <p:sldId id="2763" r:id="rId21"/>
    <p:sldId id="2764" r:id="rId22"/>
    <p:sldId id="467" r:id="rId23"/>
    <p:sldId id="260" r:id="rId24"/>
    <p:sldId id="274" r:id="rId25"/>
    <p:sldId id="277" r:id="rId26"/>
    <p:sldId id="275" r:id="rId27"/>
    <p:sldId id="2765" r:id="rId28"/>
    <p:sldId id="299" r:id="rId29"/>
    <p:sldId id="276" r:id="rId30"/>
    <p:sldId id="300" r:id="rId31"/>
    <p:sldId id="301" r:id="rId32"/>
    <p:sldId id="2766" r:id="rId33"/>
    <p:sldId id="303" r:id="rId34"/>
    <p:sldId id="2767" r:id="rId35"/>
    <p:sldId id="2768" r:id="rId36"/>
    <p:sldId id="2769" r:id="rId37"/>
    <p:sldId id="310"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11"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BB89E-1654-4438-BE7E-C027DEDD784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4FAAF-F6E9-4931-AFF9-730C153013A5}" type="slidenum">
              <a:rPr lang="en-US" smtClean="0"/>
              <a:t>‹#›</a:t>
            </a:fld>
            <a:endParaRPr lang="en-US"/>
          </a:p>
        </p:txBody>
      </p:sp>
    </p:spTree>
    <p:extLst>
      <p:ext uri="{BB962C8B-B14F-4D97-AF65-F5344CB8AC3E}">
        <p14:creationId xmlns:p14="http://schemas.microsoft.com/office/powerpoint/2010/main" val="34770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18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964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036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6468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736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3227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372309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5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96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58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03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49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58523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6386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9678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937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3728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72561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6562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10/15/2023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4691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5D562B0-D248-7339-343C-04612FF104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578776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3" r:id="rId12"/>
    <p:sldLayoutId id="2147483744" r:id="rId13"/>
    <p:sldLayoutId id="2147483673" r:id="rId14"/>
    <p:sldLayoutId id="2147483674" r:id="rId15"/>
    <p:sldLayoutId id="2147483675" r:id="rId16"/>
    <p:sldLayoutId id="214748367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25.emf"/><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4.svg"/><Relationship Id="rId3" Type="http://schemas.openxmlformats.org/officeDocument/2006/relationships/image" Target="../media/image25.emf"/><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72.png"/><Relationship Id="rId5" Type="http://schemas.openxmlformats.org/officeDocument/2006/relationships/image" Target="../media/image69.png"/><Relationship Id="rId10" Type="http://schemas.microsoft.com/office/2007/relationships/hdphoto" Target="../media/hdphoto5.wdp"/><Relationship Id="rId4" Type="http://schemas.openxmlformats.org/officeDocument/2006/relationships/image" Target="../media/image68.png"/><Relationship Id="rId9" Type="http://schemas.openxmlformats.org/officeDocument/2006/relationships/image" Target="../media/image71.pn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emf"/><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6.jpeg"/><Relationship Id="rId4" Type="http://schemas.openxmlformats.org/officeDocument/2006/relationships/image" Target="../media/image64.jpe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jpeg"/><Relationship Id="rId7" Type="http://schemas.microsoft.com/office/2007/relationships/hdphoto" Target="../media/hdphoto2.wdp"/><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image" Target="../media/image68.png"/><Relationship Id="rId7" Type="http://schemas.microsoft.com/office/2007/relationships/hdphoto" Target="../media/hdphoto4.wdp"/><Relationship Id="rId12" Type="http://schemas.openxmlformats.org/officeDocument/2006/relationships/image" Target="../media/image74.sv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microsoft.com/office/2007/relationships/hdphoto" Target="../media/hdphoto3.wdp"/><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emf"/><Relationship Id="rId2" Type="http://schemas.openxmlformats.org/officeDocument/2006/relationships/image" Target="../media/image77.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2.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5.emf"/><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63.png"/><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56A0290B-2488-2FA8-CD9A-59B3CEEF67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0836A6D0-4588-FCEB-8BB6-52CDD07AD091}"/>
              </a:ext>
            </a:extLst>
          </p:cNvPr>
          <p:cNvPicPr>
            <a:picLocks noChangeAspect="1"/>
          </p:cNvPicPr>
          <p:nvPr/>
        </p:nvPicPr>
        <p:blipFill>
          <a:blip r:embed="rId6"/>
          <a:stretch>
            <a:fillRect/>
          </a:stretch>
        </p:blipFill>
        <p:spPr>
          <a:xfrm>
            <a:off x="1928629" y="0"/>
            <a:ext cx="8620491" cy="1926503"/>
          </a:xfrm>
          <a:prstGeom prst="rect">
            <a:avLst/>
          </a:prstGeom>
        </p:spPr>
      </p:pic>
    </p:spTree>
    <p:extLst>
      <p:ext uri="{BB962C8B-B14F-4D97-AF65-F5344CB8AC3E}">
        <p14:creationId xmlns:p14="http://schemas.microsoft.com/office/powerpoint/2010/main" val="371506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2123658"/>
          </a:xfrm>
          <a:custGeom>
            <a:avLst/>
            <a:gdLst>
              <a:gd name="connsiteX0" fmla="*/ 0 w 8556350"/>
              <a:gd name="connsiteY0" fmla="*/ 0 h 2123658"/>
              <a:gd name="connsiteX1" fmla="*/ 8556350 w 8556350"/>
              <a:gd name="connsiteY1" fmla="*/ 0 h 2123658"/>
              <a:gd name="connsiteX2" fmla="*/ 8556350 w 8556350"/>
              <a:gd name="connsiteY2" fmla="*/ 2123658 h 2123658"/>
              <a:gd name="connsiteX3" fmla="*/ 0 w 8556350"/>
              <a:gd name="connsiteY3" fmla="*/ 2123658 h 2123658"/>
              <a:gd name="connsiteX4" fmla="*/ 0 w 855635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2123658" fill="none" extrusionOk="0">
                <a:moveTo>
                  <a:pt x="0" y="0"/>
                </a:moveTo>
                <a:cubicBezTo>
                  <a:pt x="2340238" y="5222"/>
                  <a:pt x="5126807" y="24918"/>
                  <a:pt x="8556350" y="0"/>
                </a:cubicBezTo>
                <a:cubicBezTo>
                  <a:pt x="8395105" y="461505"/>
                  <a:pt x="8512590" y="1389397"/>
                  <a:pt x="8556350" y="2123658"/>
                </a:cubicBezTo>
                <a:cubicBezTo>
                  <a:pt x="4601579" y="1958897"/>
                  <a:pt x="3876965" y="2241808"/>
                  <a:pt x="0" y="2123658"/>
                </a:cubicBezTo>
                <a:cubicBezTo>
                  <a:pt x="-55725" y="1434903"/>
                  <a:pt x="17072" y="221841"/>
                  <a:pt x="0" y="0"/>
                </a:cubicBezTo>
                <a:close/>
              </a:path>
              <a:path w="8556350" h="2123658" stroke="0" extrusionOk="0">
                <a:moveTo>
                  <a:pt x="0" y="0"/>
                </a:moveTo>
                <a:cubicBezTo>
                  <a:pt x="2653032" y="11849"/>
                  <a:pt x="4482837" y="-161459"/>
                  <a:pt x="8556350" y="0"/>
                </a:cubicBezTo>
                <a:cubicBezTo>
                  <a:pt x="8559480" y="976229"/>
                  <a:pt x="8455174" y="1422122"/>
                  <a:pt x="8556350" y="2123658"/>
                </a:cubicBezTo>
                <a:cubicBezTo>
                  <a:pt x="4838148" y="1977798"/>
                  <a:pt x="3264778" y="2045334"/>
                  <a:pt x="0" y="2123658"/>
                </a:cubicBezTo>
                <a:cubicBezTo>
                  <a:pt x="74291" y="1341921"/>
                  <a:pt x="168006" y="76356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400" b="1" dirty="0">
                <a:latin typeface="Calibri" panose="020F0502020204030204" pitchFamily="34" charset="0"/>
                <a:cs typeface="Calibri" panose="020F0502020204030204" pitchFamily="34" charset="0"/>
              </a:rPr>
              <a:t>Nhà trường tổ chức hoạt động giới thiệu sách để tạo cơ hội cho HS chia sẻ về cuốn sách yêu thích. </a:t>
            </a: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61500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3477875"/>
          </a:xfrm>
          <a:custGeom>
            <a:avLst/>
            <a:gdLst>
              <a:gd name="connsiteX0" fmla="*/ 0 w 8556350"/>
              <a:gd name="connsiteY0" fmla="*/ 0 h 3477875"/>
              <a:gd name="connsiteX1" fmla="*/ 8556350 w 8556350"/>
              <a:gd name="connsiteY1" fmla="*/ 0 h 3477875"/>
              <a:gd name="connsiteX2" fmla="*/ 8556350 w 8556350"/>
              <a:gd name="connsiteY2" fmla="*/ 3477875 h 3477875"/>
              <a:gd name="connsiteX3" fmla="*/ 0 w 8556350"/>
              <a:gd name="connsiteY3" fmla="*/ 3477875 h 3477875"/>
              <a:gd name="connsiteX4" fmla="*/ 0 w 855635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3477875" fill="none" extrusionOk="0">
                <a:moveTo>
                  <a:pt x="0" y="0"/>
                </a:moveTo>
                <a:cubicBezTo>
                  <a:pt x="2340238" y="5222"/>
                  <a:pt x="5126807" y="24918"/>
                  <a:pt x="8556350" y="0"/>
                </a:cubicBezTo>
                <a:cubicBezTo>
                  <a:pt x="8395105" y="684204"/>
                  <a:pt x="8512590" y="2239209"/>
                  <a:pt x="8556350" y="3477875"/>
                </a:cubicBezTo>
                <a:cubicBezTo>
                  <a:pt x="4601579" y="3313114"/>
                  <a:pt x="3876965" y="3596025"/>
                  <a:pt x="0" y="3477875"/>
                </a:cubicBezTo>
                <a:cubicBezTo>
                  <a:pt x="-55725" y="2234568"/>
                  <a:pt x="17072" y="1095587"/>
                  <a:pt x="0" y="0"/>
                </a:cubicBezTo>
                <a:close/>
              </a:path>
              <a:path w="8556350" h="3477875" stroke="0" extrusionOk="0">
                <a:moveTo>
                  <a:pt x="0" y="0"/>
                </a:moveTo>
                <a:cubicBezTo>
                  <a:pt x="2653032" y="11849"/>
                  <a:pt x="4482837" y="-161459"/>
                  <a:pt x="8556350" y="0"/>
                </a:cubicBezTo>
                <a:cubicBezTo>
                  <a:pt x="8559480" y="1395067"/>
                  <a:pt x="8455174" y="2125017"/>
                  <a:pt x="8556350" y="3477875"/>
                </a:cubicBezTo>
                <a:cubicBezTo>
                  <a:pt x="4838148" y="3332015"/>
                  <a:pt x="326477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prstClr val="black"/>
                </a:solidFill>
                <a:latin typeface="Calibri" panose="020F0502020204030204" pitchFamily="34" charset="0"/>
                <a:cs typeface="Calibri" panose="020F0502020204030204" pitchFamily="34" charset="0"/>
              </a:rPr>
              <a:t>Mong muốn của các thầy cô khi tổ chức hoạt động để khích lệ HS đọc sách nhiều hơn và qua đó giúp cải thiện kĩ năng thuyết trình, tự tin trước đám đông.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33742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10121171"/>
                <a:gd name="connsiteY0" fmla="*/ 286257 h 1266902"/>
                <a:gd name="connsiteX1" fmla="*/ 286257 w 10121171"/>
                <a:gd name="connsiteY1" fmla="*/ 0 h 1266902"/>
                <a:gd name="connsiteX2" fmla="*/ 872817 w 10121171"/>
                <a:gd name="connsiteY2" fmla="*/ 0 h 1266902"/>
                <a:gd name="connsiteX3" fmla="*/ 1363891 w 10121171"/>
                <a:gd name="connsiteY3" fmla="*/ 0 h 1266902"/>
                <a:gd name="connsiteX4" fmla="*/ 2236911 w 10121171"/>
                <a:gd name="connsiteY4" fmla="*/ 0 h 1266902"/>
                <a:gd name="connsiteX5" fmla="*/ 2918958 w 10121171"/>
                <a:gd name="connsiteY5" fmla="*/ 0 h 1266902"/>
                <a:gd name="connsiteX6" fmla="*/ 3505519 w 10121171"/>
                <a:gd name="connsiteY6" fmla="*/ 0 h 1266902"/>
                <a:gd name="connsiteX7" fmla="*/ 4378539 w 10121171"/>
                <a:gd name="connsiteY7" fmla="*/ 0 h 1266902"/>
                <a:gd name="connsiteX8" fmla="*/ 5156072 w 10121171"/>
                <a:gd name="connsiteY8" fmla="*/ 0 h 1266902"/>
                <a:gd name="connsiteX9" fmla="*/ 5838119 w 10121171"/>
                <a:gd name="connsiteY9" fmla="*/ 0 h 1266902"/>
                <a:gd name="connsiteX10" fmla="*/ 6233706 w 10121171"/>
                <a:gd name="connsiteY10" fmla="*/ 0 h 1266902"/>
                <a:gd name="connsiteX11" fmla="*/ 6915753 w 10121171"/>
                <a:gd name="connsiteY11" fmla="*/ 0 h 1266902"/>
                <a:gd name="connsiteX12" fmla="*/ 7597800 w 10121171"/>
                <a:gd name="connsiteY12" fmla="*/ 0 h 1266902"/>
                <a:gd name="connsiteX13" fmla="*/ 8279847 w 10121171"/>
                <a:gd name="connsiteY13" fmla="*/ 0 h 1266902"/>
                <a:gd name="connsiteX14" fmla="*/ 8961894 w 10121171"/>
                <a:gd name="connsiteY14" fmla="*/ 0 h 1266902"/>
                <a:gd name="connsiteX15" fmla="*/ 9834914 w 10121171"/>
                <a:gd name="connsiteY15" fmla="*/ 0 h 1266902"/>
                <a:gd name="connsiteX16" fmla="*/ 10121171 w 10121171"/>
                <a:gd name="connsiteY16" fmla="*/ 286257 h 1266902"/>
                <a:gd name="connsiteX17" fmla="*/ 10121171 w 10121171"/>
                <a:gd name="connsiteY17" fmla="*/ 980645 h 1266902"/>
                <a:gd name="connsiteX18" fmla="*/ 9834914 w 10121171"/>
                <a:gd name="connsiteY18" fmla="*/ 1266902 h 1266902"/>
                <a:gd name="connsiteX19" fmla="*/ 9152867 w 10121171"/>
                <a:gd name="connsiteY19" fmla="*/ 1266902 h 1266902"/>
                <a:gd name="connsiteX20" fmla="*/ 8375334 w 10121171"/>
                <a:gd name="connsiteY20" fmla="*/ 1266902 h 1266902"/>
                <a:gd name="connsiteX21" fmla="*/ 7502314 w 10121171"/>
                <a:gd name="connsiteY21" fmla="*/ 1266902 h 1266902"/>
                <a:gd name="connsiteX22" fmla="*/ 6724780 w 10121171"/>
                <a:gd name="connsiteY22" fmla="*/ 1266902 h 1266902"/>
                <a:gd name="connsiteX23" fmla="*/ 5851760 w 10121171"/>
                <a:gd name="connsiteY23" fmla="*/ 1266902 h 1266902"/>
                <a:gd name="connsiteX24" fmla="*/ 5169713 w 10121171"/>
                <a:gd name="connsiteY24" fmla="*/ 1266902 h 1266902"/>
                <a:gd name="connsiteX25" fmla="*/ 4583153 w 10121171"/>
                <a:gd name="connsiteY25" fmla="*/ 1266902 h 1266902"/>
                <a:gd name="connsiteX26" fmla="*/ 3805619 w 10121171"/>
                <a:gd name="connsiteY26" fmla="*/ 1266902 h 1266902"/>
                <a:gd name="connsiteX27" fmla="*/ 2932599 w 10121171"/>
                <a:gd name="connsiteY27" fmla="*/ 1266902 h 1266902"/>
                <a:gd name="connsiteX28" fmla="*/ 2059579 w 10121171"/>
                <a:gd name="connsiteY28" fmla="*/ 1266902 h 1266902"/>
                <a:gd name="connsiteX29" fmla="*/ 1377532 w 10121171"/>
                <a:gd name="connsiteY29" fmla="*/ 1266902 h 1266902"/>
                <a:gd name="connsiteX30" fmla="*/ 286257 w 10121171"/>
                <a:gd name="connsiteY30" fmla="*/ 1266902 h 1266902"/>
                <a:gd name="connsiteX31" fmla="*/ 0 w 10121171"/>
                <a:gd name="connsiteY31" fmla="*/ 980645 h 1266902"/>
                <a:gd name="connsiteX32" fmla="*/ 0 w 10121171"/>
                <a:gd name="connsiteY32" fmla="*/ 286257 h 12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21171" h="1266902" fill="none" extrusionOk="0">
                  <a:moveTo>
                    <a:pt x="0" y="286257"/>
                  </a:moveTo>
                  <a:cubicBezTo>
                    <a:pt x="-11946" y="125498"/>
                    <a:pt x="153109" y="25821"/>
                    <a:pt x="286257" y="0"/>
                  </a:cubicBezTo>
                  <a:cubicBezTo>
                    <a:pt x="458707" y="11093"/>
                    <a:pt x="725546" y="-27663"/>
                    <a:pt x="872817" y="0"/>
                  </a:cubicBezTo>
                  <a:cubicBezTo>
                    <a:pt x="1020088" y="27663"/>
                    <a:pt x="1186388" y="-20120"/>
                    <a:pt x="1363891" y="0"/>
                  </a:cubicBezTo>
                  <a:cubicBezTo>
                    <a:pt x="1541394" y="20120"/>
                    <a:pt x="2002966" y="-26107"/>
                    <a:pt x="2236911" y="0"/>
                  </a:cubicBezTo>
                  <a:cubicBezTo>
                    <a:pt x="2470856" y="26107"/>
                    <a:pt x="2746753" y="10711"/>
                    <a:pt x="2918958" y="0"/>
                  </a:cubicBezTo>
                  <a:cubicBezTo>
                    <a:pt x="3091163" y="-10711"/>
                    <a:pt x="3349904" y="17991"/>
                    <a:pt x="3505519" y="0"/>
                  </a:cubicBezTo>
                  <a:cubicBezTo>
                    <a:pt x="3661134" y="-17991"/>
                    <a:pt x="4085517" y="-21484"/>
                    <a:pt x="4378539" y="0"/>
                  </a:cubicBezTo>
                  <a:cubicBezTo>
                    <a:pt x="4671561" y="21484"/>
                    <a:pt x="4943699" y="21640"/>
                    <a:pt x="5156072" y="0"/>
                  </a:cubicBezTo>
                  <a:cubicBezTo>
                    <a:pt x="5368445" y="-21640"/>
                    <a:pt x="5533536" y="-22317"/>
                    <a:pt x="5838119" y="0"/>
                  </a:cubicBezTo>
                  <a:cubicBezTo>
                    <a:pt x="6142702" y="22317"/>
                    <a:pt x="6138077" y="13742"/>
                    <a:pt x="6233706" y="0"/>
                  </a:cubicBezTo>
                  <a:cubicBezTo>
                    <a:pt x="6329335" y="-13742"/>
                    <a:pt x="6575078" y="-22057"/>
                    <a:pt x="6915753" y="0"/>
                  </a:cubicBezTo>
                  <a:cubicBezTo>
                    <a:pt x="7256428" y="22057"/>
                    <a:pt x="7288964" y="2990"/>
                    <a:pt x="7597800" y="0"/>
                  </a:cubicBezTo>
                  <a:cubicBezTo>
                    <a:pt x="7906636" y="-2990"/>
                    <a:pt x="8137748" y="-9526"/>
                    <a:pt x="8279847" y="0"/>
                  </a:cubicBezTo>
                  <a:cubicBezTo>
                    <a:pt x="8421946" y="9526"/>
                    <a:pt x="8743101" y="1205"/>
                    <a:pt x="8961894" y="0"/>
                  </a:cubicBezTo>
                  <a:cubicBezTo>
                    <a:pt x="9180687" y="-1205"/>
                    <a:pt x="9642892" y="-43328"/>
                    <a:pt x="9834914" y="0"/>
                  </a:cubicBezTo>
                  <a:cubicBezTo>
                    <a:pt x="9994213" y="-3906"/>
                    <a:pt x="10116090" y="132001"/>
                    <a:pt x="10121171" y="286257"/>
                  </a:cubicBezTo>
                  <a:cubicBezTo>
                    <a:pt x="10098087" y="521633"/>
                    <a:pt x="10146737" y="710435"/>
                    <a:pt x="10121171" y="980645"/>
                  </a:cubicBezTo>
                  <a:cubicBezTo>
                    <a:pt x="10116948" y="1129853"/>
                    <a:pt x="9988350" y="1268322"/>
                    <a:pt x="9834914" y="1266902"/>
                  </a:cubicBezTo>
                  <a:cubicBezTo>
                    <a:pt x="9647547" y="1252771"/>
                    <a:pt x="9299240" y="1271370"/>
                    <a:pt x="9152867" y="1266902"/>
                  </a:cubicBezTo>
                  <a:cubicBezTo>
                    <a:pt x="9006494" y="1262434"/>
                    <a:pt x="8593988" y="1280733"/>
                    <a:pt x="8375334" y="1266902"/>
                  </a:cubicBezTo>
                  <a:cubicBezTo>
                    <a:pt x="8156680" y="1253071"/>
                    <a:pt x="7838266" y="1246738"/>
                    <a:pt x="7502314" y="1266902"/>
                  </a:cubicBezTo>
                  <a:cubicBezTo>
                    <a:pt x="7166362" y="1287066"/>
                    <a:pt x="6967163" y="1266269"/>
                    <a:pt x="6724780" y="1266902"/>
                  </a:cubicBezTo>
                  <a:cubicBezTo>
                    <a:pt x="6482397" y="1267535"/>
                    <a:pt x="6184802" y="1308069"/>
                    <a:pt x="5851760" y="1266902"/>
                  </a:cubicBezTo>
                  <a:cubicBezTo>
                    <a:pt x="5518718" y="1225735"/>
                    <a:pt x="5435679" y="1233559"/>
                    <a:pt x="5169713" y="1266902"/>
                  </a:cubicBezTo>
                  <a:cubicBezTo>
                    <a:pt x="4903747" y="1300245"/>
                    <a:pt x="4804106" y="1263873"/>
                    <a:pt x="4583153" y="1266902"/>
                  </a:cubicBezTo>
                  <a:cubicBezTo>
                    <a:pt x="4362200" y="1269931"/>
                    <a:pt x="4041230" y="1295702"/>
                    <a:pt x="3805619" y="1266902"/>
                  </a:cubicBezTo>
                  <a:cubicBezTo>
                    <a:pt x="3570008" y="1238102"/>
                    <a:pt x="3287050" y="1294812"/>
                    <a:pt x="2932599" y="1266902"/>
                  </a:cubicBezTo>
                  <a:cubicBezTo>
                    <a:pt x="2578148" y="1238992"/>
                    <a:pt x="2436776" y="1276906"/>
                    <a:pt x="2059579" y="1266902"/>
                  </a:cubicBezTo>
                  <a:cubicBezTo>
                    <a:pt x="1682382" y="1256898"/>
                    <a:pt x="1547007" y="1260523"/>
                    <a:pt x="1377532" y="1266902"/>
                  </a:cubicBezTo>
                  <a:cubicBezTo>
                    <a:pt x="1208057" y="1273281"/>
                    <a:pt x="645476" y="1290022"/>
                    <a:pt x="286257" y="1266902"/>
                  </a:cubicBezTo>
                  <a:cubicBezTo>
                    <a:pt x="130146" y="1271500"/>
                    <a:pt x="-1880" y="1149787"/>
                    <a:pt x="0" y="980645"/>
                  </a:cubicBezTo>
                  <a:cubicBezTo>
                    <a:pt x="-10912" y="718596"/>
                    <a:pt x="-4612" y="514310"/>
                    <a:pt x="0" y="286257"/>
                  </a:cubicBezTo>
                  <a:close/>
                </a:path>
                <a:path w="10121171" h="1266902" stroke="0" extrusionOk="0">
                  <a:moveTo>
                    <a:pt x="0" y="286257"/>
                  </a:moveTo>
                  <a:cubicBezTo>
                    <a:pt x="-22543" y="151822"/>
                    <a:pt x="131088" y="12376"/>
                    <a:pt x="286257" y="0"/>
                  </a:cubicBezTo>
                  <a:cubicBezTo>
                    <a:pt x="441756" y="1479"/>
                    <a:pt x="562304" y="3967"/>
                    <a:pt x="777331" y="0"/>
                  </a:cubicBezTo>
                  <a:cubicBezTo>
                    <a:pt x="992358" y="-3967"/>
                    <a:pt x="1113222" y="-25038"/>
                    <a:pt x="1363891" y="0"/>
                  </a:cubicBezTo>
                  <a:cubicBezTo>
                    <a:pt x="1614560" y="25038"/>
                    <a:pt x="1644609" y="13170"/>
                    <a:pt x="1759478" y="0"/>
                  </a:cubicBezTo>
                  <a:cubicBezTo>
                    <a:pt x="1874347" y="-13170"/>
                    <a:pt x="2210130" y="34101"/>
                    <a:pt x="2537012" y="0"/>
                  </a:cubicBezTo>
                  <a:cubicBezTo>
                    <a:pt x="2863894" y="-34101"/>
                    <a:pt x="2778319" y="12705"/>
                    <a:pt x="2932599" y="0"/>
                  </a:cubicBezTo>
                  <a:cubicBezTo>
                    <a:pt x="3086879" y="-12705"/>
                    <a:pt x="3423965" y="30413"/>
                    <a:pt x="3614646" y="0"/>
                  </a:cubicBezTo>
                  <a:cubicBezTo>
                    <a:pt x="3805327" y="-30413"/>
                    <a:pt x="3945902" y="-7789"/>
                    <a:pt x="4105720" y="0"/>
                  </a:cubicBezTo>
                  <a:cubicBezTo>
                    <a:pt x="4265538" y="7789"/>
                    <a:pt x="4407101" y="-18333"/>
                    <a:pt x="4596794" y="0"/>
                  </a:cubicBezTo>
                  <a:cubicBezTo>
                    <a:pt x="4786487" y="18333"/>
                    <a:pt x="4815750" y="5508"/>
                    <a:pt x="4992381" y="0"/>
                  </a:cubicBezTo>
                  <a:cubicBezTo>
                    <a:pt x="5169012" y="-5508"/>
                    <a:pt x="5205116" y="6709"/>
                    <a:pt x="5387968" y="0"/>
                  </a:cubicBezTo>
                  <a:cubicBezTo>
                    <a:pt x="5570820" y="-6709"/>
                    <a:pt x="5633620" y="21966"/>
                    <a:pt x="5879042" y="0"/>
                  </a:cubicBezTo>
                  <a:cubicBezTo>
                    <a:pt x="6124464" y="-21966"/>
                    <a:pt x="6288602" y="-26759"/>
                    <a:pt x="6465602" y="0"/>
                  </a:cubicBezTo>
                  <a:cubicBezTo>
                    <a:pt x="6642602" y="26759"/>
                    <a:pt x="7057332" y="-36016"/>
                    <a:pt x="7243136" y="0"/>
                  </a:cubicBezTo>
                  <a:cubicBezTo>
                    <a:pt x="7428940" y="36016"/>
                    <a:pt x="7625913" y="17741"/>
                    <a:pt x="7925183" y="0"/>
                  </a:cubicBezTo>
                  <a:cubicBezTo>
                    <a:pt x="8224453" y="-17741"/>
                    <a:pt x="8368969" y="5380"/>
                    <a:pt x="8511743" y="0"/>
                  </a:cubicBezTo>
                  <a:cubicBezTo>
                    <a:pt x="8654517" y="-5380"/>
                    <a:pt x="8961829" y="19558"/>
                    <a:pt x="9098303" y="0"/>
                  </a:cubicBezTo>
                  <a:cubicBezTo>
                    <a:pt x="9234777" y="-19558"/>
                    <a:pt x="9520085" y="14381"/>
                    <a:pt x="9834914" y="0"/>
                  </a:cubicBezTo>
                  <a:cubicBezTo>
                    <a:pt x="9960595" y="15446"/>
                    <a:pt x="10124538" y="105855"/>
                    <a:pt x="10121171" y="286257"/>
                  </a:cubicBezTo>
                  <a:cubicBezTo>
                    <a:pt x="10110907" y="490133"/>
                    <a:pt x="10104860" y="649272"/>
                    <a:pt x="10121171" y="980645"/>
                  </a:cubicBezTo>
                  <a:cubicBezTo>
                    <a:pt x="10127888" y="1150401"/>
                    <a:pt x="10003291" y="1280105"/>
                    <a:pt x="9834914" y="1266902"/>
                  </a:cubicBezTo>
                  <a:cubicBezTo>
                    <a:pt x="9444698" y="1283816"/>
                    <a:pt x="9209349" y="1305401"/>
                    <a:pt x="8961894" y="1266902"/>
                  </a:cubicBezTo>
                  <a:cubicBezTo>
                    <a:pt x="8714439" y="1228403"/>
                    <a:pt x="8479655" y="1265786"/>
                    <a:pt x="8088874" y="1266902"/>
                  </a:cubicBezTo>
                  <a:cubicBezTo>
                    <a:pt x="7698093" y="1268018"/>
                    <a:pt x="7781975" y="1295725"/>
                    <a:pt x="7502314" y="1266902"/>
                  </a:cubicBezTo>
                  <a:cubicBezTo>
                    <a:pt x="7222653" y="1238079"/>
                    <a:pt x="7071746" y="1263795"/>
                    <a:pt x="6915753" y="1266902"/>
                  </a:cubicBezTo>
                  <a:cubicBezTo>
                    <a:pt x="6759760" y="1270009"/>
                    <a:pt x="6515746" y="1252121"/>
                    <a:pt x="6329193" y="1266902"/>
                  </a:cubicBezTo>
                  <a:cubicBezTo>
                    <a:pt x="6142640" y="1281683"/>
                    <a:pt x="5973592" y="1254096"/>
                    <a:pt x="5838119" y="1266902"/>
                  </a:cubicBezTo>
                  <a:cubicBezTo>
                    <a:pt x="5702646" y="1279708"/>
                    <a:pt x="5561341" y="1253995"/>
                    <a:pt x="5442532" y="1266902"/>
                  </a:cubicBezTo>
                  <a:cubicBezTo>
                    <a:pt x="5323723" y="1279809"/>
                    <a:pt x="5113222" y="1263573"/>
                    <a:pt x="4951458" y="1266902"/>
                  </a:cubicBezTo>
                  <a:cubicBezTo>
                    <a:pt x="4789694" y="1270231"/>
                    <a:pt x="4409565" y="1263486"/>
                    <a:pt x="4269411" y="1266902"/>
                  </a:cubicBezTo>
                  <a:cubicBezTo>
                    <a:pt x="4129257" y="1270318"/>
                    <a:pt x="3965593" y="1261809"/>
                    <a:pt x="3873824" y="1266902"/>
                  </a:cubicBezTo>
                  <a:cubicBezTo>
                    <a:pt x="3782055" y="1271995"/>
                    <a:pt x="3581768" y="1249453"/>
                    <a:pt x="3478237" y="1266902"/>
                  </a:cubicBezTo>
                  <a:cubicBezTo>
                    <a:pt x="3374706" y="1284351"/>
                    <a:pt x="3221387" y="1272409"/>
                    <a:pt x="2987163" y="1266902"/>
                  </a:cubicBezTo>
                  <a:cubicBezTo>
                    <a:pt x="2752939" y="1261395"/>
                    <a:pt x="2477384" y="1242178"/>
                    <a:pt x="2305116" y="1266902"/>
                  </a:cubicBezTo>
                  <a:cubicBezTo>
                    <a:pt x="2132848" y="1291626"/>
                    <a:pt x="1913017" y="1259699"/>
                    <a:pt x="1718556" y="1266902"/>
                  </a:cubicBezTo>
                  <a:cubicBezTo>
                    <a:pt x="1524095" y="1274105"/>
                    <a:pt x="1361227" y="1243837"/>
                    <a:pt x="1131995" y="1266902"/>
                  </a:cubicBezTo>
                  <a:cubicBezTo>
                    <a:pt x="902763" y="1289967"/>
                    <a:pt x="565065" y="1296182"/>
                    <a:pt x="286257" y="1266902"/>
                  </a:cubicBezTo>
                  <a:cubicBezTo>
                    <a:pt x="129906" y="1254341"/>
                    <a:pt x="82" y="1120916"/>
                    <a:pt x="0" y="980645"/>
                  </a:cubicBezTo>
                  <a:cubicBezTo>
                    <a:pt x="-15307" y="809505"/>
                    <a:pt x="-29520" y="435595"/>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1446550"/>
          </a:xfrm>
          <a:custGeom>
            <a:avLst/>
            <a:gdLst>
              <a:gd name="connsiteX0" fmla="*/ 0 w 8556350"/>
              <a:gd name="connsiteY0" fmla="*/ 0 h 1446550"/>
              <a:gd name="connsiteX1" fmla="*/ 8556350 w 8556350"/>
              <a:gd name="connsiteY1" fmla="*/ 0 h 1446550"/>
              <a:gd name="connsiteX2" fmla="*/ 8556350 w 8556350"/>
              <a:gd name="connsiteY2" fmla="*/ 1446550 h 1446550"/>
              <a:gd name="connsiteX3" fmla="*/ 0 w 8556350"/>
              <a:gd name="connsiteY3" fmla="*/ 1446550 h 1446550"/>
              <a:gd name="connsiteX4" fmla="*/ 0 w 8556350"/>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1446550" fill="none" extrusionOk="0">
                <a:moveTo>
                  <a:pt x="0" y="0"/>
                </a:moveTo>
                <a:cubicBezTo>
                  <a:pt x="2340238" y="5222"/>
                  <a:pt x="5126807" y="24918"/>
                  <a:pt x="8556350" y="0"/>
                </a:cubicBezTo>
                <a:cubicBezTo>
                  <a:pt x="8467092" y="169848"/>
                  <a:pt x="8592137" y="914679"/>
                  <a:pt x="8556350" y="1446550"/>
                </a:cubicBezTo>
                <a:cubicBezTo>
                  <a:pt x="4601579" y="1281789"/>
                  <a:pt x="3876965" y="1564700"/>
                  <a:pt x="0" y="1446550"/>
                </a:cubicBezTo>
                <a:cubicBezTo>
                  <a:pt x="-30996" y="1232956"/>
                  <a:pt x="-127314" y="425700"/>
                  <a:pt x="0" y="0"/>
                </a:cubicBezTo>
                <a:close/>
              </a:path>
              <a:path w="8556350" h="1446550" stroke="0" extrusionOk="0">
                <a:moveTo>
                  <a:pt x="0" y="0"/>
                </a:moveTo>
                <a:cubicBezTo>
                  <a:pt x="2653032" y="11849"/>
                  <a:pt x="4482837" y="-161459"/>
                  <a:pt x="8556350" y="0"/>
                </a:cubicBezTo>
                <a:cubicBezTo>
                  <a:pt x="8553073" y="353962"/>
                  <a:pt x="8632011" y="871797"/>
                  <a:pt x="8556350" y="1446550"/>
                </a:cubicBezTo>
                <a:cubicBezTo>
                  <a:pt x="4838148" y="1300690"/>
                  <a:pt x="3264778" y="1368226"/>
                  <a:pt x="0" y="1446550"/>
                </a:cubicBezTo>
                <a:cubicBezTo>
                  <a:pt x="-120278" y="1140606"/>
                  <a:pt x="58904" y="66122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a:solidFill>
                  <a:prstClr val="black"/>
                </a:solidFill>
                <a:latin typeface="Calibri" panose="020F0502020204030204" pitchFamily="34" charset="0"/>
                <a:cs typeface="Calibri" panose="020F0502020204030204" pitchFamily="34" charset="0"/>
              </a:rPr>
              <a:t>HS c</a:t>
            </a:r>
            <a:r>
              <a:rPr lang="vi-VN" sz="4400" b="1" dirty="0">
                <a:solidFill>
                  <a:prstClr val="black"/>
                </a:solidFill>
                <a:latin typeface="Calibri" panose="020F0502020204030204" pitchFamily="34" charset="0"/>
                <a:cs typeface="Calibri" panose="020F0502020204030204" pitchFamily="34" charset="0"/>
              </a:rPr>
              <a:t>ó thêm nhiều kiến thức và học được cách diễn đạt, kể chuyện logic </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68221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478;p45">
            <a:extLst>
              <a:ext uri="{FF2B5EF4-FFF2-40B4-BE49-F238E27FC236}">
                <a16:creationId xmlns:a16="http://schemas.microsoft.com/office/drawing/2014/main" id="{B5E8D31F-DF49-017F-206A-6F9A3CA2AEAE}"/>
              </a:ext>
            </a:extLst>
          </p:cNvPr>
          <p:cNvSpPr txBox="1">
            <a:spLocks/>
          </p:cNvSpPr>
          <p:nvPr/>
        </p:nvSpPr>
        <p:spPr>
          <a:xfrm>
            <a:off x="1876425" y="121090"/>
            <a:ext cx="809625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Lựa chọn một hình thức để giới thiệu sách</a:t>
            </a:r>
          </a:p>
        </p:txBody>
      </p:sp>
      <p:pic>
        <p:nvPicPr>
          <p:cNvPr id="7" name="Picture 6">
            <a:extLst>
              <a:ext uri="{FF2B5EF4-FFF2-40B4-BE49-F238E27FC236}">
                <a16:creationId xmlns:a16="http://schemas.microsoft.com/office/drawing/2014/main" id="{A6BBDB3D-C20B-03A2-0C88-9AC6DBB7F8E6}"/>
              </a:ext>
            </a:extLst>
          </p:cNvPr>
          <p:cNvPicPr>
            <a:picLocks noChangeAspect="1"/>
          </p:cNvPicPr>
          <p:nvPr/>
        </p:nvPicPr>
        <p:blipFill>
          <a:blip r:embed="rId3"/>
          <a:stretch>
            <a:fillRect/>
          </a:stretch>
        </p:blipFill>
        <p:spPr>
          <a:xfrm>
            <a:off x="833437" y="2119312"/>
            <a:ext cx="2099496" cy="2157413"/>
          </a:xfrm>
          <a:prstGeom prst="rect">
            <a:avLst/>
          </a:prstGeom>
        </p:spPr>
      </p:pic>
      <p:pic>
        <p:nvPicPr>
          <p:cNvPr id="9" name="Picture 8">
            <a:extLst>
              <a:ext uri="{FF2B5EF4-FFF2-40B4-BE49-F238E27FC236}">
                <a16:creationId xmlns:a16="http://schemas.microsoft.com/office/drawing/2014/main" id="{94422A26-9769-7600-B53F-93B3D7585A76}"/>
              </a:ext>
            </a:extLst>
          </p:cNvPr>
          <p:cNvPicPr>
            <a:picLocks noChangeAspect="1"/>
          </p:cNvPicPr>
          <p:nvPr/>
        </p:nvPicPr>
        <p:blipFill>
          <a:blip r:embed="rId4"/>
          <a:stretch>
            <a:fillRect/>
          </a:stretch>
        </p:blipFill>
        <p:spPr>
          <a:xfrm>
            <a:off x="3367087" y="2085975"/>
            <a:ext cx="2232025" cy="2114550"/>
          </a:xfrm>
          <a:prstGeom prst="rect">
            <a:avLst/>
          </a:prstGeom>
        </p:spPr>
      </p:pic>
      <p:pic>
        <p:nvPicPr>
          <p:cNvPr id="11" name="Picture 10">
            <a:extLst>
              <a:ext uri="{FF2B5EF4-FFF2-40B4-BE49-F238E27FC236}">
                <a16:creationId xmlns:a16="http://schemas.microsoft.com/office/drawing/2014/main" id="{5C3A625A-84F5-6AE3-B0F6-0BE5E3BE9BCB}"/>
              </a:ext>
            </a:extLst>
          </p:cNvPr>
          <p:cNvPicPr>
            <a:picLocks noChangeAspect="1"/>
          </p:cNvPicPr>
          <p:nvPr/>
        </p:nvPicPr>
        <p:blipFill>
          <a:blip r:embed="rId5"/>
          <a:stretch>
            <a:fillRect/>
          </a:stretch>
        </p:blipFill>
        <p:spPr>
          <a:xfrm>
            <a:off x="6205537" y="2181224"/>
            <a:ext cx="2271713" cy="2102957"/>
          </a:xfrm>
          <a:prstGeom prst="rect">
            <a:avLst/>
          </a:prstGeom>
        </p:spPr>
      </p:pic>
      <p:pic>
        <p:nvPicPr>
          <p:cNvPr id="13" name="Picture 12">
            <a:extLst>
              <a:ext uri="{FF2B5EF4-FFF2-40B4-BE49-F238E27FC236}">
                <a16:creationId xmlns:a16="http://schemas.microsoft.com/office/drawing/2014/main" id="{2502DB83-EABC-2C37-142B-B3C00C15C470}"/>
              </a:ext>
            </a:extLst>
          </p:cNvPr>
          <p:cNvPicPr>
            <a:picLocks noChangeAspect="1"/>
          </p:cNvPicPr>
          <p:nvPr/>
        </p:nvPicPr>
        <p:blipFill>
          <a:blip r:embed="rId6"/>
          <a:stretch>
            <a:fillRect/>
          </a:stretch>
        </p:blipFill>
        <p:spPr>
          <a:xfrm>
            <a:off x="9172574" y="2347912"/>
            <a:ext cx="2181225" cy="1908572"/>
          </a:xfrm>
          <a:prstGeom prst="rect">
            <a:avLst/>
          </a:prstGeom>
        </p:spPr>
      </p:pic>
    </p:spTree>
    <p:extLst>
      <p:ext uri="{BB962C8B-B14F-4D97-AF65-F5344CB8AC3E}">
        <p14:creationId xmlns:p14="http://schemas.microsoft.com/office/powerpoint/2010/main" val="24132203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715F576-A16D-2EDF-3B6C-24708BC3707C}"/>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638175" y="-168812"/>
            <a:ext cx="10106025" cy="6611047"/>
          </a:xfrm>
          <a:prstGeom prst="rect">
            <a:avLst/>
          </a:prstGeom>
        </p:spPr>
      </p:pic>
      <p:sp>
        <p:nvSpPr>
          <p:cNvPr id="17" name="TextBox 16">
            <a:extLst>
              <a:ext uri="{FF2B5EF4-FFF2-40B4-BE49-F238E27FC236}">
                <a16:creationId xmlns:a16="http://schemas.microsoft.com/office/drawing/2014/main" id="{6F0B00E5-1B8F-D52D-C836-DC81A99D0DA5}"/>
              </a:ext>
            </a:extLst>
          </p:cNvPr>
          <p:cNvSpPr txBox="1"/>
          <p:nvPr/>
        </p:nvSpPr>
        <p:spPr>
          <a:xfrm>
            <a:off x="2438400" y="1412129"/>
            <a:ext cx="627697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Liệt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kê</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những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công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việc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cụ</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cần</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làm</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mỗi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hình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tổ</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hoạt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động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giới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thiệu</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sách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a:t>
            </a:r>
          </a:p>
        </p:txBody>
      </p:sp>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spTree>
    <p:extLst>
      <p:ext uri="{BB962C8B-B14F-4D97-AF65-F5344CB8AC3E}">
        <p14:creationId xmlns:p14="http://schemas.microsoft.com/office/powerpoint/2010/main" val="28475600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2.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Lập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của</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nhóm</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971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a16="http://schemas.microsoft.com/office/drawing/2014/main" id="{CAA1E68A-F035-2FE4-204B-F065637A2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a16="http://schemas.microsoft.com/office/drawing/2014/main" id="{F09275B0-5572-3AF9-1709-B16BBFDD5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a16="http://schemas.microsoft.com/office/drawing/2014/main" id="{B5AC2B07-F5C2-ACBF-BCF6-DC9C9D637BC7}"/>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5" name="Group 14">
            <a:extLst>
              <a:ext uri="{FF2B5EF4-FFF2-40B4-BE49-F238E27FC236}">
                <a16:creationId xmlns:a16="http://schemas.microsoft.com/office/drawing/2014/main" id="{9ABB826D-3160-D5F1-C840-CF756F4142D2}"/>
              </a:ext>
            </a:extLst>
          </p:cNvPr>
          <p:cNvGrpSpPr/>
          <p:nvPr/>
        </p:nvGrpSpPr>
        <p:grpSpPr>
          <a:xfrm>
            <a:off x="4268788" y="912610"/>
            <a:ext cx="7466012" cy="2821190"/>
            <a:chOff x="421262" y="501210"/>
            <a:chExt cx="8775786" cy="3316116"/>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7534898" cy="3136633"/>
            </a:xfrm>
            <a:custGeom>
              <a:avLst/>
              <a:gdLst>
                <a:gd name="connsiteX0" fmla="*/ 0 w 7534898"/>
                <a:gd name="connsiteY0" fmla="*/ 708722 h 3136633"/>
                <a:gd name="connsiteX1" fmla="*/ 708722 w 7534898"/>
                <a:gd name="connsiteY1" fmla="*/ 0 h 3136633"/>
                <a:gd name="connsiteX2" fmla="*/ 1327265 w 7534898"/>
                <a:gd name="connsiteY2" fmla="*/ 0 h 3136633"/>
                <a:gd name="connsiteX3" fmla="*/ 2006982 w 7534898"/>
                <a:gd name="connsiteY3" fmla="*/ 0 h 3136633"/>
                <a:gd name="connsiteX4" fmla="*/ 2625524 w 7534898"/>
                <a:gd name="connsiteY4" fmla="*/ 0 h 3136633"/>
                <a:gd name="connsiteX5" fmla="*/ 3244067 w 7534898"/>
                <a:gd name="connsiteY5" fmla="*/ 0 h 3136633"/>
                <a:gd name="connsiteX6" fmla="*/ 3862609 w 7534898"/>
                <a:gd name="connsiteY6" fmla="*/ 0 h 3136633"/>
                <a:gd name="connsiteX7" fmla="*/ 4542327 w 7534898"/>
                <a:gd name="connsiteY7" fmla="*/ 0 h 3136633"/>
                <a:gd name="connsiteX8" fmla="*/ 5344393 w 7534898"/>
                <a:gd name="connsiteY8" fmla="*/ 0 h 3136633"/>
                <a:gd name="connsiteX9" fmla="*/ 5901761 w 7534898"/>
                <a:gd name="connsiteY9" fmla="*/ 0 h 3136633"/>
                <a:gd name="connsiteX10" fmla="*/ 6826176 w 7534898"/>
                <a:gd name="connsiteY10" fmla="*/ 0 h 3136633"/>
                <a:gd name="connsiteX11" fmla="*/ 7534898 w 7534898"/>
                <a:gd name="connsiteY11" fmla="*/ 708722 h 3136633"/>
                <a:gd name="connsiteX12" fmla="*/ 7534898 w 7534898"/>
                <a:gd name="connsiteY12" fmla="*/ 1264593 h 3136633"/>
                <a:gd name="connsiteX13" fmla="*/ 7534898 w 7534898"/>
                <a:gd name="connsiteY13" fmla="*/ 1872040 h 3136633"/>
                <a:gd name="connsiteX14" fmla="*/ 7534898 w 7534898"/>
                <a:gd name="connsiteY14" fmla="*/ 2427911 h 3136633"/>
                <a:gd name="connsiteX15" fmla="*/ 6826176 w 7534898"/>
                <a:gd name="connsiteY15" fmla="*/ 3136633 h 3136633"/>
                <a:gd name="connsiteX16" fmla="*/ 6207633 w 7534898"/>
                <a:gd name="connsiteY16" fmla="*/ 3136633 h 3136633"/>
                <a:gd name="connsiteX17" fmla="*/ 5527916 w 7534898"/>
                <a:gd name="connsiteY17" fmla="*/ 3136633 h 3136633"/>
                <a:gd name="connsiteX18" fmla="*/ 5031723 w 7534898"/>
                <a:gd name="connsiteY18" fmla="*/ 3136633 h 3136633"/>
                <a:gd name="connsiteX19" fmla="*/ 4352006 w 7534898"/>
                <a:gd name="connsiteY19" fmla="*/ 3136633 h 3136633"/>
                <a:gd name="connsiteX20" fmla="*/ 3672289 w 7534898"/>
                <a:gd name="connsiteY20" fmla="*/ 3136633 h 3136633"/>
                <a:gd name="connsiteX21" fmla="*/ 2992571 w 7534898"/>
                <a:gd name="connsiteY21" fmla="*/ 3136633 h 3136633"/>
                <a:gd name="connsiteX22" fmla="*/ 2312854 w 7534898"/>
                <a:gd name="connsiteY22" fmla="*/ 3136633 h 3136633"/>
                <a:gd name="connsiteX23" fmla="*/ 1571963 w 7534898"/>
                <a:gd name="connsiteY23" fmla="*/ 3136633 h 3136633"/>
                <a:gd name="connsiteX24" fmla="*/ 708722 w 7534898"/>
                <a:gd name="connsiteY24" fmla="*/ 3136633 h 3136633"/>
                <a:gd name="connsiteX25" fmla="*/ 0 w 7534898"/>
                <a:gd name="connsiteY25" fmla="*/ 2427911 h 3136633"/>
                <a:gd name="connsiteX26" fmla="*/ 0 w 7534898"/>
                <a:gd name="connsiteY26" fmla="*/ 1820464 h 3136633"/>
                <a:gd name="connsiteX27" fmla="*/ 0 w 7534898"/>
                <a:gd name="connsiteY27" fmla="*/ 1281785 h 3136633"/>
                <a:gd name="connsiteX28" fmla="*/ 0 w 7534898"/>
                <a:gd name="connsiteY28" fmla="*/ 708722 h 31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34898" h="3136633" fill="none" extrusionOk="0">
                  <a:moveTo>
                    <a:pt x="0" y="708722"/>
                  </a:moveTo>
                  <a:cubicBezTo>
                    <a:pt x="2531" y="344526"/>
                    <a:pt x="327142" y="20398"/>
                    <a:pt x="708722" y="0"/>
                  </a:cubicBezTo>
                  <a:cubicBezTo>
                    <a:pt x="937235" y="-13564"/>
                    <a:pt x="1143150" y="14714"/>
                    <a:pt x="1327265" y="0"/>
                  </a:cubicBezTo>
                  <a:cubicBezTo>
                    <a:pt x="1511380" y="-14714"/>
                    <a:pt x="1851039" y="19369"/>
                    <a:pt x="2006982" y="0"/>
                  </a:cubicBezTo>
                  <a:cubicBezTo>
                    <a:pt x="2162925" y="-19369"/>
                    <a:pt x="2441581" y="14198"/>
                    <a:pt x="2625524" y="0"/>
                  </a:cubicBezTo>
                  <a:cubicBezTo>
                    <a:pt x="2809467" y="-14198"/>
                    <a:pt x="3058939" y="-7382"/>
                    <a:pt x="3244067" y="0"/>
                  </a:cubicBezTo>
                  <a:cubicBezTo>
                    <a:pt x="3429195" y="7382"/>
                    <a:pt x="3695300" y="-22407"/>
                    <a:pt x="3862609" y="0"/>
                  </a:cubicBezTo>
                  <a:cubicBezTo>
                    <a:pt x="4029918" y="22407"/>
                    <a:pt x="4374796" y="32881"/>
                    <a:pt x="4542327" y="0"/>
                  </a:cubicBezTo>
                  <a:cubicBezTo>
                    <a:pt x="4709858" y="-32881"/>
                    <a:pt x="5062586" y="-22340"/>
                    <a:pt x="5344393" y="0"/>
                  </a:cubicBezTo>
                  <a:cubicBezTo>
                    <a:pt x="5626200" y="22340"/>
                    <a:pt x="5717343" y="4123"/>
                    <a:pt x="5901761" y="0"/>
                  </a:cubicBezTo>
                  <a:cubicBezTo>
                    <a:pt x="6086179" y="-4123"/>
                    <a:pt x="6556401" y="-3587"/>
                    <a:pt x="6826176" y="0"/>
                  </a:cubicBezTo>
                  <a:cubicBezTo>
                    <a:pt x="7221663" y="32395"/>
                    <a:pt x="7497142" y="300638"/>
                    <a:pt x="7534898" y="708722"/>
                  </a:cubicBezTo>
                  <a:cubicBezTo>
                    <a:pt x="7534131" y="862479"/>
                    <a:pt x="7541683" y="1062021"/>
                    <a:pt x="7534898" y="1264593"/>
                  </a:cubicBezTo>
                  <a:cubicBezTo>
                    <a:pt x="7528113" y="1467165"/>
                    <a:pt x="7521661" y="1588607"/>
                    <a:pt x="7534898" y="1872040"/>
                  </a:cubicBezTo>
                  <a:cubicBezTo>
                    <a:pt x="7548135" y="2155473"/>
                    <a:pt x="7508532" y="2269052"/>
                    <a:pt x="7534898" y="2427911"/>
                  </a:cubicBezTo>
                  <a:cubicBezTo>
                    <a:pt x="7519672" y="2806873"/>
                    <a:pt x="7245396" y="3147231"/>
                    <a:pt x="6826176" y="3136633"/>
                  </a:cubicBezTo>
                  <a:cubicBezTo>
                    <a:pt x="6690015" y="3135242"/>
                    <a:pt x="6460396" y="3132177"/>
                    <a:pt x="6207633" y="3136633"/>
                  </a:cubicBezTo>
                  <a:cubicBezTo>
                    <a:pt x="5954870" y="3141089"/>
                    <a:pt x="5682255" y="3167588"/>
                    <a:pt x="5527916" y="3136633"/>
                  </a:cubicBezTo>
                  <a:cubicBezTo>
                    <a:pt x="5373577" y="3105678"/>
                    <a:pt x="5160546" y="3112475"/>
                    <a:pt x="5031723" y="3136633"/>
                  </a:cubicBezTo>
                  <a:cubicBezTo>
                    <a:pt x="4902900" y="3160791"/>
                    <a:pt x="4566162" y="3110647"/>
                    <a:pt x="4352006" y="3136633"/>
                  </a:cubicBezTo>
                  <a:cubicBezTo>
                    <a:pt x="4137850" y="3162619"/>
                    <a:pt x="3864159" y="3162368"/>
                    <a:pt x="3672289" y="3136633"/>
                  </a:cubicBezTo>
                  <a:cubicBezTo>
                    <a:pt x="3480419" y="3110898"/>
                    <a:pt x="3164667" y="3103106"/>
                    <a:pt x="2992571" y="3136633"/>
                  </a:cubicBezTo>
                  <a:cubicBezTo>
                    <a:pt x="2820475" y="3170160"/>
                    <a:pt x="2523437" y="3152151"/>
                    <a:pt x="2312854" y="3136633"/>
                  </a:cubicBezTo>
                  <a:cubicBezTo>
                    <a:pt x="2102271" y="3121115"/>
                    <a:pt x="1732045" y="3130646"/>
                    <a:pt x="1571963" y="3136633"/>
                  </a:cubicBezTo>
                  <a:cubicBezTo>
                    <a:pt x="1411881" y="3142620"/>
                    <a:pt x="941657" y="3137993"/>
                    <a:pt x="708722" y="3136633"/>
                  </a:cubicBezTo>
                  <a:cubicBezTo>
                    <a:pt x="335548" y="3207486"/>
                    <a:pt x="8149" y="2812464"/>
                    <a:pt x="0" y="2427911"/>
                  </a:cubicBezTo>
                  <a:cubicBezTo>
                    <a:pt x="6535" y="2292528"/>
                    <a:pt x="-24605" y="1992739"/>
                    <a:pt x="0" y="1820464"/>
                  </a:cubicBezTo>
                  <a:cubicBezTo>
                    <a:pt x="24605" y="1648189"/>
                    <a:pt x="-17403" y="1446407"/>
                    <a:pt x="0" y="1281785"/>
                  </a:cubicBezTo>
                  <a:cubicBezTo>
                    <a:pt x="17403" y="1117163"/>
                    <a:pt x="59" y="985436"/>
                    <a:pt x="0" y="708722"/>
                  </a:cubicBezTo>
                  <a:close/>
                </a:path>
                <a:path w="7534898" h="3136633" stroke="0" extrusionOk="0">
                  <a:moveTo>
                    <a:pt x="0" y="708722"/>
                  </a:moveTo>
                  <a:cubicBezTo>
                    <a:pt x="-51520" y="371379"/>
                    <a:pt x="319583" y="9632"/>
                    <a:pt x="708722" y="0"/>
                  </a:cubicBezTo>
                  <a:cubicBezTo>
                    <a:pt x="906376" y="-26576"/>
                    <a:pt x="1095570" y="-10632"/>
                    <a:pt x="1266090" y="0"/>
                  </a:cubicBezTo>
                  <a:cubicBezTo>
                    <a:pt x="1436610" y="10632"/>
                    <a:pt x="1685065" y="30067"/>
                    <a:pt x="1884633" y="0"/>
                  </a:cubicBezTo>
                  <a:cubicBezTo>
                    <a:pt x="2084201" y="-30067"/>
                    <a:pt x="2180574" y="-21404"/>
                    <a:pt x="2380826" y="0"/>
                  </a:cubicBezTo>
                  <a:cubicBezTo>
                    <a:pt x="2581078" y="21404"/>
                    <a:pt x="2962516" y="-30322"/>
                    <a:pt x="3121718" y="0"/>
                  </a:cubicBezTo>
                  <a:cubicBezTo>
                    <a:pt x="3280920" y="30322"/>
                    <a:pt x="3416144" y="11391"/>
                    <a:pt x="3617911" y="0"/>
                  </a:cubicBezTo>
                  <a:cubicBezTo>
                    <a:pt x="3819678" y="-11391"/>
                    <a:pt x="3991023" y="20041"/>
                    <a:pt x="4297628" y="0"/>
                  </a:cubicBezTo>
                  <a:cubicBezTo>
                    <a:pt x="4604233" y="-20041"/>
                    <a:pt x="4660185" y="3424"/>
                    <a:pt x="4854996" y="0"/>
                  </a:cubicBezTo>
                  <a:cubicBezTo>
                    <a:pt x="5049807" y="-3424"/>
                    <a:pt x="5275027" y="9037"/>
                    <a:pt x="5412364" y="0"/>
                  </a:cubicBezTo>
                  <a:cubicBezTo>
                    <a:pt x="5549701" y="-9037"/>
                    <a:pt x="5667489" y="-1610"/>
                    <a:pt x="5908558" y="0"/>
                  </a:cubicBezTo>
                  <a:cubicBezTo>
                    <a:pt x="6149627" y="1610"/>
                    <a:pt x="6422635" y="-31387"/>
                    <a:pt x="6826176" y="0"/>
                  </a:cubicBezTo>
                  <a:cubicBezTo>
                    <a:pt x="7228542" y="-7875"/>
                    <a:pt x="7551535" y="338292"/>
                    <a:pt x="7534898" y="708722"/>
                  </a:cubicBezTo>
                  <a:cubicBezTo>
                    <a:pt x="7534010" y="940860"/>
                    <a:pt x="7535165" y="985384"/>
                    <a:pt x="7534898" y="1247401"/>
                  </a:cubicBezTo>
                  <a:cubicBezTo>
                    <a:pt x="7534631" y="1509418"/>
                    <a:pt x="7542736" y="1598134"/>
                    <a:pt x="7534898" y="1820464"/>
                  </a:cubicBezTo>
                  <a:cubicBezTo>
                    <a:pt x="7527060" y="2042794"/>
                    <a:pt x="7511116" y="2176619"/>
                    <a:pt x="7534898" y="2427911"/>
                  </a:cubicBezTo>
                  <a:cubicBezTo>
                    <a:pt x="7453048" y="2797344"/>
                    <a:pt x="7289607" y="3140063"/>
                    <a:pt x="6826176" y="3136633"/>
                  </a:cubicBezTo>
                  <a:cubicBezTo>
                    <a:pt x="6531886" y="3112284"/>
                    <a:pt x="6406653" y="3122058"/>
                    <a:pt x="6085284" y="3136633"/>
                  </a:cubicBezTo>
                  <a:cubicBezTo>
                    <a:pt x="5763915" y="3151208"/>
                    <a:pt x="5678937" y="3149996"/>
                    <a:pt x="5344393" y="3136633"/>
                  </a:cubicBezTo>
                  <a:cubicBezTo>
                    <a:pt x="5009849" y="3123270"/>
                    <a:pt x="4960508" y="3112817"/>
                    <a:pt x="4787025" y="3136633"/>
                  </a:cubicBezTo>
                  <a:cubicBezTo>
                    <a:pt x="4613542" y="3160449"/>
                    <a:pt x="4276784" y="3167094"/>
                    <a:pt x="3984958" y="3136633"/>
                  </a:cubicBezTo>
                  <a:cubicBezTo>
                    <a:pt x="3693132" y="3106172"/>
                    <a:pt x="3637237" y="3161275"/>
                    <a:pt x="3305241" y="3136633"/>
                  </a:cubicBezTo>
                  <a:cubicBezTo>
                    <a:pt x="2973245" y="3111991"/>
                    <a:pt x="2988668" y="3150491"/>
                    <a:pt x="2747873" y="3136633"/>
                  </a:cubicBezTo>
                  <a:cubicBezTo>
                    <a:pt x="2507078" y="3122775"/>
                    <a:pt x="2277755" y="3128916"/>
                    <a:pt x="1945807" y="3136633"/>
                  </a:cubicBezTo>
                  <a:cubicBezTo>
                    <a:pt x="1613859" y="3144350"/>
                    <a:pt x="1607856" y="3145523"/>
                    <a:pt x="1327265" y="3136633"/>
                  </a:cubicBezTo>
                  <a:cubicBezTo>
                    <a:pt x="1046674" y="3127743"/>
                    <a:pt x="886419" y="3158408"/>
                    <a:pt x="708722" y="3136633"/>
                  </a:cubicBezTo>
                  <a:cubicBezTo>
                    <a:pt x="249060" y="3105367"/>
                    <a:pt x="15484" y="2795272"/>
                    <a:pt x="0" y="2427911"/>
                  </a:cubicBezTo>
                  <a:cubicBezTo>
                    <a:pt x="-27719" y="2172833"/>
                    <a:pt x="-17433" y="2020514"/>
                    <a:pt x="0" y="1837656"/>
                  </a:cubicBezTo>
                  <a:cubicBezTo>
                    <a:pt x="17433" y="1654799"/>
                    <a:pt x="-26146" y="1457415"/>
                    <a:pt x="0" y="1298977"/>
                  </a:cubicBezTo>
                  <a:cubicBezTo>
                    <a:pt x="26146" y="1140539"/>
                    <a:pt x="-22203" y="904914"/>
                    <a:pt x="0" y="70872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C</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hia sẻ với các bạn trong nhóm về cuốn sách mình yêu thích để cả nhóm bình bầu, lựa chọn một cuốn sách chung mà nhóm sẽ giới thiệu.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998990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060D112C-24DA-9531-3598-D50C52EAC278}"/>
              </a:ext>
            </a:extLst>
          </p:cNvPr>
          <p:cNvGrpSpPr/>
          <p:nvPr/>
        </p:nvGrpSpPr>
        <p:grpSpPr>
          <a:xfrm>
            <a:off x="628650" y="-142875"/>
            <a:ext cx="11277600" cy="2305050"/>
            <a:chOff x="-80122" y="-327736"/>
            <a:chExt cx="11277600" cy="2981326"/>
          </a:xfrm>
        </p:grpSpPr>
        <p:pic>
          <p:nvPicPr>
            <p:cNvPr id="3" name="Picture 2" descr="A group of people in clothing&#10;&#10;Description automatically generated with low confidence">
              <a:extLst>
                <a:ext uri="{FF2B5EF4-FFF2-40B4-BE49-F238E27FC236}">
                  <a16:creationId xmlns:a16="http://schemas.microsoft.com/office/drawing/2014/main" id="{E9324541-A928-9A8C-B101-FE4C6156DB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6805" y="-327736"/>
              <a:ext cx="3390254" cy="2439267"/>
            </a:xfrm>
            <a:prstGeom prst="rect">
              <a:avLst/>
            </a:prstGeom>
          </p:spPr>
        </p:pic>
        <p:grpSp>
          <p:nvGrpSpPr>
            <p:cNvPr id="4" name="Group 3">
              <a:extLst>
                <a:ext uri="{FF2B5EF4-FFF2-40B4-BE49-F238E27FC236}">
                  <a16:creationId xmlns:a16="http://schemas.microsoft.com/office/drawing/2014/main" id="{518CEFF3-C856-D26C-5741-F4D9DF2CB16D}"/>
                </a:ext>
              </a:extLst>
            </p:cNvPr>
            <p:cNvGrpSpPr/>
            <p:nvPr/>
          </p:nvGrpSpPr>
          <p:grpSpPr>
            <a:xfrm>
              <a:off x="-80122" y="762656"/>
              <a:ext cx="11277600" cy="1890934"/>
              <a:chOff x="524408" y="523170"/>
              <a:chExt cx="11277600" cy="1890934"/>
            </a:xfrm>
          </p:grpSpPr>
          <p:pic>
            <p:nvPicPr>
              <p:cNvPr id="5" name="图片 1">
                <a:extLst>
                  <a:ext uri="{FF2B5EF4-FFF2-40B4-BE49-F238E27FC236}">
                    <a16:creationId xmlns:a16="http://schemas.microsoft.com/office/drawing/2014/main" id="{FE17AC29-363B-96DE-0A10-8DBFCCD29B8D}"/>
                  </a:ext>
                </a:extLst>
              </p:cNvPr>
              <p:cNvPicPr>
                <a:picLocks noChangeAspect="1"/>
              </p:cNvPicPr>
              <p:nvPr/>
            </p:nvPicPr>
            <p:blipFill>
              <a:blip r:embed="rId5"/>
              <a:stretch>
                <a:fillRect/>
              </a:stretch>
            </p:blipFill>
            <p:spPr>
              <a:xfrm>
                <a:off x="524408" y="523170"/>
                <a:ext cx="11277600" cy="1890934"/>
              </a:xfrm>
              <a:prstGeom prst="rect">
                <a:avLst/>
              </a:prstGeom>
            </p:spPr>
          </p:pic>
          <p:sp>
            <p:nvSpPr>
              <p:cNvPr id="7" name="TextBox 6">
                <a:extLst>
                  <a:ext uri="{FF2B5EF4-FFF2-40B4-BE49-F238E27FC236}">
                    <a16:creationId xmlns:a16="http://schemas.microsoft.com/office/drawing/2014/main" id="{8922DE35-B752-152A-0BD1-7F8C4FFDFEF5}"/>
                  </a:ext>
                </a:extLst>
              </p:cNvPr>
              <p:cNvSpPr txBox="1"/>
              <p:nvPr/>
            </p:nvSpPr>
            <p:spPr>
              <a:xfrm>
                <a:off x="1676933" y="874443"/>
                <a:ext cx="8943975" cy="1393261"/>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L</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ập kế hoạch và phân công nhiệm vụ cho từng thành viên tham gia hoạt động giới thiệu sách</a:t>
                </a:r>
                <a:endParaRPr lang="en-US" sz="6000" b="1" dirty="0">
                  <a:ln>
                    <a:solidFill>
                      <a:schemeClr val="bg1"/>
                    </a:solid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22" name="Group 21">
            <a:extLst>
              <a:ext uri="{FF2B5EF4-FFF2-40B4-BE49-F238E27FC236}">
                <a16:creationId xmlns:a16="http://schemas.microsoft.com/office/drawing/2014/main" id="{E83D540C-1C71-6DD3-8455-E997E4907610}"/>
              </a:ext>
            </a:extLst>
          </p:cNvPr>
          <p:cNvGrpSpPr/>
          <p:nvPr/>
        </p:nvGrpSpPr>
        <p:grpSpPr>
          <a:xfrm>
            <a:off x="766252" y="2492968"/>
            <a:ext cx="9254047" cy="3452078"/>
            <a:chOff x="5509702" y="883243"/>
            <a:chExt cx="9254047" cy="3452078"/>
          </a:xfrm>
        </p:grpSpPr>
        <p:sp>
          <p:nvSpPr>
            <p:cNvPr id="23" name="Rectangle: Rounded Corners 22">
              <a:extLst>
                <a:ext uri="{FF2B5EF4-FFF2-40B4-BE49-F238E27FC236}">
                  <a16:creationId xmlns:a16="http://schemas.microsoft.com/office/drawing/2014/main" id="{91D9A39F-C3FE-1CB3-E68D-B6C5D3226DD9}"/>
                </a:ext>
              </a:extLst>
            </p:cNvPr>
            <p:cNvSpPr/>
            <p:nvPr/>
          </p:nvSpPr>
          <p:spPr>
            <a:xfrm>
              <a:off x="6524625" y="883243"/>
              <a:ext cx="8239124" cy="3452078"/>
            </a:xfrm>
            <a:custGeom>
              <a:avLst/>
              <a:gdLst>
                <a:gd name="connsiteX0" fmla="*/ 0 w 8239124"/>
                <a:gd name="connsiteY0" fmla="*/ 779997 h 3452078"/>
                <a:gd name="connsiteX1" fmla="*/ 779997 w 8239124"/>
                <a:gd name="connsiteY1" fmla="*/ 0 h 3452078"/>
                <a:gd name="connsiteX2" fmla="*/ 1447910 w 8239124"/>
                <a:gd name="connsiteY2" fmla="*/ 0 h 3452078"/>
                <a:gd name="connsiteX3" fmla="*/ 2115823 w 8239124"/>
                <a:gd name="connsiteY3" fmla="*/ 0 h 3452078"/>
                <a:gd name="connsiteX4" fmla="*/ 2917319 w 8239124"/>
                <a:gd name="connsiteY4" fmla="*/ 0 h 3452078"/>
                <a:gd name="connsiteX5" fmla="*/ 3451649 w 8239124"/>
                <a:gd name="connsiteY5" fmla="*/ 0 h 3452078"/>
                <a:gd name="connsiteX6" fmla="*/ 4253145 w 8239124"/>
                <a:gd name="connsiteY6" fmla="*/ 0 h 3452078"/>
                <a:gd name="connsiteX7" fmla="*/ 4921058 w 8239124"/>
                <a:gd name="connsiteY7" fmla="*/ 0 h 3452078"/>
                <a:gd name="connsiteX8" fmla="*/ 5722553 w 8239124"/>
                <a:gd name="connsiteY8" fmla="*/ 0 h 3452078"/>
                <a:gd name="connsiteX9" fmla="*/ 6256884 w 8239124"/>
                <a:gd name="connsiteY9" fmla="*/ 0 h 3452078"/>
                <a:gd name="connsiteX10" fmla="*/ 7459127 w 8239124"/>
                <a:gd name="connsiteY10" fmla="*/ 0 h 3452078"/>
                <a:gd name="connsiteX11" fmla="*/ 8239124 w 8239124"/>
                <a:gd name="connsiteY11" fmla="*/ 779997 h 3452078"/>
                <a:gd name="connsiteX12" fmla="*/ 8239124 w 8239124"/>
                <a:gd name="connsiteY12" fmla="*/ 1372850 h 3452078"/>
                <a:gd name="connsiteX13" fmla="*/ 8239124 w 8239124"/>
                <a:gd name="connsiteY13" fmla="*/ 2022465 h 3452078"/>
                <a:gd name="connsiteX14" fmla="*/ 8239124 w 8239124"/>
                <a:gd name="connsiteY14" fmla="*/ 2672081 h 3452078"/>
                <a:gd name="connsiteX15" fmla="*/ 7459127 w 8239124"/>
                <a:gd name="connsiteY15" fmla="*/ 3452078 h 3452078"/>
                <a:gd name="connsiteX16" fmla="*/ 6858005 w 8239124"/>
                <a:gd name="connsiteY16" fmla="*/ 3452078 h 3452078"/>
                <a:gd name="connsiteX17" fmla="*/ 6190092 w 8239124"/>
                <a:gd name="connsiteY17" fmla="*/ 3452078 h 3452078"/>
                <a:gd name="connsiteX18" fmla="*/ 5522179 w 8239124"/>
                <a:gd name="connsiteY18" fmla="*/ 3452078 h 3452078"/>
                <a:gd name="connsiteX19" fmla="*/ 4787475 w 8239124"/>
                <a:gd name="connsiteY19" fmla="*/ 3452078 h 3452078"/>
                <a:gd name="connsiteX20" fmla="*/ 4186353 w 8239124"/>
                <a:gd name="connsiteY20" fmla="*/ 3452078 h 3452078"/>
                <a:gd name="connsiteX21" fmla="*/ 3518440 w 8239124"/>
                <a:gd name="connsiteY21" fmla="*/ 3452078 h 3452078"/>
                <a:gd name="connsiteX22" fmla="*/ 2984110 w 8239124"/>
                <a:gd name="connsiteY22" fmla="*/ 3452078 h 3452078"/>
                <a:gd name="connsiteX23" fmla="*/ 2382988 w 8239124"/>
                <a:gd name="connsiteY23" fmla="*/ 3452078 h 3452078"/>
                <a:gd name="connsiteX24" fmla="*/ 1848658 w 8239124"/>
                <a:gd name="connsiteY24" fmla="*/ 3452078 h 3452078"/>
                <a:gd name="connsiteX25" fmla="*/ 779997 w 8239124"/>
                <a:gd name="connsiteY25" fmla="*/ 3452078 h 3452078"/>
                <a:gd name="connsiteX26" fmla="*/ 0 w 8239124"/>
                <a:gd name="connsiteY26" fmla="*/ 2672081 h 3452078"/>
                <a:gd name="connsiteX27" fmla="*/ 0 w 8239124"/>
                <a:gd name="connsiteY27" fmla="*/ 2041386 h 3452078"/>
                <a:gd name="connsiteX28" fmla="*/ 0 w 8239124"/>
                <a:gd name="connsiteY28" fmla="*/ 1372850 h 3452078"/>
                <a:gd name="connsiteX29" fmla="*/ 0 w 8239124"/>
                <a:gd name="connsiteY29" fmla="*/ 779997 h 345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39124" h="3452078" fill="none" extrusionOk="0">
                  <a:moveTo>
                    <a:pt x="0" y="779997"/>
                  </a:moveTo>
                  <a:cubicBezTo>
                    <a:pt x="-9103" y="398701"/>
                    <a:pt x="412688" y="13046"/>
                    <a:pt x="779997" y="0"/>
                  </a:cubicBezTo>
                  <a:cubicBezTo>
                    <a:pt x="1012571" y="-14915"/>
                    <a:pt x="1293804" y="14150"/>
                    <a:pt x="1447910" y="0"/>
                  </a:cubicBezTo>
                  <a:cubicBezTo>
                    <a:pt x="1602016" y="-14150"/>
                    <a:pt x="1908102" y="-3540"/>
                    <a:pt x="2115823" y="0"/>
                  </a:cubicBezTo>
                  <a:cubicBezTo>
                    <a:pt x="2323544" y="3540"/>
                    <a:pt x="2648964" y="-17087"/>
                    <a:pt x="2917319" y="0"/>
                  </a:cubicBezTo>
                  <a:cubicBezTo>
                    <a:pt x="3185674" y="17087"/>
                    <a:pt x="3191779" y="26593"/>
                    <a:pt x="3451649" y="0"/>
                  </a:cubicBezTo>
                  <a:cubicBezTo>
                    <a:pt x="3711519" y="-26593"/>
                    <a:pt x="3939749" y="4451"/>
                    <a:pt x="4253145" y="0"/>
                  </a:cubicBezTo>
                  <a:cubicBezTo>
                    <a:pt x="4566541" y="-4451"/>
                    <a:pt x="4668809" y="19422"/>
                    <a:pt x="4921058" y="0"/>
                  </a:cubicBezTo>
                  <a:cubicBezTo>
                    <a:pt x="5173307" y="-19422"/>
                    <a:pt x="5375345" y="-32672"/>
                    <a:pt x="5722553" y="0"/>
                  </a:cubicBezTo>
                  <a:cubicBezTo>
                    <a:pt x="6069762" y="32672"/>
                    <a:pt x="6009042" y="-18983"/>
                    <a:pt x="6256884" y="0"/>
                  </a:cubicBezTo>
                  <a:cubicBezTo>
                    <a:pt x="6504726" y="18983"/>
                    <a:pt x="7101198" y="14289"/>
                    <a:pt x="7459127" y="0"/>
                  </a:cubicBezTo>
                  <a:cubicBezTo>
                    <a:pt x="7843051" y="-49414"/>
                    <a:pt x="8279056" y="322496"/>
                    <a:pt x="8239124" y="779997"/>
                  </a:cubicBezTo>
                  <a:cubicBezTo>
                    <a:pt x="8237800" y="927668"/>
                    <a:pt x="8249826" y="1211295"/>
                    <a:pt x="8239124" y="1372850"/>
                  </a:cubicBezTo>
                  <a:cubicBezTo>
                    <a:pt x="8228422" y="1534405"/>
                    <a:pt x="8225387" y="1831565"/>
                    <a:pt x="8239124" y="2022465"/>
                  </a:cubicBezTo>
                  <a:cubicBezTo>
                    <a:pt x="8252861" y="2213365"/>
                    <a:pt x="8224035" y="2424865"/>
                    <a:pt x="8239124" y="2672081"/>
                  </a:cubicBezTo>
                  <a:cubicBezTo>
                    <a:pt x="8330500" y="3145175"/>
                    <a:pt x="7944214" y="3498656"/>
                    <a:pt x="7459127" y="3452078"/>
                  </a:cubicBezTo>
                  <a:cubicBezTo>
                    <a:pt x="7317472" y="3424123"/>
                    <a:pt x="7137135" y="3434924"/>
                    <a:pt x="6858005" y="3452078"/>
                  </a:cubicBezTo>
                  <a:cubicBezTo>
                    <a:pt x="6578875" y="3469232"/>
                    <a:pt x="6400771" y="3460622"/>
                    <a:pt x="6190092" y="3452078"/>
                  </a:cubicBezTo>
                  <a:cubicBezTo>
                    <a:pt x="5979413" y="3443534"/>
                    <a:pt x="5766269" y="3428592"/>
                    <a:pt x="5522179" y="3452078"/>
                  </a:cubicBezTo>
                  <a:cubicBezTo>
                    <a:pt x="5278089" y="3475564"/>
                    <a:pt x="5104565" y="3428721"/>
                    <a:pt x="4787475" y="3452078"/>
                  </a:cubicBezTo>
                  <a:cubicBezTo>
                    <a:pt x="4470385" y="3475435"/>
                    <a:pt x="4411087" y="3451188"/>
                    <a:pt x="4186353" y="3452078"/>
                  </a:cubicBezTo>
                  <a:cubicBezTo>
                    <a:pt x="3961619" y="3452968"/>
                    <a:pt x="3845574" y="3429986"/>
                    <a:pt x="3518440" y="3452078"/>
                  </a:cubicBezTo>
                  <a:cubicBezTo>
                    <a:pt x="3191306" y="3474170"/>
                    <a:pt x="3226364" y="3451422"/>
                    <a:pt x="2984110" y="3452078"/>
                  </a:cubicBezTo>
                  <a:cubicBezTo>
                    <a:pt x="2741856" y="3452735"/>
                    <a:pt x="2594632" y="3451867"/>
                    <a:pt x="2382988" y="3452078"/>
                  </a:cubicBezTo>
                  <a:cubicBezTo>
                    <a:pt x="2171344" y="3452289"/>
                    <a:pt x="2029964" y="3478712"/>
                    <a:pt x="1848658" y="3452078"/>
                  </a:cubicBezTo>
                  <a:cubicBezTo>
                    <a:pt x="1667352" y="3425445"/>
                    <a:pt x="1228781" y="3405914"/>
                    <a:pt x="779997" y="3452078"/>
                  </a:cubicBezTo>
                  <a:cubicBezTo>
                    <a:pt x="283468" y="3517913"/>
                    <a:pt x="-54014" y="3147414"/>
                    <a:pt x="0" y="2672081"/>
                  </a:cubicBezTo>
                  <a:cubicBezTo>
                    <a:pt x="13172" y="2416256"/>
                    <a:pt x="-21252" y="2220650"/>
                    <a:pt x="0" y="2041386"/>
                  </a:cubicBezTo>
                  <a:cubicBezTo>
                    <a:pt x="21252" y="1862122"/>
                    <a:pt x="23205" y="1595231"/>
                    <a:pt x="0" y="1372850"/>
                  </a:cubicBezTo>
                  <a:cubicBezTo>
                    <a:pt x="-23205" y="1150469"/>
                    <a:pt x="-6463" y="929752"/>
                    <a:pt x="0" y="779997"/>
                  </a:cubicBezTo>
                  <a:close/>
                </a:path>
                <a:path w="8239124" h="3452078" stroke="0" extrusionOk="0">
                  <a:moveTo>
                    <a:pt x="0" y="779997"/>
                  </a:moveTo>
                  <a:cubicBezTo>
                    <a:pt x="-23598" y="373984"/>
                    <a:pt x="373254" y="101682"/>
                    <a:pt x="779997" y="0"/>
                  </a:cubicBezTo>
                  <a:cubicBezTo>
                    <a:pt x="961623" y="-8783"/>
                    <a:pt x="1149048" y="14917"/>
                    <a:pt x="1314327" y="0"/>
                  </a:cubicBezTo>
                  <a:cubicBezTo>
                    <a:pt x="1479606" y="-14917"/>
                    <a:pt x="1715321" y="28553"/>
                    <a:pt x="1915449" y="0"/>
                  </a:cubicBezTo>
                  <a:cubicBezTo>
                    <a:pt x="2115577" y="-28553"/>
                    <a:pt x="2251194" y="-21313"/>
                    <a:pt x="2382988" y="0"/>
                  </a:cubicBezTo>
                  <a:cubicBezTo>
                    <a:pt x="2514782" y="21313"/>
                    <a:pt x="2845082" y="632"/>
                    <a:pt x="3117693" y="0"/>
                  </a:cubicBezTo>
                  <a:cubicBezTo>
                    <a:pt x="3390305" y="-632"/>
                    <a:pt x="3370325" y="-21901"/>
                    <a:pt x="3585232" y="0"/>
                  </a:cubicBezTo>
                  <a:cubicBezTo>
                    <a:pt x="3800139" y="21901"/>
                    <a:pt x="4053756" y="-15947"/>
                    <a:pt x="4253145" y="0"/>
                  </a:cubicBezTo>
                  <a:cubicBezTo>
                    <a:pt x="4452534" y="15947"/>
                    <a:pt x="4604074" y="8615"/>
                    <a:pt x="4787475" y="0"/>
                  </a:cubicBezTo>
                  <a:cubicBezTo>
                    <a:pt x="4970876" y="-8615"/>
                    <a:pt x="5073276" y="23087"/>
                    <a:pt x="5321805" y="0"/>
                  </a:cubicBezTo>
                  <a:cubicBezTo>
                    <a:pt x="5570334" y="-23087"/>
                    <a:pt x="5571748" y="12942"/>
                    <a:pt x="5789345" y="0"/>
                  </a:cubicBezTo>
                  <a:cubicBezTo>
                    <a:pt x="6006942" y="-12942"/>
                    <a:pt x="6109364" y="4153"/>
                    <a:pt x="6256884" y="0"/>
                  </a:cubicBezTo>
                  <a:cubicBezTo>
                    <a:pt x="6404404" y="-4153"/>
                    <a:pt x="6541785" y="10696"/>
                    <a:pt x="6791214" y="0"/>
                  </a:cubicBezTo>
                  <a:cubicBezTo>
                    <a:pt x="7040643" y="-10696"/>
                    <a:pt x="7132040" y="-8309"/>
                    <a:pt x="7459127" y="0"/>
                  </a:cubicBezTo>
                  <a:cubicBezTo>
                    <a:pt x="7868636" y="2939"/>
                    <a:pt x="8316723" y="362842"/>
                    <a:pt x="8239124" y="779997"/>
                  </a:cubicBezTo>
                  <a:cubicBezTo>
                    <a:pt x="8245814" y="940654"/>
                    <a:pt x="8243827" y="1167704"/>
                    <a:pt x="8239124" y="1391771"/>
                  </a:cubicBezTo>
                  <a:cubicBezTo>
                    <a:pt x="8234421" y="1615838"/>
                    <a:pt x="8249880" y="1792170"/>
                    <a:pt x="8239124" y="2003545"/>
                  </a:cubicBezTo>
                  <a:cubicBezTo>
                    <a:pt x="8228368" y="2214920"/>
                    <a:pt x="8209931" y="2517158"/>
                    <a:pt x="8239124" y="2672081"/>
                  </a:cubicBezTo>
                  <a:cubicBezTo>
                    <a:pt x="8218402" y="3112736"/>
                    <a:pt x="7895690" y="3413761"/>
                    <a:pt x="7459127" y="3452078"/>
                  </a:cubicBezTo>
                  <a:cubicBezTo>
                    <a:pt x="7333090" y="3446286"/>
                    <a:pt x="7147069" y="3440722"/>
                    <a:pt x="6991588" y="3452078"/>
                  </a:cubicBezTo>
                  <a:cubicBezTo>
                    <a:pt x="6836107" y="3463434"/>
                    <a:pt x="6378178" y="3452858"/>
                    <a:pt x="6190092" y="3452078"/>
                  </a:cubicBezTo>
                  <a:cubicBezTo>
                    <a:pt x="6002006" y="3451298"/>
                    <a:pt x="5854980" y="3430523"/>
                    <a:pt x="5522179" y="3452078"/>
                  </a:cubicBezTo>
                  <a:cubicBezTo>
                    <a:pt x="5189378" y="3473633"/>
                    <a:pt x="5133589" y="3470807"/>
                    <a:pt x="4987849" y="3452078"/>
                  </a:cubicBezTo>
                  <a:cubicBezTo>
                    <a:pt x="4842109" y="3433350"/>
                    <a:pt x="4584241" y="3479490"/>
                    <a:pt x="4186353" y="3452078"/>
                  </a:cubicBezTo>
                  <a:cubicBezTo>
                    <a:pt x="3788465" y="3424666"/>
                    <a:pt x="3739326" y="3472416"/>
                    <a:pt x="3585232" y="3452078"/>
                  </a:cubicBezTo>
                  <a:cubicBezTo>
                    <a:pt x="3431138" y="3431740"/>
                    <a:pt x="3273483" y="3478328"/>
                    <a:pt x="2984110" y="3452078"/>
                  </a:cubicBezTo>
                  <a:cubicBezTo>
                    <a:pt x="2694737" y="3425828"/>
                    <a:pt x="2595432" y="3430702"/>
                    <a:pt x="2382988" y="3452078"/>
                  </a:cubicBezTo>
                  <a:cubicBezTo>
                    <a:pt x="2170544" y="3473454"/>
                    <a:pt x="1955723" y="3461798"/>
                    <a:pt x="1848658" y="3452078"/>
                  </a:cubicBezTo>
                  <a:cubicBezTo>
                    <a:pt x="1741593" y="3442359"/>
                    <a:pt x="1536256" y="3438512"/>
                    <a:pt x="1381119" y="3452078"/>
                  </a:cubicBezTo>
                  <a:cubicBezTo>
                    <a:pt x="1225982" y="3465644"/>
                    <a:pt x="1027881" y="3444196"/>
                    <a:pt x="779997" y="3452078"/>
                  </a:cubicBezTo>
                  <a:cubicBezTo>
                    <a:pt x="285934" y="3530775"/>
                    <a:pt x="28113" y="3027891"/>
                    <a:pt x="0" y="2672081"/>
                  </a:cubicBezTo>
                  <a:cubicBezTo>
                    <a:pt x="1713" y="2408768"/>
                    <a:pt x="-19443" y="2156789"/>
                    <a:pt x="0" y="2022465"/>
                  </a:cubicBezTo>
                  <a:cubicBezTo>
                    <a:pt x="19443" y="1888141"/>
                    <a:pt x="14232" y="1566228"/>
                    <a:pt x="0" y="1429613"/>
                  </a:cubicBezTo>
                  <a:cubicBezTo>
                    <a:pt x="-14232" y="1292998"/>
                    <a:pt x="-31826" y="961374"/>
                    <a:pt x="0" y="77999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Ghi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rõ</a:t>
              </a:r>
              <a:r>
                <a:rPr lang="en-US" sz="3200" b="1" dirty="0">
                  <a:solidFill>
                    <a:srgbClr val="FF000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Mục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đích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của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hoạt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động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Nhiệm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cần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thực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hiện</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Hình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thức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mà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đã</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lựa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Liệt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kê</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phân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việc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cho</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từng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thành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viên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trong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0A61099C-9B8B-44E7-F887-ACD63C7098DE}"/>
                </a:ext>
              </a:extLst>
            </p:cNvPr>
            <p:cNvGrpSpPr/>
            <p:nvPr/>
          </p:nvGrpSpPr>
          <p:grpSpPr>
            <a:xfrm>
              <a:off x="5509702" y="1798736"/>
              <a:ext cx="1286078" cy="1346367"/>
              <a:chOff x="1725354" y="1700842"/>
              <a:chExt cx="2330280" cy="2439519"/>
            </a:xfrm>
          </p:grpSpPr>
          <p:sp>
            <p:nvSpPr>
              <p:cNvPr id="25" name="Oval 24">
                <a:extLst>
                  <a:ext uri="{FF2B5EF4-FFF2-40B4-BE49-F238E27FC236}">
                    <a16:creationId xmlns:a16="http://schemas.microsoft.com/office/drawing/2014/main" id="{4D9E9EEF-F09E-4A1F-B5E7-01E1C7F0E7CF}"/>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DEB3C6DB-DC6B-3B5B-6295-CF6F83081A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8252021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id="{77C08430-9340-EDDD-BE98-0268980597BA}"/>
              </a:ext>
            </a:extLst>
          </p:cNvPr>
          <p:cNvPicPr>
            <a:picLocks noChangeAspect="1"/>
          </p:cNvPicPr>
          <p:nvPr/>
        </p:nvPicPr>
        <p:blipFill>
          <a:blip r:embed="rId3"/>
          <a:stretch>
            <a:fillRect/>
          </a:stretch>
        </p:blipFill>
        <p:spPr>
          <a:xfrm>
            <a:off x="981074" y="966787"/>
            <a:ext cx="10169533" cy="4786313"/>
          </a:xfrm>
          <a:prstGeom prst="rect">
            <a:avLst/>
          </a:prstGeom>
        </p:spPr>
      </p:pic>
    </p:spTree>
    <p:extLst>
      <p:ext uri="{BB962C8B-B14F-4D97-AF65-F5344CB8AC3E}">
        <p14:creationId xmlns:p14="http://schemas.microsoft.com/office/powerpoint/2010/main" val="537325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70C35460-5F79-0028-E14B-8406FB3B5296}"/>
              </a:ext>
            </a:extLst>
          </p:cNvPr>
          <p:cNvPicPr>
            <a:picLocks noChangeAspect="1"/>
          </p:cNvPicPr>
          <p:nvPr/>
        </p:nvPicPr>
        <p:blipFill>
          <a:blip r:embed="rId3"/>
          <a:stretch>
            <a:fillRect/>
          </a:stretch>
        </p:blipFill>
        <p:spPr>
          <a:xfrm>
            <a:off x="1323339" y="1462722"/>
            <a:ext cx="9856211" cy="3461703"/>
          </a:xfrm>
          <a:prstGeom prst="rect">
            <a:avLst/>
          </a:prstGeom>
        </p:spPr>
      </p:pic>
    </p:spTree>
    <p:extLst>
      <p:ext uri="{BB962C8B-B14F-4D97-AF65-F5344CB8AC3E}">
        <p14:creationId xmlns:p14="http://schemas.microsoft.com/office/powerpoint/2010/main" val="2015292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AE0D"/>
        </a:solidFill>
        <a:effectLst/>
      </p:bgPr>
    </p:bg>
    <p:spTree>
      <p:nvGrpSpPr>
        <p:cNvPr id="1" name=""/>
        <p:cNvGrpSpPr/>
        <p:nvPr/>
      </p:nvGrpSpPr>
      <p:grpSpPr>
        <a:xfrm>
          <a:off x="0" y="0"/>
          <a:ext cx="0" cy="0"/>
          <a:chOff x="0" y="0"/>
          <a:chExt cx="0" cy="0"/>
        </a:xfrm>
      </p:grpSpPr>
      <p:sp>
        <p:nvSpPr>
          <p:cNvPr id="2" name="Freeform 2"/>
          <p:cNvSpPr/>
          <p:nvPr/>
        </p:nvSpPr>
        <p:spPr>
          <a:xfrm>
            <a:off x="9323230" y="-167541"/>
            <a:ext cx="2552049" cy="1706683"/>
          </a:xfrm>
          <a:custGeom>
            <a:avLst/>
            <a:gdLst/>
            <a:ahLst/>
            <a:cxnLst/>
            <a:rect l="l" t="t" r="r" b="b"/>
            <a:pathLst>
              <a:path w="3828074" h="2560025">
                <a:moveTo>
                  <a:pt x="0" y="0"/>
                </a:moveTo>
                <a:lnTo>
                  <a:pt x="3828074" y="0"/>
                </a:lnTo>
                <a:lnTo>
                  <a:pt x="3828074" y="2560024"/>
                </a:lnTo>
                <a:lnTo>
                  <a:pt x="0" y="2560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9659428" y="310032"/>
            <a:ext cx="2532572" cy="2532572"/>
          </a:xfrm>
          <a:custGeom>
            <a:avLst/>
            <a:gdLst/>
            <a:ahLst/>
            <a:cxnLst/>
            <a:rect l="l" t="t" r="r" b="b"/>
            <a:pathLst>
              <a:path w="3798858" h="3798858">
                <a:moveTo>
                  <a:pt x="0" y="0"/>
                </a:moveTo>
                <a:lnTo>
                  <a:pt x="3798858" y="0"/>
                </a:lnTo>
                <a:lnTo>
                  <a:pt x="3798858" y="3798857"/>
                </a:lnTo>
                <a:lnTo>
                  <a:pt x="0" y="3798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6353045" y="0"/>
            <a:ext cx="2626787" cy="1576072"/>
          </a:xfrm>
          <a:custGeom>
            <a:avLst/>
            <a:gdLst/>
            <a:ahLst/>
            <a:cxnLst/>
            <a:rect l="l" t="t" r="r" b="b"/>
            <a:pathLst>
              <a:path w="3940181" h="2364108">
                <a:moveTo>
                  <a:pt x="0" y="0"/>
                </a:moveTo>
                <a:lnTo>
                  <a:pt x="3940180" y="0"/>
                </a:lnTo>
                <a:lnTo>
                  <a:pt x="3940180" y="2364108"/>
                </a:lnTo>
                <a:lnTo>
                  <a:pt x="0" y="236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flipH="1">
            <a:off x="3620475" y="908306"/>
            <a:ext cx="8847749" cy="5735970"/>
          </a:xfrm>
          <a:custGeom>
            <a:avLst/>
            <a:gdLst/>
            <a:ahLst/>
            <a:cxnLst/>
            <a:rect l="l" t="t" r="r" b="b"/>
            <a:pathLst>
              <a:path w="11510308" h="8603955">
                <a:moveTo>
                  <a:pt x="11510307" y="0"/>
                </a:moveTo>
                <a:lnTo>
                  <a:pt x="0" y="0"/>
                </a:lnTo>
                <a:lnTo>
                  <a:pt x="0" y="8603955"/>
                </a:lnTo>
                <a:lnTo>
                  <a:pt x="11510307" y="8603955"/>
                </a:lnTo>
                <a:lnTo>
                  <a:pt x="1151030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 y="209169"/>
            <a:ext cx="2626787" cy="1576072"/>
          </a:xfrm>
          <a:custGeom>
            <a:avLst/>
            <a:gdLst/>
            <a:ahLst/>
            <a:cxnLst/>
            <a:rect l="l" t="t" r="r" b="b"/>
            <a:pathLst>
              <a:path w="3940181" h="2364108">
                <a:moveTo>
                  <a:pt x="0" y="0"/>
                </a:moveTo>
                <a:lnTo>
                  <a:pt x="3940181" y="0"/>
                </a:lnTo>
                <a:lnTo>
                  <a:pt x="3940181" y="2364109"/>
                </a:lnTo>
                <a:lnTo>
                  <a:pt x="0" y="2364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1464213">
            <a:off x="2713858" y="1329311"/>
            <a:ext cx="938275" cy="624379"/>
          </a:xfrm>
          <a:custGeom>
            <a:avLst/>
            <a:gdLst/>
            <a:ahLst/>
            <a:cxnLst/>
            <a:rect l="l" t="t" r="r" b="b"/>
            <a:pathLst>
              <a:path w="1407412" h="936568">
                <a:moveTo>
                  <a:pt x="0" y="0"/>
                </a:moveTo>
                <a:lnTo>
                  <a:pt x="1407412" y="0"/>
                </a:lnTo>
                <a:lnTo>
                  <a:pt x="1407412" y="936569"/>
                </a:lnTo>
                <a:lnTo>
                  <a:pt x="0" y="9365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10761848" y="4938698"/>
            <a:ext cx="1539505" cy="2057857"/>
          </a:xfrm>
          <a:custGeom>
            <a:avLst/>
            <a:gdLst/>
            <a:ahLst/>
            <a:cxnLst/>
            <a:rect l="l" t="t" r="r" b="b"/>
            <a:pathLst>
              <a:path w="2309258" h="3086786">
                <a:moveTo>
                  <a:pt x="0" y="0"/>
                </a:moveTo>
                <a:lnTo>
                  <a:pt x="2309258" y="0"/>
                </a:lnTo>
                <a:lnTo>
                  <a:pt x="2309258" y="3086786"/>
                </a:lnTo>
                <a:lnTo>
                  <a:pt x="0" y="3086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11036774" y="4437608"/>
            <a:ext cx="989653" cy="1002181"/>
          </a:xfrm>
          <a:custGeom>
            <a:avLst/>
            <a:gdLst/>
            <a:ahLst/>
            <a:cxnLst/>
            <a:rect l="l" t="t" r="r" b="b"/>
            <a:pathLst>
              <a:path w="1484480" h="1503271">
                <a:moveTo>
                  <a:pt x="0" y="0"/>
                </a:moveTo>
                <a:lnTo>
                  <a:pt x="1484480" y="0"/>
                </a:lnTo>
                <a:lnTo>
                  <a:pt x="1484480" y="1503272"/>
                </a:lnTo>
                <a:lnTo>
                  <a:pt x="0" y="1503272"/>
                </a:lnTo>
                <a:lnTo>
                  <a:pt x="0" y="0"/>
                </a:lnTo>
                <a:close/>
              </a:path>
            </a:pathLst>
          </a:custGeom>
          <a:blipFill>
            <a:blip r:embed="rId14"/>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3070554" y="-543310"/>
            <a:ext cx="2552049" cy="1706683"/>
          </a:xfrm>
          <a:custGeom>
            <a:avLst/>
            <a:gdLst/>
            <a:ahLst/>
            <a:cxnLst/>
            <a:rect l="l" t="t" r="r" b="b"/>
            <a:pathLst>
              <a:path w="3828074" h="2560025">
                <a:moveTo>
                  <a:pt x="0" y="0"/>
                </a:moveTo>
                <a:lnTo>
                  <a:pt x="3828074" y="0"/>
                </a:lnTo>
                <a:lnTo>
                  <a:pt x="3828074" y="2560025"/>
                </a:lnTo>
                <a:lnTo>
                  <a:pt x="0" y="25600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105559" y="997207"/>
            <a:ext cx="4241019" cy="9520655"/>
          </a:xfrm>
          <a:custGeom>
            <a:avLst/>
            <a:gdLst/>
            <a:ahLst/>
            <a:cxnLst/>
            <a:rect l="l" t="t" r="r" b="b"/>
            <a:pathLst>
              <a:path w="6361529" h="14280983">
                <a:moveTo>
                  <a:pt x="0" y="0"/>
                </a:moveTo>
                <a:lnTo>
                  <a:pt x="6361529" y="0"/>
                </a:lnTo>
                <a:lnTo>
                  <a:pt x="6361529" y="14280982"/>
                </a:lnTo>
                <a:lnTo>
                  <a:pt x="0" y="142809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1575022" y="5439789"/>
            <a:ext cx="6308331" cy="3429439"/>
          </a:xfrm>
          <a:custGeom>
            <a:avLst/>
            <a:gdLst/>
            <a:ahLst/>
            <a:cxnLst/>
            <a:rect l="l" t="t" r="r" b="b"/>
            <a:pathLst>
              <a:path w="9462497" h="5144158">
                <a:moveTo>
                  <a:pt x="0" y="0"/>
                </a:moveTo>
                <a:lnTo>
                  <a:pt x="9462497" y="0"/>
                </a:lnTo>
                <a:lnTo>
                  <a:pt x="9462497" y="5144157"/>
                </a:lnTo>
                <a:lnTo>
                  <a:pt x="0" y="51441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pic>
        <p:nvPicPr>
          <p:cNvPr id="19" name="Picture 18">
            <a:extLst>
              <a:ext uri="{FF2B5EF4-FFF2-40B4-BE49-F238E27FC236}">
                <a16:creationId xmlns:a16="http://schemas.microsoft.com/office/drawing/2014/main" id="{9D1EA129-60D3-DD84-CCF1-01E1CE741700}"/>
              </a:ext>
            </a:extLst>
          </p:cNvPr>
          <p:cNvPicPr>
            <a:picLocks noChangeAspect="1"/>
          </p:cNvPicPr>
          <p:nvPr/>
        </p:nvPicPr>
        <p:blipFill>
          <a:blip r:embed="rId19"/>
          <a:stretch>
            <a:fillRect/>
          </a:stretch>
        </p:blipFill>
        <p:spPr>
          <a:xfrm>
            <a:off x="3117991" y="0"/>
            <a:ext cx="2603218" cy="1719221"/>
          </a:xfrm>
          <a:prstGeom prst="rect">
            <a:avLst/>
          </a:prstGeom>
        </p:spPr>
      </p:pic>
      <p:pic>
        <p:nvPicPr>
          <p:cNvPr id="20" name="Picture 19">
            <a:extLst>
              <a:ext uri="{FF2B5EF4-FFF2-40B4-BE49-F238E27FC236}">
                <a16:creationId xmlns:a16="http://schemas.microsoft.com/office/drawing/2014/main" id="{B3DA506F-6DDC-8257-5DB1-067BEBB1F6CD}"/>
              </a:ext>
            </a:extLst>
          </p:cNvPr>
          <p:cNvPicPr>
            <a:picLocks noChangeAspect="1"/>
          </p:cNvPicPr>
          <p:nvPr/>
        </p:nvPicPr>
        <p:blipFill>
          <a:blip r:embed="rId20"/>
          <a:stretch>
            <a:fillRect/>
          </a:stretch>
        </p:blipFill>
        <p:spPr>
          <a:xfrm>
            <a:off x="5169536" y="2490855"/>
            <a:ext cx="5834378" cy="28287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path" presetSubtype="0" repeatCount="indefinite" autoRev="1" fill="hold" grpId="0" nodeType="withEffect">
                                  <p:stCondLst>
                                    <p:cond delay="0"/>
                                  </p:stCondLst>
                                  <p:childTnLst>
                                    <p:animMotion origin="layout" path="M 4.30556E-6 -3.7037E-7 L 0.00303 0.11497 " pathEditMode="relative" rAng="0" ptsTypes="AA">
                                      <p:cBhvr>
                                        <p:cTn id="12" dur="2000" fill="hold"/>
                                        <p:tgtEl>
                                          <p:spTgt spid="6"/>
                                        </p:tgtEl>
                                        <p:attrNameLst>
                                          <p:attrName>ppt_x</p:attrName>
                                          <p:attrName>ppt_y</p:attrName>
                                        </p:attrNameLst>
                                      </p:cBhvr>
                                      <p:rCtr x="148" y="5741"/>
                                    </p:animMotion>
                                  </p:childTnLst>
                                </p:cTn>
                              </p:par>
                              <p:par>
                                <p:cTn id="13" presetID="42" presetClass="path" presetSubtype="0" repeatCount="indefinite" autoRev="1" fill="hold" grpId="0" nodeType="withEffect">
                                  <p:stCondLst>
                                    <p:cond delay="0"/>
                                  </p:stCondLst>
                                  <p:childTnLst>
                                    <p:animMotion origin="layout" path="M 5.55556E-7 -4.81481E-6 L -0.00304 0.03056 " pathEditMode="relative" rAng="0" ptsTypes="AA">
                                      <p:cBhvr>
                                        <p:cTn id="14" dur="2000" fill="hold"/>
                                        <p:tgtEl>
                                          <p:spTgt spid="4"/>
                                        </p:tgtEl>
                                        <p:attrNameLst>
                                          <p:attrName>ppt_x</p:attrName>
                                          <p:attrName>ppt_y</p:attrName>
                                        </p:attrNameLst>
                                      </p:cBhvr>
                                      <p:rCtr x="-156" y="152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0460B6DB-2AEB-E12F-9911-DDC8AD358C1C}"/>
              </a:ext>
            </a:extLst>
          </p:cNvPr>
          <p:cNvPicPr>
            <a:picLocks noChangeAspect="1"/>
          </p:cNvPicPr>
          <p:nvPr/>
        </p:nvPicPr>
        <p:blipFill>
          <a:blip r:embed="rId3"/>
          <a:stretch>
            <a:fillRect/>
          </a:stretch>
        </p:blipFill>
        <p:spPr>
          <a:xfrm>
            <a:off x="3733800" y="481475"/>
            <a:ext cx="4333969" cy="5989305"/>
          </a:xfrm>
          <a:prstGeom prst="rect">
            <a:avLst/>
          </a:prstGeom>
        </p:spPr>
      </p:pic>
    </p:spTree>
    <p:extLst>
      <p:ext uri="{BB962C8B-B14F-4D97-AF65-F5344CB8AC3E}">
        <p14:creationId xmlns:p14="http://schemas.microsoft.com/office/powerpoint/2010/main" val="4016978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58113" y="1943015"/>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3989935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732150" y="1453895"/>
            <a:ext cx="10727700" cy="1956055"/>
            <a:chOff x="1383341" y="1290771"/>
            <a:chExt cx="9720000" cy="1958303"/>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13249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22222"/>
                  </a:solidFill>
                  <a:effectLst/>
                  <a:uLnTx/>
                  <a:uFillTx/>
                  <a:latin typeface="Lora" pitchFamily="2" charset="0"/>
                  <a:ea typeface="+mn-ea"/>
                  <a:cs typeface="+mn-cs"/>
                </a:rPr>
                <a:t>Chuẩn bị một cuốn sách em yêu thích để mang tới trong tiết Sinh hoạt lớp”.</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606B89CA-3A7D-BEF0-C903-581CA69BA092}"/>
              </a:ext>
            </a:extLst>
          </p:cNvPr>
          <p:cNvPicPr>
            <a:picLocks noChangeAspect="1"/>
          </p:cNvPicPr>
          <p:nvPr/>
        </p:nvPicPr>
        <p:blipFill>
          <a:blip r:embed="rId7"/>
          <a:stretch>
            <a:fillRect/>
          </a:stretch>
        </p:blipFill>
        <p:spPr>
          <a:xfrm>
            <a:off x="2897637" y="142061"/>
            <a:ext cx="5749026" cy="1182727"/>
          </a:xfrm>
          <a:prstGeom prst="rect">
            <a:avLst/>
          </a:prstGeom>
        </p:spPr>
      </p:pic>
    </p:spTree>
    <p:extLst>
      <p:ext uri="{BB962C8B-B14F-4D97-AF65-F5344CB8AC3E}">
        <p14:creationId xmlns:p14="http://schemas.microsoft.com/office/powerpoint/2010/main" val="1401632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sp>
        <p:nvSpPr>
          <p:cNvPr id="3" name="TextBox 12">
            <a:extLst>
              <a:ext uri="{FF2B5EF4-FFF2-40B4-BE49-F238E27FC236}">
                <a16:creationId xmlns:a16="http://schemas.microsoft.com/office/drawing/2014/main" id="{7DD4869D-EAB2-48C4-88A3-878D7463E952}"/>
              </a:ext>
            </a:extLst>
          </p:cNvPr>
          <p:cNvSpPr txBox="1"/>
          <p:nvPr/>
        </p:nvSpPr>
        <p:spPr>
          <a:xfrm>
            <a:off x="2732314" y="-12198"/>
            <a:ext cx="672737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Sinh</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hoạt</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lớp</a:t>
            </a:r>
            <a:endPar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endParaRPr>
          </a:p>
        </p:txBody>
      </p:sp>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a:t>
            </a:r>
            <a:endPar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 y="1"/>
            <a:ext cx="12192000" cy="500912"/>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300" y="-152855"/>
            <a:ext cx="6200775" cy="2332437"/>
          </a:xfrm>
          <a:prstGeom prst="rect">
            <a:avLst/>
          </a:prstGeom>
        </p:spPr>
      </p:pic>
      <p:sp>
        <p:nvSpPr>
          <p:cNvPr id="2" name="TextBox 1">
            <a:extLst>
              <a:ext uri="{FF2B5EF4-FFF2-40B4-BE49-F238E27FC236}">
                <a16:creationId xmlns:a16="http://schemas.microsoft.com/office/drawing/2014/main" id="{5D72C219-E976-4756-6011-F156D8B055C5}"/>
              </a:ext>
            </a:extLst>
          </p:cNvPr>
          <p:cNvSpPr txBox="1"/>
          <p:nvPr/>
        </p:nvSpPr>
        <p:spPr>
          <a:xfrm rot="21415819">
            <a:off x="4212463" y="870861"/>
            <a:ext cx="35976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iCiel Ciaobella" pitchFamily="50" charset="0"/>
                <a:ea typeface="+mn-ea"/>
                <a:cs typeface="+mn-cs"/>
              </a:rPr>
              <a:t>Yêu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cần</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đạt</a:t>
            </a:r>
            <a:endParaRPr kumimoji="0" lang="en-US" sz="4000" b="1" i="0" u="none" strike="noStrike" kern="1200" cap="none" spc="0" normalizeH="0" baseline="0" noProof="0" dirty="0">
              <a:ln>
                <a:noFill/>
              </a:ln>
              <a:solidFill>
                <a:srgbClr val="FF0000"/>
              </a:solidFill>
              <a:effectLst/>
              <a:uLnTx/>
              <a:uFillTx/>
              <a:latin typeface="iCiel Ciaobella" pitchFamily="50" charset="0"/>
              <a:ea typeface="+mn-ea"/>
              <a:cs typeface="+mn-cs"/>
            </a:endParaRPr>
          </a:p>
        </p:txBody>
      </p:sp>
      <p:sp>
        <p:nvSpPr>
          <p:cNvPr id="3" name="Rectangle: Rounded Corners 2">
            <a:extLst>
              <a:ext uri="{FF2B5EF4-FFF2-40B4-BE49-F238E27FC236}">
                <a16:creationId xmlns:a16="http://schemas.microsoft.com/office/drawing/2014/main" id="{B2A70AD0-DD27-D16F-F89E-A5FA3F84000F}"/>
              </a:ext>
            </a:extLst>
          </p:cNvPr>
          <p:cNvSpPr/>
          <p:nvPr/>
        </p:nvSpPr>
        <p:spPr>
          <a:xfrm>
            <a:off x="316754" y="2288731"/>
            <a:ext cx="7485334" cy="3725393"/>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N</a:t>
            </a:r>
            <a:r>
              <a:rPr lang="vi-VN" sz="3200" b="1" i="1" dirty="0">
                <a:solidFill>
                  <a:prstClr val="black"/>
                </a:solidFill>
                <a:latin typeface="Calibri" panose="020F0502020204030204" pitchFamily="34" charset="0"/>
                <a:cs typeface="Calibri" panose="020F0502020204030204" pitchFamily="34" charset="0"/>
              </a:rPr>
              <a:t>ắm được các bước xây dựng kế hoạch thông qua việc lập kế hoạch giới thiệu cuốn sách yêu thích: xác định được mục tiêu, nội dung hoạt động;</a:t>
            </a:r>
            <a:endParaRPr lang="en-US" sz="3200" b="1" i="1"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P</a:t>
            </a:r>
            <a:r>
              <a:rPr lang="vi-VN" sz="3200" b="1" i="1" dirty="0">
                <a:solidFill>
                  <a:prstClr val="black"/>
                </a:solidFill>
                <a:latin typeface="Calibri" panose="020F0502020204030204" pitchFamily="34" charset="0"/>
                <a:cs typeface="Calibri" panose="020F0502020204030204" pitchFamily="34" charset="0"/>
              </a:rPr>
              <a:t>hân công nhiệm vụ cụ thể; thống nhất hình thức thực hiện.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55CE5FD-8A1D-1F6C-48A0-40A3DFD48364}"/>
              </a:ext>
            </a:extLst>
          </p:cNvPr>
          <p:cNvPicPr>
            <a:picLocks noChangeAspect="1"/>
          </p:cNvPicPr>
          <p:nvPr/>
        </p:nvPicPr>
        <p:blipFill>
          <a:blip r:embed="rId5"/>
          <a:stretch>
            <a:fillRect/>
          </a:stretch>
        </p:blipFill>
        <p:spPr>
          <a:xfrm>
            <a:off x="7829549" y="2882255"/>
            <a:ext cx="4533901" cy="3768978"/>
          </a:xfrm>
          <a:prstGeom prst="rect">
            <a:avLst/>
          </a:prstGeom>
        </p:spPr>
      </p:pic>
    </p:spTree>
    <p:extLst>
      <p:ext uri="{BB962C8B-B14F-4D97-AF65-F5344CB8AC3E}">
        <p14:creationId xmlns:p14="http://schemas.microsoft.com/office/powerpoint/2010/main" val="536528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640E6-CD08-B36D-690A-BC1FFE2FD270}"/>
              </a:ext>
            </a:extLst>
          </p:cNvPr>
          <p:cNvSpPr txBox="1"/>
          <p:nvPr/>
        </p:nvSpPr>
        <p:spPr>
          <a:xfrm>
            <a:off x="1" y="2143125"/>
            <a:ext cx="11391900" cy="1323439"/>
          </a:xfrm>
          <a:prstGeom prst="rect">
            <a:avLst/>
          </a:prstGeom>
          <a:noFill/>
        </p:spPr>
        <p:txBody>
          <a:bodyPr wrap="square" rtlCol="0">
            <a:spAutoFit/>
          </a:bodyPr>
          <a:lstStyle/>
          <a:p>
            <a:pPr algn="ctr"/>
            <a:r>
              <a:rPr lang="nl-NL" sz="4000" b="1" dirty="0">
                <a:solidFill>
                  <a:srgbClr val="FF0000"/>
                </a:solidFill>
                <a:effectLst/>
                <a:latin typeface="Cambria" panose="02040503050406030204" pitchFamily="18" charset="0"/>
                <a:ea typeface="Cambria" panose="02040503050406030204" pitchFamily="18" charset="0"/>
              </a:rPr>
              <a:t>Chủ đề tuần 13:</a:t>
            </a:r>
          </a:p>
          <a:p>
            <a:pPr algn="ctr"/>
            <a:r>
              <a:rPr lang="nl-NL" sz="4000" b="1" dirty="0">
                <a:effectLst/>
                <a:latin typeface="Cambria" panose="02040503050406030204" pitchFamily="18" charset="0"/>
                <a:ea typeface="Cambria" panose="02040503050406030204" pitchFamily="18" charset="0"/>
              </a:rPr>
              <a:t>CHỦ</a:t>
            </a:r>
            <a:r>
              <a:rPr lang="vi-VN" sz="4000" b="1" dirty="0">
                <a:effectLst/>
                <a:latin typeface="Cambria" panose="02040503050406030204" pitchFamily="18" charset="0"/>
                <a:ea typeface="Cambria" panose="02040503050406030204" pitchFamily="18" charset="0"/>
              </a:rPr>
              <a:t> ĐỘNG THỰC HIỆN NHIỆM VỤ ĐỌC SÁCH</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3. Chia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tiến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độ</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0366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A65059A-8FD9-6B3C-20E3-8252536AB410}"/>
              </a:ext>
            </a:extLst>
          </p:cNvPr>
          <p:cNvGrpSpPr/>
          <p:nvPr/>
        </p:nvGrpSpPr>
        <p:grpSpPr>
          <a:xfrm>
            <a:off x="286748" y="2057399"/>
            <a:ext cx="4409078" cy="4964742"/>
            <a:chOff x="305797" y="579715"/>
            <a:chExt cx="5455920" cy="6232876"/>
          </a:xfrm>
        </p:grpSpPr>
        <p:grpSp>
          <p:nvGrpSpPr>
            <p:cNvPr id="7" name="Group 6">
              <a:extLst>
                <a:ext uri="{FF2B5EF4-FFF2-40B4-BE49-F238E27FC236}">
                  <a16:creationId xmlns:a16="http://schemas.microsoft.com/office/drawing/2014/main" id="{9F937392-EA0F-DAEC-A91F-56A0F85ADBE3}"/>
                </a:ext>
              </a:extLst>
            </p:cNvPr>
            <p:cNvGrpSpPr/>
            <p:nvPr/>
          </p:nvGrpSpPr>
          <p:grpSpPr>
            <a:xfrm>
              <a:off x="305797" y="2309160"/>
              <a:ext cx="5455920" cy="4503431"/>
              <a:chOff x="0" y="2686369"/>
              <a:chExt cx="5455920" cy="4503431"/>
            </a:xfrm>
          </p:grpSpPr>
          <p:pic>
            <p:nvPicPr>
              <p:cNvPr id="11" name="Picture 10" descr="A picture containing icon&#10;&#10;Description automatically generated">
                <a:extLst>
                  <a:ext uri="{FF2B5EF4-FFF2-40B4-BE49-F238E27FC236}">
                    <a16:creationId xmlns:a16="http://schemas.microsoft.com/office/drawing/2014/main" id="{CCA83D45-4181-4B46-948A-829A7064A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2" name="Picture 11" descr="Icon&#10;&#10;Description automatically generated">
                <a:extLst>
                  <a:ext uri="{FF2B5EF4-FFF2-40B4-BE49-F238E27FC236}">
                    <a16:creationId xmlns:a16="http://schemas.microsoft.com/office/drawing/2014/main" id="{7CB7F395-762A-E557-8D13-332862DA6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8" name="Group 7">
              <a:extLst>
                <a:ext uri="{FF2B5EF4-FFF2-40B4-BE49-F238E27FC236}">
                  <a16:creationId xmlns:a16="http://schemas.microsoft.com/office/drawing/2014/main" id="{499B8A03-4DAC-1C11-FFBE-721E4D94C016}"/>
                </a:ext>
              </a:extLst>
            </p:cNvPr>
            <p:cNvGrpSpPr/>
            <p:nvPr/>
          </p:nvGrpSpPr>
          <p:grpSpPr>
            <a:xfrm>
              <a:off x="1504610" y="579715"/>
              <a:ext cx="3376244" cy="1784571"/>
              <a:chOff x="84594" y="2353938"/>
              <a:chExt cx="2354996" cy="1263016"/>
            </a:xfrm>
          </p:grpSpPr>
          <p:sp>
            <p:nvSpPr>
              <p:cNvPr id="9" name="Speech Bubble: Oval 8">
                <a:extLst>
                  <a:ext uri="{FF2B5EF4-FFF2-40B4-BE49-F238E27FC236}">
                    <a16:creationId xmlns:a16="http://schemas.microsoft.com/office/drawing/2014/main" id="{7F06537F-7FEE-B1C8-D335-889239BA08B5}"/>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FBD1C484-0935-BB8F-746F-72C690D2876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3" name="Group 12">
            <a:extLst>
              <a:ext uri="{FF2B5EF4-FFF2-40B4-BE49-F238E27FC236}">
                <a16:creationId xmlns:a16="http://schemas.microsoft.com/office/drawing/2014/main" id="{68DF922E-DE44-884C-C54A-896562E93C97}"/>
              </a:ext>
            </a:extLst>
          </p:cNvPr>
          <p:cNvGrpSpPr/>
          <p:nvPr/>
        </p:nvGrpSpPr>
        <p:grpSpPr>
          <a:xfrm>
            <a:off x="4476749" y="387095"/>
            <a:ext cx="6192525" cy="1022605"/>
            <a:chOff x="1383341" y="1290771"/>
            <a:chExt cx="9720000" cy="1958303"/>
          </a:xfrm>
        </p:grpSpPr>
        <p:sp>
          <p:nvSpPr>
            <p:cNvPr id="14" name="Rectangle: Rounded Corners 13">
              <a:extLst>
                <a:ext uri="{FF2B5EF4-FFF2-40B4-BE49-F238E27FC236}">
                  <a16:creationId xmlns:a16="http://schemas.microsoft.com/office/drawing/2014/main" id="{9EFF81F5-34A8-6D33-9765-26C0C16F0D9A}"/>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A37999-5E7E-6A56-4CCA-5581F15F1988}"/>
                </a:ext>
              </a:extLst>
            </p:cNvPr>
            <p:cNvSpPr txBox="1"/>
            <p:nvPr/>
          </p:nvSpPr>
          <p:spPr>
            <a:xfrm>
              <a:off x="1593054" y="1557945"/>
              <a:ext cx="9300574" cy="708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222222"/>
                  </a:solidFill>
                  <a:effectLst/>
                  <a:uLnTx/>
                  <a:uFillTx/>
                  <a:latin typeface="Lora" pitchFamily="2" charset="0"/>
                  <a:ea typeface="+mn-ea"/>
                  <a:cs typeface="+mn-cs"/>
                </a:rPr>
                <a:t>Nhiệm vụ của em là gì?</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8C627119-E163-1D9D-D5C0-39F1CAC1AD7B}"/>
              </a:ext>
            </a:extLst>
          </p:cNvPr>
          <p:cNvGrpSpPr/>
          <p:nvPr/>
        </p:nvGrpSpPr>
        <p:grpSpPr>
          <a:xfrm>
            <a:off x="4495799" y="1825370"/>
            <a:ext cx="6991351" cy="2386284"/>
            <a:chOff x="1383341" y="1290771"/>
            <a:chExt cx="9720000" cy="4569767"/>
          </a:xfrm>
        </p:grpSpPr>
        <p:sp>
          <p:nvSpPr>
            <p:cNvPr id="17" name="Rectangle: Rounded Corners 16">
              <a:extLst>
                <a:ext uri="{FF2B5EF4-FFF2-40B4-BE49-F238E27FC236}">
                  <a16:creationId xmlns:a16="http://schemas.microsoft.com/office/drawing/2014/main" id="{09FE19E1-53AD-FC9E-C2CD-61C3AA32157D}"/>
                </a:ext>
              </a:extLst>
            </p:cNvPr>
            <p:cNvSpPr/>
            <p:nvPr/>
          </p:nvSpPr>
          <p:spPr>
            <a:xfrm>
              <a:off x="1383341" y="1290771"/>
              <a:ext cx="9720000" cy="4037721"/>
            </a:xfrm>
            <a:custGeom>
              <a:avLst/>
              <a:gdLst>
                <a:gd name="connsiteX0" fmla="*/ 0 w 9720000"/>
                <a:gd name="connsiteY0" fmla="*/ 754125 h 4037721"/>
                <a:gd name="connsiteX1" fmla="*/ 754125 w 9720000"/>
                <a:gd name="connsiteY1" fmla="*/ 0 h 4037721"/>
                <a:gd name="connsiteX2" fmla="*/ 8965875 w 9720000"/>
                <a:gd name="connsiteY2" fmla="*/ 0 h 4037721"/>
                <a:gd name="connsiteX3" fmla="*/ 9720000 w 9720000"/>
                <a:gd name="connsiteY3" fmla="*/ 754125 h 4037721"/>
                <a:gd name="connsiteX4" fmla="*/ 9720000 w 9720000"/>
                <a:gd name="connsiteY4" fmla="*/ 3283596 h 4037721"/>
                <a:gd name="connsiteX5" fmla="*/ 8965875 w 9720000"/>
                <a:gd name="connsiteY5" fmla="*/ 4037721 h 4037721"/>
                <a:gd name="connsiteX6" fmla="*/ 754125 w 9720000"/>
                <a:gd name="connsiteY6" fmla="*/ 4037721 h 4037721"/>
                <a:gd name="connsiteX7" fmla="*/ 0 w 9720000"/>
                <a:gd name="connsiteY7" fmla="*/ 3283596 h 4037721"/>
                <a:gd name="connsiteX8" fmla="*/ 0 w 9720000"/>
                <a:gd name="connsiteY8" fmla="*/ 754125 h 403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037721" fill="none" extrusionOk="0">
                  <a:moveTo>
                    <a:pt x="0" y="754125"/>
                  </a:moveTo>
                  <a:cubicBezTo>
                    <a:pt x="-43668" y="316371"/>
                    <a:pt x="341083" y="-12021"/>
                    <a:pt x="754125" y="0"/>
                  </a:cubicBezTo>
                  <a:cubicBezTo>
                    <a:pt x="2602248" y="69703"/>
                    <a:pt x="6474904" y="-75058"/>
                    <a:pt x="8965875" y="0"/>
                  </a:cubicBezTo>
                  <a:cubicBezTo>
                    <a:pt x="9457562" y="27067"/>
                    <a:pt x="9715521" y="328420"/>
                    <a:pt x="9720000" y="754125"/>
                  </a:cubicBezTo>
                  <a:cubicBezTo>
                    <a:pt x="9667096" y="1724739"/>
                    <a:pt x="9836473" y="2467757"/>
                    <a:pt x="9720000" y="3283596"/>
                  </a:cubicBezTo>
                  <a:cubicBezTo>
                    <a:pt x="9712488" y="3700793"/>
                    <a:pt x="9367170" y="4049730"/>
                    <a:pt x="8965875" y="4037721"/>
                  </a:cubicBezTo>
                  <a:cubicBezTo>
                    <a:pt x="7705442" y="4064788"/>
                    <a:pt x="2023377" y="4185269"/>
                    <a:pt x="754125" y="4037721"/>
                  </a:cubicBezTo>
                  <a:cubicBezTo>
                    <a:pt x="360069" y="4067859"/>
                    <a:pt x="-14505" y="3705810"/>
                    <a:pt x="0" y="3283596"/>
                  </a:cubicBezTo>
                  <a:cubicBezTo>
                    <a:pt x="9703" y="2649560"/>
                    <a:pt x="132738" y="1043680"/>
                    <a:pt x="0" y="754125"/>
                  </a:cubicBezTo>
                  <a:close/>
                </a:path>
                <a:path w="9720000" h="4037721" stroke="0" extrusionOk="0">
                  <a:moveTo>
                    <a:pt x="0" y="754125"/>
                  </a:moveTo>
                  <a:cubicBezTo>
                    <a:pt x="3072" y="331503"/>
                    <a:pt x="365523" y="75585"/>
                    <a:pt x="754125" y="0"/>
                  </a:cubicBezTo>
                  <a:cubicBezTo>
                    <a:pt x="1597583" y="-11997"/>
                    <a:pt x="7832695" y="-107784"/>
                    <a:pt x="8965875" y="0"/>
                  </a:cubicBezTo>
                  <a:cubicBezTo>
                    <a:pt x="9365916" y="7390"/>
                    <a:pt x="9690391" y="328203"/>
                    <a:pt x="9720000" y="754125"/>
                  </a:cubicBezTo>
                  <a:cubicBezTo>
                    <a:pt x="9687307" y="1850596"/>
                    <a:pt x="9698594" y="2140449"/>
                    <a:pt x="9720000" y="3283596"/>
                  </a:cubicBezTo>
                  <a:cubicBezTo>
                    <a:pt x="9707586" y="3731295"/>
                    <a:pt x="9406669" y="4032541"/>
                    <a:pt x="8965875" y="4037721"/>
                  </a:cubicBezTo>
                  <a:cubicBezTo>
                    <a:pt x="7751112" y="3895136"/>
                    <a:pt x="4704934" y="3894486"/>
                    <a:pt x="754125" y="4037721"/>
                  </a:cubicBezTo>
                  <a:cubicBezTo>
                    <a:pt x="347588" y="3984609"/>
                    <a:pt x="-58646" y="3728407"/>
                    <a:pt x="0" y="3283596"/>
                  </a:cubicBezTo>
                  <a:cubicBezTo>
                    <a:pt x="155752" y="2471115"/>
                    <a:pt x="-100087" y="1238523"/>
                    <a:pt x="0" y="754125"/>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F661D4-CEB3-9589-8B83-885B5E8950BD}"/>
                </a:ext>
              </a:extLst>
            </p:cNvPr>
            <p:cNvSpPr txBox="1"/>
            <p:nvPr/>
          </p:nvSpPr>
          <p:spPr>
            <a:xfrm>
              <a:off x="1593054" y="1557944"/>
              <a:ext cx="9300573" cy="43025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222222"/>
                  </a:solidFill>
                  <a:effectLst/>
                  <a:uLnTx/>
                  <a:uFillTx/>
                  <a:latin typeface="Lora" pitchFamily="2" charset="0"/>
                  <a:ea typeface="+mn-ea"/>
                  <a:cs typeface="+mn-cs"/>
                </a:rPr>
                <a:t>Em đã làm được những việc nào để hoàn thành nhiệm vụ? Em có gặp khó khăn gì khi thực hiện nhiệm vụ của mình không? Khó khăn đó là gì?</a:t>
              </a:r>
              <a:endParaRPr kumimoji="0" lang="en-US" sz="24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99C9287-393E-4A39-C3F2-DF2C8EE32BA4}"/>
              </a:ext>
            </a:extLst>
          </p:cNvPr>
          <p:cNvGrpSpPr/>
          <p:nvPr/>
        </p:nvGrpSpPr>
        <p:grpSpPr>
          <a:xfrm>
            <a:off x="4819648" y="4387595"/>
            <a:ext cx="7296151" cy="2241805"/>
            <a:chOff x="1383341" y="1290771"/>
            <a:chExt cx="9720000" cy="3273094"/>
          </a:xfrm>
        </p:grpSpPr>
        <p:sp>
          <p:nvSpPr>
            <p:cNvPr id="20" name="Rectangle: Rounded Corners 19">
              <a:extLst>
                <a:ext uri="{FF2B5EF4-FFF2-40B4-BE49-F238E27FC236}">
                  <a16:creationId xmlns:a16="http://schemas.microsoft.com/office/drawing/2014/main" id="{939F4817-04BA-66CE-B226-9AAF15B660B3}"/>
                </a:ext>
              </a:extLst>
            </p:cNvPr>
            <p:cNvSpPr/>
            <p:nvPr/>
          </p:nvSpPr>
          <p:spPr>
            <a:xfrm>
              <a:off x="1383341" y="1290771"/>
              <a:ext cx="9720000" cy="1958303"/>
            </a:xfrm>
            <a:custGeom>
              <a:avLst/>
              <a:gdLst>
                <a:gd name="connsiteX0" fmla="*/ 0 w 9720000"/>
                <a:gd name="connsiteY0" fmla="*/ 365752 h 1958303"/>
                <a:gd name="connsiteX1" fmla="*/ 365752 w 9720000"/>
                <a:gd name="connsiteY1" fmla="*/ 0 h 1958303"/>
                <a:gd name="connsiteX2" fmla="*/ 9354248 w 9720000"/>
                <a:gd name="connsiteY2" fmla="*/ 0 h 1958303"/>
                <a:gd name="connsiteX3" fmla="*/ 9720000 w 9720000"/>
                <a:gd name="connsiteY3" fmla="*/ 365752 h 1958303"/>
                <a:gd name="connsiteX4" fmla="*/ 9720000 w 9720000"/>
                <a:gd name="connsiteY4" fmla="*/ 1592551 h 1958303"/>
                <a:gd name="connsiteX5" fmla="*/ 9354248 w 9720000"/>
                <a:gd name="connsiteY5" fmla="*/ 1958303 h 1958303"/>
                <a:gd name="connsiteX6" fmla="*/ 365752 w 9720000"/>
                <a:gd name="connsiteY6" fmla="*/ 1958303 h 1958303"/>
                <a:gd name="connsiteX7" fmla="*/ 0 w 9720000"/>
                <a:gd name="connsiteY7" fmla="*/ 1592551 h 1958303"/>
                <a:gd name="connsiteX8" fmla="*/ 0 w 9720000"/>
                <a:gd name="connsiteY8" fmla="*/ 365752 h 19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1958303" fill="none" extrusionOk="0">
                  <a:moveTo>
                    <a:pt x="0" y="365752"/>
                  </a:moveTo>
                  <a:cubicBezTo>
                    <a:pt x="-8567" y="159582"/>
                    <a:pt x="168399" y="-16186"/>
                    <a:pt x="365752" y="0"/>
                  </a:cubicBezTo>
                  <a:cubicBezTo>
                    <a:pt x="1420120" y="69703"/>
                    <a:pt x="5999968" y="-75058"/>
                    <a:pt x="9354248" y="0"/>
                  </a:cubicBezTo>
                  <a:cubicBezTo>
                    <a:pt x="9568965" y="4578"/>
                    <a:pt x="9704587" y="132049"/>
                    <a:pt x="9720000" y="365752"/>
                  </a:cubicBezTo>
                  <a:cubicBezTo>
                    <a:pt x="9782629" y="684032"/>
                    <a:pt x="9686737" y="1202238"/>
                    <a:pt x="9720000" y="1592551"/>
                  </a:cubicBezTo>
                  <a:cubicBezTo>
                    <a:pt x="9707300" y="1795743"/>
                    <a:pt x="9544833" y="1967323"/>
                    <a:pt x="9354248" y="1958303"/>
                  </a:cubicBezTo>
                  <a:cubicBezTo>
                    <a:pt x="6859142" y="1985370"/>
                    <a:pt x="4854595" y="2105851"/>
                    <a:pt x="365752" y="1958303"/>
                  </a:cubicBezTo>
                  <a:cubicBezTo>
                    <a:pt x="180006" y="1980136"/>
                    <a:pt x="-26424" y="1804974"/>
                    <a:pt x="0" y="1592551"/>
                  </a:cubicBezTo>
                  <a:cubicBezTo>
                    <a:pt x="79847" y="1450786"/>
                    <a:pt x="-83851" y="898322"/>
                    <a:pt x="0" y="365752"/>
                  </a:cubicBezTo>
                  <a:close/>
                </a:path>
                <a:path w="9720000" h="1958303" stroke="0" extrusionOk="0">
                  <a:moveTo>
                    <a:pt x="0" y="365752"/>
                  </a:moveTo>
                  <a:cubicBezTo>
                    <a:pt x="1621" y="160518"/>
                    <a:pt x="173623" y="26749"/>
                    <a:pt x="365752" y="0"/>
                  </a:cubicBezTo>
                  <a:cubicBezTo>
                    <a:pt x="4749303" y="-11997"/>
                    <a:pt x="6458145" y="-107784"/>
                    <a:pt x="9354248" y="0"/>
                  </a:cubicBezTo>
                  <a:cubicBezTo>
                    <a:pt x="9546030" y="4590"/>
                    <a:pt x="9712763" y="161448"/>
                    <a:pt x="9720000" y="365752"/>
                  </a:cubicBezTo>
                  <a:cubicBezTo>
                    <a:pt x="9737124" y="699677"/>
                    <a:pt x="9777301" y="1461180"/>
                    <a:pt x="9720000" y="1592551"/>
                  </a:cubicBezTo>
                  <a:cubicBezTo>
                    <a:pt x="9708670" y="1823032"/>
                    <a:pt x="9586937" y="1951762"/>
                    <a:pt x="9354248" y="1958303"/>
                  </a:cubicBezTo>
                  <a:cubicBezTo>
                    <a:pt x="7568493" y="1815718"/>
                    <a:pt x="4336021" y="1815068"/>
                    <a:pt x="365752" y="1958303"/>
                  </a:cubicBezTo>
                  <a:cubicBezTo>
                    <a:pt x="164289" y="1955444"/>
                    <a:pt x="-12392" y="1800534"/>
                    <a:pt x="0" y="1592551"/>
                  </a:cubicBezTo>
                  <a:cubicBezTo>
                    <a:pt x="-104358" y="1420460"/>
                    <a:pt x="91470" y="558077"/>
                    <a:pt x="0" y="36575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96B699B-B99B-9C86-4841-AED115D25B74}"/>
                </a:ext>
              </a:extLst>
            </p:cNvPr>
            <p:cNvSpPr txBox="1"/>
            <p:nvPr/>
          </p:nvSpPr>
          <p:spPr>
            <a:xfrm>
              <a:off x="1593054" y="1557944"/>
              <a:ext cx="9300573" cy="3005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222222"/>
                  </a:solidFill>
                  <a:effectLst/>
                  <a:uLnTx/>
                  <a:uFillTx/>
                  <a:latin typeface="Lora" pitchFamily="2" charset="0"/>
                  <a:ea typeface="+mn-ea"/>
                  <a:cs typeface="+mn-cs"/>
                </a:rPr>
                <a:t>Cách em ghi nhớ nhiệm vụ cá nhân và tự nhắc việc cho mình là gì?</a:t>
              </a:r>
              <a:endParaRPr kumimoji="0" lang="en-US" sz="28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BD4212E-9592-39EE-9708-ED12572112DD}"/>
              </a:ext>
            </a:extLst>
          </p:cNvPr>
          <p:cNvSpPr txBox="1"/>
          <p:nvPr/>
        </p:nvSpPr>
        <p:spPr>
          <a:xfrm>
            <a:off x="504825" y="495300"/>
            <a:ext cx="10763249" cy="1312282"/>
          </a:xfrm>
          <a:prstGeom prst="rect">
            <a:avLst/>
          </a:prstGeom>
          <a:noFill/>
        </p:spPr>
        <p:txBody>
          <a:bodyPr wrap="square" rtlCol="0">
            <a:spAutoFit/>
          </a:bodyPr>
          <a:lstStyle/>
          <a:p>
            <a:pPr marL="0" marR="0" algn="ctr">
              <a:lnSpc>
                <a:spcPct val="115000"/>
              </a:lnSpc>
              <a:spcBef>
                <a:spcPts val="0"/>
              </a:spcBef>
              <a:spcAft>
                <a:spcPts val="0"/>
              </a:spcAft>
            </a:pPr>
            <a:r>
              <a:rPr lang="en-US" sz="3600" b="1" dirty="0" err="1">
                <a:effectLst/>
                <a:latin typeface="Cambria" panose="02040503050406030204" pitchFamily="18" charset="0"/>
                <a:ea typeface="Cambria" panose="02040503050406030204" pitchFamily="18" charset="0"/>
              </a:rPr>
              <a:t>Cùng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nhóm</a:t>
            </a:r>
            <a:r>
              <a:rPr lang="en-US" sz="3600" b="1" dirty="0">
                <a:effectLst/>
                <a:latin typeface="Cambria" panose="02040503050406030204" pitchFamily="18" charset="0"/>
                <a:ea typeface="Cambria" panose="02040503050406030204" pitchFamily="18" charset="0"/>
              </a:rPr>
              <a:t> </a:t>
            </a:r>
            <a:r>
              <a:rPr lang="vi-VN" sz="3600" b="1" dirty="0">
                <a:effectLst/>
                <a:latin typeface="Cambria" panose="02040503050406030204" pitchFamily="18" charset="0"/>
                <a:ea typeface="Cambria" panose="02040503050406030204" pitchFamily="18" charset="0"/>
              </a:rPr>
              <a:t>đưa ra phương án theo dõi, tự điều chỉnh hành động của mình</a:t>
            </a:r>
            <a:endParaRPr lang="en-US" sz="3600" b="1"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092A14F-A895-DDAA-C2EF-F072B6F0CE7B}"/>
              </a:ext>
            </a:extLst>
          </p:cNvPr>
          <p:cNvPicPr>
            <a:picLocks noChangeAspect="1"/>
          </p:cNvPicPr>
          <p:nvPr/>
        </p:nvPicPr>
        <p:blipFill>
          <a:blip r:embed="rId3"/>
          <a:stretch>
            <a:fillRect/>
          </a:stretch>
        </p:blipFill>
        <p:spPr>
          <a:xfrm>
            <a:off x="2462212" y="2190749"/>
            <a:ext cx="7889244" cy="2219325"/>
          </a:xfrm>
          <a:prstGeom prst="rect">
            <a:avLst/>
          </a:prstGeom>
        </p:spPr>
      </p:pic>
    </p:spTree>
    <p:extLst>
      <p:ext uri="{BB962C8B-B14F-4D97-AF65-F5344CB8AC3E}">
        <p14:creationId xmlns:p14="http://schemas.microsoft.com/office/powerpoint/2010/main" val="279979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4.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việc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nhân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tại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26203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BD4212E-9592-39EE-9708-ED12572112DD}"/>
              </a:ext>
            </a:extLst>
          </p:cNvPr>
          <p:cNvSpPr txBox="1"/>
          <p:nvPr/>
        </p:nvSpPr>
        <p:spPr>
          <a:xfrm>
            <a:off x="952500" y="695325"/>
            <a:ext cx="10763249" cy="739883"/>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7B6D5B7-8BAC-CCDF-71A5-634F8458A379}"/>
              </a:ext>
            </a:extLst>
          </p:cNvPr>
          <p:cNvPicPr>
            <a:picLocks noChangeAspect="1"/>
          </p:cNvPicPr>
          <p:nvPr/>
        </p:nvPicPr>
        <p:blipFill>
          <a:blip r:embed="rId3"/>
          <a:stretch>
            <a:fillRect/>
          </a:stretch>
        </p:blipFill>
        <p:spPr>
          <a:xfrm>
            <a:off x="6845330" y="2095501"/>
            <a:ext cx="4622770" cy="2671762"/>
          </a:xfrm>
          <a:prstGeom prst="rect">
            <a:avLst/>
          </a:prstGeom>
        </p:spPr>
      </p:pic>
      <p:sp>
        <p:nvSpPr>
          <p:cNvPr id="7" name="TextBox 6">
            <a:extLst>
              <a:ext uri="{FF2B5EF4-FFF2-40B4-BE49-F238E27FC236}">
                <a16:creationId xmlns:a16="http://schemas.microsoft.com/office/drawing/2014/main" id="{0315732E-A803-B5C9-B1DC-F7AEDA1B5B8C}"/>
              </a:ext>
            </a:extLst>
          </p:cNvPr>
          <p:cNvSpPr txBox="1"/>
          <p:nvPr/>
        </p:nvSpPr>
        <p:spPr>
          <a:xfrm>
            <a:off x="857250" y="2286000"/>
            <a:ext cx="5857875" cy="2062103"/>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cuốn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yêu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thích</a:t>
            </a:r>
            <a:endParaRPr lang="en-US" sz="32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Ghi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tiết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tượng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nội</a:t>
            </a:r>
            <a:r>
              <a:rPr lang="en-US" sz="3200" dirty="0">
                <a:solidFill>
                  <a:srgbClr val="FF0000"/>
                </a:solidFill>
                <a:latin typeface="Cambria" panose="02040503050406030204" pitchFamily="18" charset="0"/>
                <a:ea typeface="Cambria" panose="02040503050406030204" pitchFamily="18" charset="0"/>
              </a:rPr>
              <a:t> dung </a:t>
            </a:r>
            <a:r>
              <a:rPr lang="en-US" sz="3200" dirty="0" err="1">
                <a:solidFill>
                  <a:srgbClr val="FF0000"/>
                </a:solidFill>
                <a:latin typeface="Cambria" panose="02040503050406030204" pitchFamily="18" charset="0"/>
                <a:ea typeface="Cambria" panose="02040503050406030204" pitchFamily="18" charset="0"/>
              </a:rPr>
              <a:t>vừa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735605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8" name="Rectangle: Rounded Corners 7">
            <a:extLst>
              <a:ext uri="{FF2B5EF4-FFF2-40B4-BE49-F238E27FC236}">
                <a16:creationId xmlns:a16="http://schemas.microsoft.com/office/drawing/2014/main" id="{E3137C6E-3307-A1A1-F0C5-8B717540EDF8}"/>
              </a:ext>
            </a:extLst>
          </p:cNvPr>
          <p:cNvSpPr/>
          <p:nvPr/>
        </p:nvSpPr>
        <p:spPr>
          <a:xfrm>
            <a:off x="919987" y="19537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G</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hi lại những từ ngữ, câu văn hay vào cuốn sổ đọc sách hoặc dán lên tờ bìa nơi góc học tập ở nhà.</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22" presetClass="entr" presetSubtype="8"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3C6069-BB18-DE6E-D083-6147836637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Picture 3">
            <a:extLst>
              <a:ext uri="{FF2B5EF4-FFF2-40B4-BE49-F238E27FC236}">
                <a16:creationId xmlns:a16="http://schemas.microsoft.com/office/drawing/2014/main" id="{3FD19C95-CF52-8DEB-A0A0-AC92903F3BE2}"/>
              </a:ext>
            </a:extLst>
          </p:cNvPr>
          <p:cNvPicPr>
            <a:picLocks noChangeAspect="1"/>
          </p:cNvPicPr>
          <p:nvPr/>
        </p:nvPicPr>
        <p:blipFill>
          <a:blip r:embed="rId3"/>
          <a:stretch>
            <a:fillRect/>
          </a:stretch>
        </p:blipFill>
        <p:spPr>
          <a:xfrm>
            <a:off x="295275" y="-119964"/>
            <a:ext cx="12192000" cy="2125877"/>
          </a:xfrm>
          <a:prstGeom prst="rect">
            <a:avLst/>
          </a:prstGeom>
        </p:spPr>
      </p:pic>
    </p:spTree>
    <p:extLst>
      <p:ext uri="{BB962C8B-B14F-4D97-AF65-F5344CB8AC3E}">
        <p14:creationId xmlns:p14="http://schemas.microsoft.com/office/powerpoint/2010/main" val="3967964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91438" y="1914438"/>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A5466A-16D9-4258-A6B5-ACB00925E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6476" y="2682246"/>
            <a:ext cx="4619048" cy="2638095"/>
          </a:xfrm>
        </p:spPr>
      </p:pic>
      <p:sp>
        <p:nvSpPr>
          <p:cNvPr id="6" name="Rectangle: Rounded Corners 5">
            <a:extLst>
              <a:ext uri="{FF2B5EF4-FFF2-40B4-BE49-F238E27FC236}">
                <a16:creationId xmlns:a16="http://schemas.microsoft.com/office/drawing/2014/main" id="{432F9F20-7501-492C-97DB-A761DF5CFBB3}"/>
              </a:ext>
            </a:extLst>
          </p:cNvPr>
          <p:cNvSpPr/>
          <p:nvPr/>
        </p:nvSpPr>
        <p:spPr>
          <a:xfrm>
            <a:off x="1269241" y="0"/>
            <a:ext cx="9526137" cy="1690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Trò chơi “Chuyền bóng”</a:t>
            </a:r>
            <a:endParaRPr kumimoji="0" lang="en-US"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8" name="Oval 7">
            <a:hlinkClick r:id="rId4" action="ppaction://hlinksldjump"/>
            <a:extLst>
              <a:ext uri="{FF2B5EF4-FFF2-40B4-BE49-F238E27FC236}">
                <a16:creationId xmlns:a16="http://schemas.microsoft.com/office/drawing/2014/main" id="{C9CD0F46-4C4E-4D7C-B2FB-4D61871378E2}"/>
              </a:ext>
            </a:extLst>
          </p:cNvPr>
          <p:cNvSpPr/>
          <p:nvPr/>
        </p:nvSpPr>
        <p:spPr>
          <a:xfrm>
            <a:off x="11655188" y="1037230"/>
            <a:ext cx="409431" cy="3543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29514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7">
            <a:extLst>
              <a:ext uri="{FF2B5EF4-FFF2-40B4-BE49-F238E27FC236}">
                <a16:creationId xmlns:a16="http://schemas.microsoft.com/office/drawing/2014/main" id="{8B7D6052-A7A0-B47A-4879-2C0E154A336E}"/>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92FC19A6-8929-1005-16D2-C945EF7301DB}"/>
              </a:ext>
            </a:extLst>
          </p:cNvPr>
          <p:cNvSpPr txBox="1"/>
          <p:nvPr/>
        </p:nvSpPr>
        <p:spPr>
          <a:xfrm>
            <a:off x="857251" y="2394641"/>
            <a:ext cx="7267574"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0" name="Content Placeholder 4">
            <a:extLst>
              <a:ext uri="{FF2B5EF4-FFF2-40B4-BE49-F238E27FC236}">
                <a16:creationId xmlns:a16="http://schemas.microsoft.com/office/drawing/2014/main" id="{B764D24C-93E5-258E-84A4-3F0ACE358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204" y="2343149"/>
            <a:ext cx="3573323" cy="1752601"/>
          </a:xfrm>
          <a:prstGeom prst="rect">
            <a:avLst/>
          </a:prstGeom>
        </p:spPr>
      </p:pic>
      <p:pic>
        <p:nvPicPr>
          <p:cNvPr id="21" name="Picture 20">
            <a:extLst>
              <a:ext uri="{FF2B5EF4-FFF2-40B4-BE49-F238E27FC236}">
                <a16:creationId xmlns:a16="http://schemas.microsoft.com/office/drawing/2014/main" id="{7AA9761C-99E5-F789-5BD0-54C5E3795DA7}"/>
              </a:ext>
            </a:extLst>
          </p:cNvPr>
          <p:cNvPicPr>
            <a:picLocks noChangeAspect="1"/>
          </p:cNvPicPr>
          <p:nvPr/>
        </p:nvPicPr>
        <p:blipFill>
          <a:blip r:embed="rId5"/>
          <a:stretch>
            <a:fillRect/>
          </a:stretch>
        </p:blipFill>
        <p:spPr>
          <a:xfrm>
            <a:off x="4630919" y="851107"/>
            <a:ext cx="3139712" cy="1079086"/>
          </a:xfrm>
          <a:prstGeom prst="rect">
            <a:avLst/>
          </a:prstGeom>
        </p:spPr>
      </p:pic>
      <p:sp>
        <p:nvSpPr>
          <p:cNvPr id="22" name="TextBox 21">
            <a:extLst>
              <a:ext uri="{FF2B5EF4-FFF2-40B4-BE49-F238E27FC236}">
                <a16:creationId xmlns:a16="http://schemas.microsoft.com/office/drawing/2014/main" id="{B20702FA-39A1-7CDB-281F-BB198451D4B4}"/>
              </a:ext>
            </a:extLst>
          </p:cNvPr>
          <p:cNvSpPr txBox="1"/>
          <p:nvPr/>
        </p:nvSpPr>
        <p:spPr>
          <a:xfrm>
            <a:off x="933450" y="4124325"/>
            <a:ext cx="10801350" cy="1754326"/>
          </a:xfrm>
          <a:prstGeom prst="rect">
            <a:avLst/>
          </a:prstGeom>
          <a:noFill/>
        </p:spPr>
        <p:txBody>
          <a:bodyPr wrap="square" rtlCol="0">
            <a:spAutoFit/>
          </a:bodyPr>
          <a:lstStyle/>
          <a:p>
            <a:pPr marL="457200" indent="-457200" algn="just">
              <a:buFont typeface="Arial" panose="020B0604020202020204" pitchFamily="34" charset="0"/>
              <a:buChar cha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Khi 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của một cuốn sách hoặc tên nhân vật trong sách mà </a:t>
            </a:r>
            <a:r>
              <a:rPr lang="en-US" sz="3600" dirty="0" err="1">
                <a:latin typeface="Calibri" panose="020F0502020204030204" pitchFamily="34" charset="0"/>
                <a:cs typeface="Calibri" panose="020F0502020204030204" pitchFamily="34" charset="0"/>
              </a:rPr>
              <a:t>em</a:t>
            </a:r>
            <a:r>
              <a:rPr lang="vi-VN" sz="3600" dirty="0">
                <a:latin typeface="Calibri" panose="020F0502020204030204" pitchFamily="34" charset="0"/>
                <a:cs typeface="Calibri" panose="020F0502020204030204" pitchFamily="34" charset="0"/>
              </a:rPr>
              <a:t> yêu thích.</a:t>
            </a:r>
            <a:r>
              <a:rPr lang="en-US" sz="3600" dirty="0">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96340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53337" y="1990639"/>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2057279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algn="ctr"/>
            <a:r>
              <a:rPr lang="en-US" sz="4800" b="1" i="1" dirty="0">
                <a:latin typeface="Calibri" panose="020F0502020204030204" pitchFamily="34" charset="0"/>
                <a:ea typeface="Times New Roman" panose="02020603050405020304" pitchFamily="18" charset="0"/>
                <a:cs typeface="Calibri" panose="020F0502020204030204" pitchFamily="34" charset="0"/>
              </a:rPr>
              <a:t>1. </a:t>
            </a:r>
            <a:r>
              <a:rPr lang="vi-VN" sz="4800" b="1" i="1" dirty="0">
                <a:effectLst/>
                <a:latin typeface="Calibri" panose="020F0502020204030204" pitchFamily="34" charset="0"/>
                <a:ea typeface="Times New Roman" panose="02020603050405020304" pitchFamily="18" charset="0"/>
                <a:cs typeface="Calibri" panose="020F0502020204030204" pitchFamily="34" charset="0"/>
              </a:rPr>
              <a:t>Trao đổi về hoạt động giới thiệu sách trong nhà trường</a:t>
            </a:r>
            <a:r>
              <a:rPr lang="vi-VN" sz="4800" b="1" dirty="0">
                <a:effectLst/>
                <a:latin typeface="Calibri" panose="020F0502020204030204" pitchFamily="34" charset="0"/>
                <a:ea typeface="Calibri" panose="020F0502020204030204" pitchFamily="34" charset="0"/>
                <a:cs typeface="Calibri" panose="020F0502020204030204" pitchFamily="34" charset="0"/>
              </a:rPr>
              <a:t> </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9569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a16="http://schemas.microsoft.com/office/drawing/2014/main" id="{CAA1E68A-F035-2FE4-204B-F065637A2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a16="http://schemas.microsoft.com/office/drawing/2014/main" id="{F09275B0-5572-3AF9-1709-B16BBFDD5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a16="http://schemas.microsoft.com/office/drawing/2014/main" id="{B5AC2B07-F5C2-ACBF-BCF6-DC9C9D637BC7}"/>
                  </a:ext>
                </a:extLst>
              </p:cNvPr>
              <p:cNvSpPr/>
              <p:nvPr/>
            </p:nvSpPr>
            <p:spPr>
              <a:xfrm flipH="1">
                <a:off x="84594" y="2353938"/>
                <a:ext cx="2354996" cy="1224000"/>
              </a:xfrm>
              <a:custGeom>
                <a:avLst/>
                <a:gdLst>
                  <a:gd name="connsiteX0" fmla="*/ 218426 w 2354996"/>
                  <a:gd name="connsiteY0" fmla="*/ 1153534 h 1224000"/>
                  <a:gd name="connsiteX1" fmla="*/ 229383 w 2354996"/>
                  <a:gd name="connsiteY1" fmla="*/ 974922 h 1224000"/>
                  <a:gd name="connsiteX2" fmla="*/ 891171 w 2354996"/>
                  <a:gd name="connsiteY2" fmla="*/ 18369 h 1224000"/>
                  <a:gd name="connsiteX3" fmla="*/ 1955629 w 2354996"/>
                  <a:gd name="connsiteY3" fmla="*/ 152674 h 1224000"/>
                  <a:gd name="connsiteX4" fmla="*/ 1584908 w 2354996"/>
                  <a:gd name="connsiteY4" fmla="*/ 1186200 h 1224000"/>
                  <a:gd name="connsiteX5" fmla="*/ 559997 w 2354996"/>
                  <a:gd name="connsiteY5" fmla="*/ 1133094 h 1224000"/>
                  <a:gd name="connsiteX6" fmla="*/ 218426 w 2354996"/>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996" h="1224000" fill="none" extrusionOk="0">
                    <a:moveTo>
                      <a:pt x="218426" y="1153534"/>
                    </a:moveTo>
                    <a:cubicBezTo>
                      <a:pt x="222474" y="1104116"/>
                      <a:pt x="219613" y="1047999"/>
                      <a:pt x="229383" y="974922"/>
                    </a:cubicBezTo>
                    <a:cubicBezTo>
                      <a:pt x="-296105" y="635512"/>
                      <a:pt x="76791" y="174624"/>
                      <a:pt x="891171" y="18369"/>
                    </a:cubicBezTo>
                    <a:cubicBezTo>
                      <a:pt x="1311739" y="-70483"/>
                      <a:pt x="1667766" y="7154"/>
                      <a:pt x="1955629" y="152674"/>
                    </a:cubicBezTo>
                    <a:cubicBezTo>
                      <a:pt x="2736583" y="449914"/>
                      <a:pt x="2400715" y="1047774"/>
                      <a:pt x="1584908" y="1186200"/>
                    </a:cubicBezTo>
                    <a:cubicBezTo>
                      <a:pt x="1262162" y="1252312"/>
                      <a:pt x="874940" y="1219426"/>
                      <a:pt x="559997" y="1133094"/>
                    </a:cubicBezTo>
                    <a:cubicBezTo>
                      <a:pt x="469596" y="1142262"/>
                      <a:pt x="294570" y="1150760"/>
                      <a:pt x="218426" y="1153534"/>
                    </a:cubicBezTo>
                    <a:close/>
                  </a:path>
                  <a:path w="2354996" h="1224000" stroke="0" extrusionOk="0">
                    <a:moveTo>
                      <a:pt x="218426" y="1153534"/>
                    </a:moveTo>
                    <a:cubicBezTo>
                      <a:pt x="215516" y="1071367"/>
                      <a:pt x="228535" y="1052429"/>
                      <a:pt x="229383" y="974922"/>
                    </a:cubicBezTo>
                    <a:cubicBezTo>
                      <a:pt x="-360751" y="609112"/>
                      <a:pt x="62555" y="65883"/>
                      <a:pt x="891171" y="18369"/>
                    </a:cubicBezTo>
                    <a:cubicBezTo>
                      <a:pt x="1212029" y="-52392"/>
                      <a:pt x="1621309" y="79857"/>
                      <a:pt x="1955629" y="152674"/>
                    </a:cubicBezTo>
                    <a:cubicBezTo>
                      <a:pt x="2584260" y="559812"/>
                      <a:pt x="2529748" y="1067127"/>
                      <a:pt x="1584908" y="1186200"/>
                    </a:cubicBezTo>
                    <a:cubicBezTo>
                      <a:pt x="1310736" y="1204314"/>
                      <a:pt x="882926" y="1287577"/>
                      <a:pt x="559997" y="1133094"/>
                    </a:cubicBezTo>
                    <a:cubicBezTo>
                      <a:pt x="429339" y="1155598"/>
                      <a:pt x="363097" y="1156947"/>
                      <a:pt x="21842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2" name="TextBox 11">
                <a:extLst>
                  <a:ext uri="{FF2B5EF4-FFF2-40B4-BE49-F238E27FC236}">
                    <a16:creationId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algn="ctr"/>
                <a:r>
                  <a:rPr lang="en-US" sz="3600" b="1" dirty="0" err="1">
                    <a:solidFill>
                      <a:srgbClr val="FF3F6E"/>
                    </a:solidFill>
                    <a:latin typeface="Calibri" panose="020F0502020204030204" pitchFamily="34" charset="0"/>
                    <a:cs typeface="Calibri" panose="020F0502020204030204" pitchFamily="34" charset="0"/>
                  </a:rPr>
                  <a:t>Thảo</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luận</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nhóm</a:t>
                </a:r>
                <a:endParaRPr lang="en-US" sz="3600" b="1" dirty="0">
                  <a:solidFill>
                    <a:srgbClr val="FF3F6E"/>
                  </a:solidFill>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ABB826D-3160-D5F1-C840-CF756F4142D2}"/>
              </a:ext>
            </a:extLst>
          </p:cNvPr>
          <p:cNvGrpSpPr/>
          <p:nvPr/>
        </p:nvGrpSpPr>
        <p:grpSpPr>
          <a:xfrm>
            <a:off x="4268788" y="912610"/>
            <a:ext cx="7466012" cy="1230514"/>
            <a:chOff x="421262" y="501210"/>
            <a:chExt cx="8775786"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0" name="Group 19">
            <a:extLst>
              <a:ext uri="{FF2B5EF4-FFF2-40B4-BE49-F238E27FC236}">
                <a16:creationId xmlns:a16="http://schemas.microsoft.com/office/drawing/2014/main" id="{57E474EB-9735-180C-F5FA-239182429A89}"/>
              </a:ext>
            </a:extLst>
          </p:cNvPr>
          <p:cNvGrpSpPr/>
          <p:nvPr/>
        </p:nvGrpSpPr>
        <p:grpSpPr>
          <a:xfrm>
            <a:off x="4440238" y="2646160"/>
            <a:ext cx="7466012" cy="1230514"/>
            <a:chOff x="421262" y="501210"/>
            <a:chExt cx="8775786" cy="1446385"/>
          </a:xfrm>
        </p:grpSpPr>
        <p:sp>
          <p:nvSpPr>
            <p:cNvPr id="21" name="Rectangle: Rounded Corners 20">
              <a:extLst>
                <a:ext uri="{FF2B5EF4-FFF2-40B4-BE49-F238E27FC236}">
                  <a16:creationId xmlns:a16="http://schemas.microsoft.com/office/drawing/2014/main" id="{EED83B36-D108-D0FF-7E12-DF0881567702}"/>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BBC9257A-B0FE-2F8D-2C2F-BD9FD94DFB87}"/>
                </a:ext>
              </a:extLst>
            </p:cNvPr>
            <p:cNvGrpSpPr/>
            <p:nvPr/>
          </p:nvGrpSpPr>
          <p:grpSpPr>
            <a:xfrm>
              <a:off x="421262" y="501210"/>
              <a:ext cx="1286078" cy="1346367"/>
              <a:chOff x="1725354" y="1700842"/>
              <a:chExt cx="2330280" cy="2439519"/>
            </a:xfrm>
          </p:grpSpPr>
          <p:sp>
            <p:nvSpPr>
              <p:cNvPr id="23" name="Oval 22">
                <a:extLst>
                  <a:ext uri="{FF2B5EF4-FFF2-40B4-BE49-F238E27FC236}">
                    <a16:creationId xmlns:a16="http://schemas.microsoft.com/office/drawing/2014/main" id="{1571E391-F86C-CE96-9280-4E3D48FDCDA5}"/>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Icon&#10;&#10;Description automatically generated">
                <a:extLst>
                  <a:ext uri="{FF2B5EF4-FFF2-40B4-BE49-F238E27FC236}">
                    <a16:creationId xmlns:a16="http://schemas.microsoft.com/office/drawing/2014/main" id="{8801D787-50EB-8948-C40C-AE8BF3BDC9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5" name="Group 24">
            <a:extLst>
              <a:ext uri="{FF2B5EF4-FFF2-40B4-BE49-F238E27FC236}">
                <a16:creationId xmlns:a16="http://schemas.microsoft.com/office/drawing/2014/main" id="{1329462C-0A86-0C6F-BAD6-87F6A9D32965}"/>
              </a:ext>
            </a:extLst>
          </p:cNvPr>
          <p:cNvGrpSpPr/>
          <p:nvPr/>
        </p:nvGrpSpPr>
        <p:grpSpPr>
          <a:xfrm>
            <a:off x="4402138" y="4322560"/>
            <a:ext cx="7466012" cy="1230514"/>
            <a:chOff x="421262" y="501210"/>
            <a:chExt cx="8775786" cy="1446385"/>
          </a:xfrm>
        </p:grpSpPr>
        <p:sp>
          <p:nvSpPr>
            <p:cNvPr id="26" name="Rectangle: Rounded Corners 25">
              <a:extLst>
                <a:ext uri="{FF2B5EF4-FFF2-40B4-BE49-F238E27FC236}">
                  <a16:creationId xmlns:a16="http://schemas.microsoft.com/office/drawing/2014/main" id="{0D71D156-52DA-2623-DB5D-0C1D960FC82E}"/>
                </a:ext>
              </a:extLst>
            </p:cNvPr>
            <p:cNvSpPr/>
            <p:nvPr/>
          </p:nvSpPr>
          <p:spPr>
            <a:xfrm>
              <a:off x="1662150" y="680692"/>
              <a:ext cx="7534898" cy="1266903"/>
            </a:xfrm>
            <a:custGeom>
              <a:avLst/>
              <a:gdLst>
                <a:gd name="connsiteX0" fmla="*/ 0 w 7534898"/>
                <a:gd name="connsiteY0" fmla="*/ 286257 h 1266903"/>
                <a:gd name="connsiteX1" fmla="*/ 286257 w 7534898"/>
                <a:gd name="connsiteY1" fmla="*/ 0 h 1266903"/>
                <a:gd name="connsiteX2" fmla="*/ 1052119 w 7534898"/>
                <a:gd name="connsiteY2" fmla="*/ 0 h 1266903"/>
                <a:gd name="connsiteX3" fmla="*/ 1609110 w 7534898"/>
                <a:gd name="connsiteY3" fmla="*/ 0 h 1266903"/>
                <a:gd name="connsiteX4" fmla="*/ 2305348 w 7534898"/>
                <a:gd name="connsiteY4" fmla="*/ 0 h 1266903"/>
                <a:gd name="connsiteX5" fmla="*/ 2931963 w 7534898"/>
                <a:gd name="connsiteY5" fmla="*/ 0 h 1266903"/>
                <a:gd name="connsiteX6" fmla="*/ 3558577 w 7534898"/>
                <a:gd name="connsiteY6" fmla="*/ 0 h 1266903"/>
                <a:gd name="connsiteX7" fmla="*/ 4185192 w 7534898"/>
                <a:gd name="connsiteY7" fmla="*/ 0 h 1266903"/>
                <a:gd name="connsiteX8" fmla="*/ 4881430 w 7534898"/>
                <a:gd name="connsiteY8" fmla="*/ 0 h 1266903"/>
                <a:gd name="connsiteX9" fmla="*/ 5716917 w 7534898"/>
                <a:gd name="connsiteY9" fmla="*/ 0 h 1266903"/>
                <a:gd name="connsiteX10" fmla="*/ 6273907 w 7534898"/>
                <a:gd name="connsiteY10" fmla="*/ 0 h 1266903"/>
                <a:gd name="connsiteX11" fmla="*/ 7248641 w 7534898"/>
                <a:gd name="connsiteY11" fmla="*/ 0 h 1266903"/>
                <a:gd name="connsiteX12" fmla="*/ 7534898 w 7534898"/>
                <a:gd name="connsiteY12" fmla="*/ 286257 h 1266903"/>
                <a:gd name="connsiteX13" fmla="*/ 7534898 w 7534898"/>
                <a:gd name="connsiteY13" fmla="*/ 980646 h 1266903"/>
                <a:gd name="connsiteX14" fmla="*/ 7248641 w 7534898"/>
                <a:gd name="connsiteY14" fmla="*/ 1266903 h 1266903"/>
                <a:gd name="connsiteX15" fmla="*/ 6691650 w 7534898"/>
                <a:gd name="connsiteY15" fmla="*/ 1266903 h 1266903"/>
                <a:gd name="connsiteX16" fmla="*/ 5856164 w 7534898"/>
                <a:gd name="connsiteY16" fmla="*/ 1266903 h 1266903"/>
                <a:gd name="connsiteX17" fmla="*/ 5090302 w 7534898"/>
                <a:gd name="connsiteY17" fmla="*/ 1266903 h 1266903"/>
                <a:gd name="connsiteX18" fmla="*/ 4394064 w 7534898"/>
                <a:gd name="connsiteY18" fmla="*/ 1266903 h 1266903"/>
                <a:gd name="connsiteX19" fmla="*/ 3906697 w 7534898"/>
                <a:gd name="connsiteY19" fmla="*/ 1266903 h 1266903"/>
                <a:gd name="connsiteX20" fmla="*/ 3210458 w 7534898"/>
                <a:gd name="connsiteY20" fmla="*/ 1266903 h 1266903"/>
                <a:gd name="connsiteX21" fmla="*/ 2514220 w 7534898"/>
                <a:gd name="connsiteY21" fmla="*/ 1266903 h 1266903"/>
                <a:gd name="connsiteX22" fmla="*/ 1817981 w 7534898"/>
                <a:gd name="connsiteY22" fmla="*/ 1266903 h 1266903"/>
                <a:gd name="connsiteX23" fmla="*/ 1121743 w 7534898"/>
                <a:gd name="connsiteY23" fmla="*/ 1266903 h 1266903"/>
                <a:gd name="connsiteX24" fmla="*/ 286257 w 7534898"/>
                <a:gd name="connsiteY24" fmla="*/ 1266903 h 1266903"/>
                <a:gd name="connsiteX25" fmla="*/ 0 w 7534898"/>
                <a:gd name="connsiteY25" fmla="*/ 980646 h 1266903"/>
                <a:gd name="connsiteX26" fmla="*/ 0 w 7534898"/>
                <a:gd name="connsiteY26" fmla="*/ 286257 h 126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34898" h="1266903" fill="none" extrusionOk="0">
                  <a:moveTo>
                    <a:pt x="0" y="286257"/>
                  </a:moveTo>
                  <a:cubicBezTo>
                    <a:pt x="-19029" y="151826"/>
                    <a:pt x="132326" y="-11106"/>
                    <a:pt x="286257" y="0"/>
                  </a:cubicBezTo>
                  <a:cubicBezTo>
                    <a:pt x="559024" y="-17435"/>
                    <a:pt x="758392" y="-35082"/>
                    <a:pt x="1052119" y="0"/>
                  </a:cubicBezTo>
                  <a:cubicBezTo>
                    <a:pt x="1345846" y="35082"/>
                    <a:pt x="1389177" y="15986"/>
                    <a:pt x="1609110" y="0"/>
                  </a:cubicBezTo>
                  <a:cubicBezTo>
                    <a:pt x="1829043" y="-15986"/>
                    <a:pt x="2140389" y="-6767"/>
                    <a:pt x="2305348" y="0"/>
                  </a:cubicBezTo>
                  <a:cubicBezTo>
                    <a:pt x="2470307" y="6767"/>
                    <a:pt x="2622878" y="31010"/>
                    <a:pt x="2931963" y="0"/>
                  </a:cubicBezTo>
                  <a:cubicBezTo>
                    <a:pt x="3241048" y="-31010"/>
                    <a:pt x="3354469" y="24768"/>
                    <a:pt x="3558577" y="0"/>
                  </a:cubicBezTo>
                  <a:cubicBezTo>
                    <a:pt x="3762685" y="-24768"/>
                    <a:pt x="4033792" y="21971"/>
                    <a:pt x="4185192" y="0"/>
                  </a:cubicBezTo>
                  <a:cubicBezTo>
                    <a:pt x="4336592" y="-21971"/>
                    <a:pt x="4658362" y="-10928"/>
                    <a:pt x="4881430" y="0"/>
                  </a:cubicBezTo>
                  <a:cubicBezTo>
                    <a:pt x="5104498" y="10928"/>
                    <a:pt x="5398316" y="-12659"/>
                    <a:pt x="5716917" y="0"/>
                  </a:cubicBezTo>
                  <a:cubicBezTo>
                    <a:pt x="6035518" y="12659"/>
                    <a:pt x="6084055" y="21393"/>
                    <a:pt x="6273907" y="0"/>
                  </a:cubicBezTo>
                  <a:cubicBezTo>
                    <a:pt x="6463759" y="-21393"/>
                    <a:pt x="6992962" y="23667"/>
                    <a:pt x="7248641" y="0"/>
                  </a:cubicBezTo>
                  <a:cubicBezTo>
                    <a:pt x="7408051" y="10468"/>
                    <a:pt x="7502604" y="113905"/>
                    <a:pt x="7534898" y="286257"/>
                  </a:cubicBezTo>
                  <a:cubicBezTo>
                    <a:pt x="7524815" y="593788"/>
                    <a:pt x="7558998" y="696659"/>
                    <a:pt x="7534898" y="980646"/>
                  </a:cubicBezTo>
                  <a:cubicBezTo>
                    <a:pt x="7540699" y="1156275"/>
                    <a:pt x="7414085" y="1260764"/>
                    <a:pt x="7248641" y="1266903"/>
                  </a:cubicBezTo>
                  <a:cubicBezTo>
                    <a:pt x="7096552" y="1260093"/>
                    <a:pt x="6882996" y="1289382"/>
                    <a:pt x="6691650" y="1266903"/>
                  </a:cubicBezTo>
                  <a:cubicBezTo>
                    <a:pt x="6500304" y="1244424"/>
                    <a:pt x="6240049" y="1243488"/>
                    <a:pt x="5856164" y="1266903"/>
                  </a:cubicBezTo>
                  <a:cubicBezTo>
                    <a:pt x="5472279" y="1290318"/>
                    <a:pt x="5377216" y="1301531"/>
                    <a:pt x="5090302" y="1266903"/>
                  </a:cubicBezTo>
                  <a:cubicBezTo>
                    <a:pt x="4803388" y="1232275"/>
                    <a:pt x="4558083" y="1297648"/>
                    <a:pt x="4394064" y="1266903"/>
                  </a:cubicBezTo>
                  <a:cubicBezTo>
                    <a:pt x="4230045" y="1236158"/>
                    <a:pt x="4134731" y="1287381"/>
                    <a:pt x="3906697" y="1266903"/>
                  </a:cubicBezTo>
                  <a:cubicBezTo>
                    <a:pt x="3678663" y="1246425"/>
                    <a:pt x="3523698" y="1270825"/>
                    <a:pt x="3210458" y="1266903"/>
                  </a:cubicBezTo>
                  <a:cubicBezTo>
                    <a:pt x="2897218" y="1262981"/>
                    <a:pt x="2717212" y="1249685"/>
                    <a:pt x="2514220" y="1266903"/>
                  </a:cubicBezTo>
                  <a:cubicBezTo>
                    <a:pt x="2311228" y="1284121"/>
                    <a:pt x="2154798" y="1296574"/>
                    <a:pt x="1817981" y="1266903"/>
                  </a:cubicBezTo>
                  <a:cubicBezTo>
                    <a:pt x="1481164" y="1237232"/>
                    <a:pt x="1312339" y="1267514"/>
                    <a:pt x="1121743" y="1266903"/>
                  </a:cubicBezTo>
                  <a:cubicBezTo>
                    <a:pt x="931147" y="1266292"/>
                    <a:pt x="641464" y="1248533"/>
                    <a:pt x="286257" y="1266903"/>
                  </a:cubicBezTo>
                  <a:cubicBezTo>
                    <a:pt x="129366" y="1262997"/>
                    <a:pt x="-5081" y="1142580"/>
                    <a:pt x="0" y="980646"/>
                  </a:cubicBezTo>
                  <a:cubicBezTo>
                    <a:pt x="19099" y="748359"/>
                    <a:pt x="-30834" y="560392"/>
                    <a:pt x="0" y="286257"/>
                  </a:cubicBezTo>
                  <a:close/>
                </a:path>
                <a:path w="7534898" h="1266903" stroke="0" extrusionOk="0">
                  <a:moveTo>
                    <a:pt x="0" y="286257"/>
                  </a:moveTo>
                  <a:cubicBezTo>
                    <a:pt x="-22543" y="151822"/>
                    <a:pt x="131088" y="12376"/>
                    <a:pt x="286257" y="0"/>
                  </a:cubicBezTo>
                  <a:cubicBezTo>
                    <a:pt x="515383" y="-12216"/>
                    <a:pt x="689860" y="23354"/>
                    <a:pt x="843248" y="0"/>
                  </a:cubicBezTo>
                  <a:cubicBezTo>
                    <a:pt x="996636" y="-23354"/>
                    <a:pt x="1312402" y="-17918"/>
                    <a:pt x="1469862" y="0"/>
                  </a:cubicBezTo>
                  <a:cubicBezTo>
                    <a:pt x="1627322" y="17918"/>
                    <a:pt x="1824674" y="-16083"/>
                    <a:pt x="1957229" y="0"/>
                  </a:cubicBezTo>
                  <a:cubicBezTo>
                    <a:pt x="2089784" y="16083"/>
                    <a:pt x="2516182" y="-20512"/>
                    <a:pt x="2723091" y="0"/>
                  </a:cubicBezTo>
                  <a:cubicBezTo>
                    <a:pt x="2930000" y="20512"/>
                    <a:pt x="3103454" y="-7489"/>
                    <a:pt x="3210458" y="0"/>
                  </a:cubicBezTo>
                  <a:cubicBezTo>
                    <a:pt x="3317462" y="7489"/>
                    <a:pt x="3601461" y="5124"/>
                    <a:pt x="3906697" y="0"/>
                  </a:cubicBezTo>
                  <a:cubicBezTo>
                    <a:pt x="4211933" y="-5124"/>
                    <a:pt x="4204604" y="9612"/>
                    <a:pt x="4463687" y="0"/>
                  </a:cubicBezTo>
                  <a:cubicBezTo>
                    <a:pt x="4722770" y="-9612"/>
                    <a:pt x="4847145" y="10138"/>
                    <a:pt x="5020678" y="0"/>
                  </a:cubicBezTo>
                  <a:cubicBezTo>
                    <a:pt x="5194211" y="-10138"/>
                    <a:pt x="5269410" y="21367"/>
                    <a:pt x="5508045" y="0"/>
                  </a:cubicBezTo>
                  <a:cubicBezTo>
                    <a:pt x="5746680" y="-21367"/>
                    <a:pt x="5829337" y="13589"/>
                    <a:pt x="5995412" y="0"/>
                  </a:cubicBezTo>
                  <a:cubicBezTo>
                    <a:pt x="6161487" y="-13589"/>
                    <a:pt x="6414944" y="-11886"/>
                    <a:pt x="6552403" y="0"/>
                  </a:cubicBezTo>
                  <a:cubicBezTo>
                    <a:pt x="6689862" y="11886"/>
                    <a:pt x="7056964" y="30798"/>
                    <a:pt x="7248641" y="0"/>
                  </a:cubicBezTo>
                  <a:cubicBezTo>
                    <a:pt x="7370879" y="4953"/>
                    <a:pt x="7558666" y="132335"/>
                    <a:pt x="7534898" y="286257"/>
                  </a:cubicBezTo>
                  <a:cubicBezTo>
                    <a:pt x="7545356" y="587983"/>
                    <a:pt x="7537744" y="756100"/>
                    <a:pt x="7534898" y="980646"/>
                  </a:cubicBezTo>
                  <a:cubicBezTo>
                    <a:pt x="7515243" y="1133462"/>
                    <a:pt x="7436402" y="1268316"/>
                    <a:pt x="7248641" y="1266903"/>
                  </a:cubicBezTo>
                  <a:cubicBezTo>
                    <a:pt x="6966597" y="1269153"/>
                    <a:pt x="6698511" y="1293297"/>
                    <a:pt x="6482779" y="1266903"/>
                  </a:cubicBezTo>
                  <a:cubicBezTo>
                    <a:pt x="6267047" y="1240509"/>
                    <a:pt x="5889049" y="1257092"/>
                    <a:pt x="5716917" y="1266903"/>
                  </a:cubicBezTo>
                  <a:cubicBezTo>
                    <a:pt x="5544785" y="1276714"/>
                    <a:pt x="5320137" y="1279304"/>
                    <a:pt x="5159926" y="1266903"/>
                  </a:cubicBezTo>
                  <a:cubicBezTo>
                    <a:pt x="4999715" y="1254502"/>
                    <a:pt x="4641449" y="1281870"/>
                    <a:pt x="4324440" y="1266903"/>
                  </a:cubicBezTo>
                  <a:cubicBezTo>
                    <a:pt x="4007431" y="1251936"/>
                    <a:pt x="3833990" y="1263235"/>
                    <a:pt x="3628201" y="1266903"/>
                  </a:cubicBezTo>
                  <a:cubicBezTo>
                    <a:pt x="3422412" y="1270571"/>
                    <a:pt x="3311281" y="1248494"/>
                    <a:pt x="3071211" y="1266903"/>
                  </a:cubicBezTo>
                  <a:cubicBezTo>
                    <a:pt x="2831141" y="1285313"/>
                    <a:pt x="2584693" y="1277025"/>
                    <a:pt x="2235725" y="1266903"/>
                  </a:cubicBezTo>
                  <a:cubicBezTo>
                    <a:pt x="1886757" y="1256781"/>
                    <a:pt x="1917051" y="1284867"/>
                    <a:pt x="1609110" y="1266903"/>
                  </a:cubicBezTo>
                  <a:cubicBezTo>
                    <a:pt x="1301170" y="1248939"/>
                    <a:pt x="1233832" y="1288147"/>
                    <a:pt x="982495" y="1266903"/>
                  </a:cubicBezTo>
                  <a:cubicBezTo>
                    <a:pt x="731159" y="1245659"/>
                    <a:pt x="592545" y="1260632"/>
                    <a:pt x="286257" y="1266903"/>
                  </a:cubicBezTo>
                  <a:cubicBezTo>
                    <a:pt x="89285" y="1272219"/>
                    <a:pt x="5315" y="1135551"/>
                    <a:pt x="0" y="980646"/>
                  </a:cubicBezTo>
                  <a:cubicBezTo>
                    <a:pt x="-31274" y="828866"/>
                    <a:pt x="1479" y="597282"/>
                    <a:pt x="0" y="28625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2141AC3-D373-0B57-6D8A-4901D42ED846}"/>
                </a:ext>
              </a:extLst>
            </p:cNvPr>
            <p:cNvGrpSpPr/>
            <p:nvPr/>
          </p:nvGrpSpPr>
          <p:grpSpPr>
            <a:xfrm>
              <a:off x="421262" y="501210"/>
              <a:ext cx="1286078" cy="1346367"/>
              <a:chOff x="1725354" y="1700842"/>
              <a:chExt cx="2330280" cy="2439519"/>
            </a:xfrm>
          </p:grpSpPr>
          <p:sp>
            <p:nvSpPr>
              <p:cNvPr id="28" name="Oval 27">
                <a:extLst>
                  <a:ext uri="{FF2B5EF4-FFF2-40B4-BE49-F238E27FC236}">
                    <a16:creationId xmlns:a16="http://schemas.microsoft.com/office/drawing/2014/main" id="{6EFE6D5B-1217-8B20-5DA4-AE7E9371EE0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Icon&#10;&#10;Description automatically generated">
                <a:extLst>
                  <a:ext uri="{FF2B5EF4-FFF2-40B4-BE49-F238E27FC236}">
                    <a16:creationId xmlns:a16="http://schemas.microsoft.com/office/drawing/2014/main" id="{946C05CC-D0DD-56E4-EC38-AD7F842B305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4060475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2.4|1.5"/>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145</TotalTime>
  <Words>719</Words>
  <Application>Microsoft Office PowerPoint</Application>
  <PresentationFormat>Widescreen</PresentationFormat>
  <Paragraphs>71</Paragraphs>
  <Slides>38</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等线</vt:lpstr>
      <vt:lpstr>微软雅黑</vt:lpstr>
      <vt:lpstr>Arial</vt:lpstr>
      <vt:lpstr>Calibri</vt:lpstr>
      <vt:lpstr>Calibri Light</vt:lpstr>
      <vt:lpstr>Cambria</vt:lpstr>
      <vt:lpstr>iCiel Ciaobella</vt:lpstr>
      <vt:lpstr>Lora</vt:lpstr>
      <vt:lpstr>SVN-Kitten</vt:lpstr>
      <vt:lpstr>Tahoma</vt:lpstr>
      <vt:lpstr>UTM Edwardian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31</cp:revision>
  <dcterms:created xsi:type="dcterms:W3CDTF">2023-09-18T11:58:37Z</dcterms:created>
  <dcterms:modified xsi:type="dcterms:W3CDTF">2023-10-15T03:00:25Z</dcterms:modified>
  <cp:category>9Slide.vn</cp:category>
</cp:coreProperties>
</file>