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0"/>
  </p:notesMasterIdLst>
  <p:sldIdLst>
    <p:sldId id="336" r:id="rId2"/>
    <p:sldId id="356" r:id="rId3"/>
    <p:sldId id="315" r:id="rId4"/>
    <p:sldId id="357" r:id="rId5"/>
    <p:sldId id="359" r:id="rId6"/>
    <p:sldId id="377" r:id="rId7"/>
    <p:sldId id="343" r:id="rId8"/>
    <p:sldId id="360" r:id="rId9"/>
    <p:sldId id="317" r:id="rId10"/>
    <p:sldId id="366" r:id="rId11"/>
    <p:sldId id="378" r:id="rId12"/>
    <p:sldId id="367" r:id="rId13"/>
    <p:sldId id="368" r:id="rId14"/>
    <p:sldId id="379" r:id="rId15"/>
    <p:sldId id="380" r:id="rId16"/>
    <p:sldId id="372" r:id="rId17"/>
    <p:sldId id="344" r:id="rId18"/>
    <p:sldId id="345" r:id="rId19"/>
    <p:sldId id="346" r:id="rId20"/>
    <p:sldId id="347" r:id="rId21"/>
    <p:sldId id="348" r:id="rId22"/>
    <p:sldId id="350" r:id="rId23"/>
    <p:sldId id="349" r:id="rId24"/>
    <p:sldId id="351" r:id="rId25"/>
    <p:sldId id="352" r:id="rId26"/>
    <p:sldId id="3397" r:id="rId27"/>
    <p:sldId id="437" r:id="rId28"/>
    <p:sldId id="35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746" autoAdjust="0"/>
  </p:normalViewPr>
  <p:slideViewPr>
    <p:cSldViewPr snapToGrid="0">
      <p:cViewPr varScale="1">
        <p:scale>
          <a:sx n="48" d="100"/>
          <a:sy n="48" d="100"/>
        </p:scale>
        <p:origin x="156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2:31.56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1.066"/>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3.006"/>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6.922"/>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29.751"/>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3.746"/>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5.135"/>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2116A-0E3F-46C3-92CE-02B1C671D90F}"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2E437-DBC4-4D7D-BFD8-992E880A7B7D}" type="slidenum">
              <a:rPr lang="en-US" smtClean="0"/>
              <a:t>‹#›</a:t>
            </a:fld>
            <a:endParaRPr lang="en-US"/>
          </a:p>
        </p:txBody>
      </p:sp>
    </p:spTree>
    <p:extLst>
      <p:ext uri="{BB962C8B-B14F-4D97-AF65-F5344CB8AC3E}">
        <p14:creationId xmlns:p14="http://schemas.microsoft.com/office/powerpoint/2010/main" val="168451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132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878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669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Trong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sách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hay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lỏng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thoải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mái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khoẻ</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khoắn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hiệu</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Bên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cạnh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quan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trọng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kém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vi-VN"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 ta cùng đi vào bài học hôm nay</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Tuần </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Tiết 2: Hoạt động giáo dục theo chủ đề: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B2E437-DBC4-4D7D-BFD8-992E880A7B7D}" type="slidenum">
              <a:rPr lang="en-US" smtClean="0"/>
              <a:t>5</a:t>
            </a:fld>
            <a:endParaRPr lang="en-US"/>
          </a:p>
        </p:txBody>
      </p:sp>
    </p:spTree>
    <p:extLst>
      <p:ext uri="{BB962C8B-B14F-4D97-AF65-F5344CB8AC3E}">
        <p14:creationId xmlns:p14="http://schemas.microsoft.com/office/powerpoint/2010/main" val="139699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372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303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583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13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04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2E437-DBC4-4D7D-BFD8-992E880A7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6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889222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428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26530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89030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11742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4031335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97415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663934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85297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28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798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8735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54693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151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02658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4861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0725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38452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06563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1864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7026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5518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794072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02956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2364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7694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006785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8917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55350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10/15/2023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599049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9982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844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19432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3563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8778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52207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388980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7C2E4D6-8746-36FA-C6D0-6BC81036035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72449452"/>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jp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1.xml"/><Relationship Id="rId5" Type="http://schemas.openxmlformats.org/officeDocument/2006/relationships/image" Target="../media/image23.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jp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3" Type="http://schemas.openxmlformats.org/officeDocument/2006/relationships/customXml" Target="../ink/ink3.xml"/><Relationship Id="rId18" Type="http://schemas.openxmlformats.org/officeDocument/2006/relationships/image" Target="NULL"/><Relationship Id="rId3" Type="http://schemas.openxmlformats.org/officeDocument/2006/relationships/image" Target="../media/image21.jpg"/><Relationship Id="rId21" Type="http://schemas.openxmlformats.org/officeDocument/2006/relationships/customXml" Target="../ink/ink7.xml"/><Relationship Id="rId12" Type="http://schemas.openxmlformats.org/officeDocument/2006/relationships/image" Target="NULL"/><Relationship Id="rId17" Type="http://schemas.openxmlformats.org/officeDocument/2006/relationships/customXml" Target="../ink/ink5.xml"/><Relationship Id="rId25" Type="http://schemas.openxmlformats.org/officeDocument/2006/relationships/image" Target="../media/image34.png"/><Relationship Id="rId2" Type="http://schemas.openxmlformats.org/officeDocument/2006/relationships/notesSlide" Target="../notesSlides/notesSlide10.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11.xml"/><Relationship Id="rId6" Type="http://schemas.openxmlformats.org/officeDocument/2006/relationships/customXml" Target="../ink/ink1.xml"/><Relationship Id="rId11" Type="http://schemas.openxmlformats.org/officeDocument/2006/relationships/customXml" Target="../ink/ink2.xml"/><Relationship Id="rId24" Type="http://schemas.microsoft.com/office/2007/relationships/hdphoto" Target="../media/hdphoto6.wdp"/><Relationship Id="rId5" Type="http://schemas.microsoft.com/office/2007/relationships/hdphoto" Target="../media/hdphoto5.wdp"/><Relationship Id="rId15" Type="http://schemas.openxmlformats.org/officeDocument/2006/relationships/customXml" Target="../ink/ink4.xml"/><Relationship Id="rId23" Type="http://schemas.openxmlformats.org/officeDocument/2006/relationships/image" Target="../media/image33.png"/><Relationship Id="rId10" Type="http://schemas.openxmlformats.org/officeDocument/2006/relationships/image" Target="../media/image32.png"/><Relationship Id="rId19" Type="http://schemas.openxmlformats.org/officeDocument/2006/relationships/customXml" Target="../ink/ink6.xml"/><Relationship Id="rId4" Type="http://schemas.openxmlformats.org/officeDocument/2006/relationships/image" Target="../media/image31.png"/><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g"/><Relationship Id="rId7"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40.svg"/><Relationship Id="rId5" Type="http://schemas.openxmlformats.org/officeDocument/2006/relationships/image" Target="../media/image39.png"/><Relationship Id="rId10" Type="http://schemas.microsoft.com/office/2007/relationships/hdphoto" Target="../media/hdphoto9.wdp"/><Relationship Id="rId4" Type="http://schemas.openxmlformats.org/officeDocument/2006/relationships/image" Target="../media/image4.sv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g"/><Relationship Id="rId7"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g"/><Relationship Id="rId7"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11.xml"/><Relationship Id="rId6" Type="http://schemas.microsoft.com/office/2007/relationships/hdphoto" Target="../media/hdphoto11.wdp"/><Relationship Id="rId5" Type="http://schemas.openxmlformats.org/officeDocument/2006/relationships/image" Target="../media/image47.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7.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5.jpg"/><Relationship Id="rId1" Type="http://schemas.openxmlformats.org/officeDocument/2006/relationships/slideLayout" Target="../slideLayouts/slideLayout36.xml"/><Relationship Id="rId5" Type="http://schemas.openxmlformats.org/officeDocument/2006/relationships/image" Target="../media/image61.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jp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6.xml"/><Relationship Id="rId5" Type="http://schemas.openxmlformats.org/officeDocument/2006/relationships/image" Target="../media/image23.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1E7901AC-03B5-3AAD-8092-D80758BA796D}"/>
              </a:ext>
            </a:extLst>
          </p:cNvPr>
          <p:cNvPicPr>
            <a:picLocks noChangeAspect="1"/>
          </p:cNvPicPr>
          <p:nvPr/>
        </p:nvPicPr>
        <p:blipFill>
          <a:blip r:embed="rId3"/>
          <a:srcRect/>
          <a:stretch>
            <a:fillRect/>
          </a:stretch>
        </p:blipFill>
        <p:spPr>
          <a:xfrm>
            <a:off x="0" y="4892289"/>
            <a:ext cx="12196057" cy="2317251"/>
          </a:xfrm>
          <a:prstGeom prst="rect">
            <a:avLst/>
          </a:prstGeom>
        </p:spPr>
      </p:pic>
      <p:sp>
        <p:nvSpPr>
          <p:cNvPr id="6" name="Rectangle: Rounded Corners 5">
            <a:extLst>
              <a:ext uri="{FF2B5EF4-FFF2-40B4-BE49-F238E27FC236}">
                <a16:creationId xmlns:a16="http://schemas.microsoft.com/office/drawing/2014/main" id="{D4F0BA98-37C9-61FA-0D95-25BDFECCC33A}"/>
              </a:ext>
            </a:extLst>
          </p:cNvPr>
          <p:cNvSpPr/>
          <p:nvPr/>
        </p:nvSpPr>
        <p:spPr>
          <a:xfrm>
            <a:off x="4855029" y="2394857"/>
            <a:ext cx="3810001" cy="18179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14" name="Picture 10">
            <a:extLst>
              <a:ext uri="{FF2B5EF4-FFF2-40B4-BE49-F238E27FC236}">
                <a16:creationId xmlns:a16="http://schemas.microsoft.com/office/drawing/2014/main" id="{9C456C9A-C6B1-6AEE-78AA-F53E467ADA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36096" y="197625"/>
            <a:ext cx="3507280" cy="5941273"/>
          </a:xfrm>
          <a:prstGeom prst="rect">
            <a:avLst/>
          </a:prstGeom>
        </p:spPr>
      </p:pic>
      <p:pic>
        <p:nvPicPr>
          <p:cNvPr id="1030" name="Picture 6" descr="Student Cartoon Learning Education, Pupils discuss learning, child,  reading, people png | PNGWing">
            <a:extLst>
              <a:ext uri="{FF2B5EF4-FFF2-40B4-BE49-F238E27FC236}">
                <a16:creationId xmlns:a16="http://schemas.microsoft.com/office/drawing/2014/main" id="{66DB4FAA-47FF-2FB5-AA27-581325E2592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870" b="90000" l="7283" r="96196">
                        <a14:foregroundMark x1="45217" y1="7283" x2="45217" y2="7283"/>
                        <a14:foregroundMark x1="38587" y1="5978" x2="38587" y2="5978"/>
                        <a14:foregroundMark x1="42065" y1="6196" x2="42065" y2="6196"/>
                        <a14:foregroundMark x1="84348" y1="13587" x2="84348" y2="13587"/>
                        <a14:foregroundMark x1="92283" y1="20326" x2="92283" y2="20326"/>
                        <a14:foregroundMark x1="94348" y1="23043" x2="94348" y2="23043"/>
                        <a14:foregroundMark x1="96196" y1="26848" x2="96196" y2="26848"/>
                        <a14:foregroundMark x1="79457" y1="32935" x2="79457" y2="32935"/>
                        <a14:foregroundMark x1="78913" y1="24783" x2="78913" y2="24783"/>
                        <a14:foregroundMark x1="70000" y1="26304" x2="70000" y2="26304"/>
                        <a14:foregroundMark x1="68043" y1="26196" x2="68043" y2="26196"/>
                        <a14:foregroundMark x1="60109" y1="41630" x2="60109" y2="41630"/>
                        <a14:foregroundMark x1="78043" y1="28261" x2="78043" y2="28261"/>
                        <a14:foregroundMark x1="72826" y1="58913" x2="73152" y2="64891"/>
                        <a14:foregroundMark x1="80435" y1="21304" x2="78696" y2="31304"/>
                        <a14:foregroundMark x1="84239" y1="14674" x2="92717" y2="24130"/>
                        <a14:foregroundMark x1="61304" y1="41304" x2="63043" y2="44891"/>
                        <a14:foregroundMark x1="59565" y1="35217" x2="59565" y2="35217"/>
                        <a14:foregroundMark x1="58804" y1="34457" x2="58804" y2="34457"/>
                        <a14:foregroundMark x1="56957" y1="35543" x2="56957" y2="35543"/>
                        <a14:foregroundMark x1="55978" y1="37609" x2="55978" y2="37609"/>
                        <a14:foregroundMark x1="74022" y1="40109" x2="66087" y2="48261"/>
                        <a14:foregroundMark x1="74457" y1="76304" x2="68696" y2="86630"/>
                        <a14:foregroundMark x1="68696" y1="86630" x2="68696" y2="86848"/>
                        <a14:foregroundMark x1="74783" y1="84891" x2="76739" y2="87935"/>
                        <a14:foregroundMark x1="65000" y1="58696" x2="48696" y2="78043"/>
                        <a14:foregroundMark x1="37500" y1="75870" x2="44457" y2="79348"/>
                        <a14:foregroundMark x1="63478" y1="65870" x2="66413" y2="58370"/>
                        <a14:foregroundMark x1="66413" y1="58370" x2="66413" y2="58370"/>
                        <a14:foregroundMark x1="81413" y1="64022" x2="82717" y2="69565"/>
                        <a14:foregroundMark x1="53913" y1="51848" x2="66957" y2="56739"/>
                        <a14:foregroundMark x1="66957" y1="56739" x2="66848" y2="57391"/>
                        <a14:foregroundMark x1="65652" y1="55435" x2="67283" y2="56087"/>
                        <a14:foregroundMark x1="65761" y1="54348" x2="66957" y2="55326"/>
                        <a14:foregroundMark x1="47826" y1="40109" x2="52500" y2="50761"/>
                        <a14:foregroundMark x1="12935" y1="58696" x2="20217" y2="57174"/>
                        <a14:foregroundMark x1="20217" y1="57174" x2="20978" y2="56848"/>
                        <a14:foregroundMark x1="14348" y1="53587" x2="14348" y2="53587"/>
                        <a14:foregroundMark x1="7283" y1="90000" x2="10000" y2="86196"/>
                        <a14:foregroundMark x1="45652" y1="46522" x2="44348" y2="50543"/>
                        <a14:foregroundMark x1="58370" y1="33913" x2="58370" y2="33913"/>
                        <a14:foregroundMark x1="57660" y1="36196" x2="57975" y2="36494"/>
                        <a14:foregroundMark x1="56739" y1="35326" x2="57660" y2="36196"/>
                        <a14:foregroundMark x1="55761" y1="39348" x2="55761" y2="39348"/>
                        <a14:foregroundMark x1="57935" y1="38261" x2="57935" y2="38261"/>
                        <a14:foregroundMark x1="57283" y1="37935" x2="57283" y2="37935"/>
                        <a14:foregroundMark x1="56196" y1="37717" x2="56196" y2="37717"/>
                        <a14:foregroundMark x1="56739" y1="37826" x2="56739" y2="37826"/>
                        <a14:foregroundMark x1="9565" y1="56630" x2="11522" y2="55978"/>
                        <a14:backgroundMark x1="35870" y1="29022" x2="35870" y2="29022"/>
                        <a14:backgroundMark x1="56196" y1="38587" x2="56196" y2="38587"/>
                        <a14:backgroundMark x1="58261" y1="35435" x2="58261" y2="35435"/>
                        <a14:backgroundMark x1="59022" y1="36196" x2="59022" y2="36196"/>
                        <a14:backgroundMark x1="57174" y1="37065" x2="57174" y2="37065"/>
                        <a14:backgroundMark x1="57391" y1="39022" x2="57391" y2="39022"/>
                        <a14:backgroundMark x1="57391" y1="37174" x2="58152" y2="37500"/>
                        <a14:backgroundMark x1="84783" y1="45109" x2="84783" y2="45543"/>
                        <a14:backgroundMark x1="84565" y1="44674" x2="84565" y2="44674"/>
                        <a14:backgroundMark x1="84783" y1="44674" x2="84783" y2="45217"/>
                        <a14:backgroundMark x1="21087" y1="55000" x2="20978" y2="54457"/>
                        <a14:backgroundMark x1="17500" y1="49783" x2="17500" y2="49783"/>
                      </a14:backgroundRemoval>
                    </a14:imgEffect>
                  </a14:imgLayer>
                </a14:imgProps>
              </a:ext>
              <a:ext uri="{28A0092B-C50C-407E-A947-70E740481C1C}">
                <a14:useLocalDpi xmlns:a14="http://schemas.microsoft.com/office/drawing/2010/main" val="0"/>
              </a:ext>
            </a:extLst>
          </a:blip>
          <a:srcRect/>
          <a:stretch>
            <a:fillRect/>
          </a:stretch>
        </p:blipFill>
        <p:spPr bwMode="auto">
          <a:xfrm>
            <a:off x="5775956" y="3557110"/>
            <a:ext cx="3913780" cy="39137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805402-35C2-06FF-1AA2-993405B3065C}"/>
              </a:ext>
            </a:extLst>
          </p:cNvPr>
          <p:cNvSpPr txBox="1"/>
          <p:nvPr/>
        </p:nvSpPr>
        <p:spPr>
          <a:xfrm>
            <a:off x="710353" y="33974"/>
            <a:ext cx="65493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Thứ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ngày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tháng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p>
        </p:txBody>
      </p:sp>
      <p:pic>
        <p:nvPicPr>
          <p:cNvPr id="4" name="Picture 3">
            <a:extLst>
              <a:ext uri="{FF2B5EF4-FFF2-40B4-BE49-F238E27FC236}">
                <a16:creationId xmlns:a16="http://schemas.microsoft.com/office/drawing/2014/main" id="{2AAE1B66-96D3-B408-F2ED-9F982C45899E}"/>
              </a:ext>
            </a:extLst>
          </p:cNvPr>
          <p:cNvPicPr>
            <a:picLocks noChangeAspect="1"/>
          </p:cNvPicPr>
          <p:nvPr/>
        </p:nvPicPr>
        <p:blipFill>
          <a:blip r:embed="rId8"/>
          <a:stretch>
            <a:fillRect/>
          </a:stretch>
        </p:blipFill>
        <p:spPr>
          <a:xfrm>
            <a:off x="1209437" y="1360888"/>
            <a:ext cx="5486876" cy="1012024"/>
          </a:xfrm>
          <a:prstGeom prst="rect">
            <a:avLst/>
          </a:prstGeom>
        </p:spPr>
      </p:pic>
      <p:pic>
        <p:nvPicPr>
          <p:cNvPr id="5" name="Picture 4">
            <a:extLst>
              <a:ext uri="{FF2B5EF4-FFF2-40B4-BE49-F238E27FC236}">
                <a16:creationId xmlns:a16="http://schemas.microsoft.com/office/drawing/2014/main" id="{8DD53227-80FA-CDF7-CAE2-169A9848A68D}"/>
              </a:ext>
            </a:extLst>
          </p:cNvPr>
          <p:cNvPicPr>
            <a:picLocks noChangeAspect="1"/>
          </p:cNvPicPr>
          <p:nvPr/>
        </p:nvPicPr>
        <p:blipFill>
          <a:blip r:embed="rId9"/>
          <a:stretch>
            <a:fillRect/>
          </a:stretch>
        </p:blipFill>
        <p:spPr>
          <a:xfrm>
            <a:off x="710275" y="2103392"/>
            <a:ext cx="6675699" cy="2517866"/>
          </a:xfrm>
          <a:prstGeom prst="rect">
            <a:avLst/>
          </a:prstGeom>
        </p:spPr>
      </p:pic>
    </p:spTree>
    <p:extLst>
      <p:ext uri="{BB962C8B-B14F-4D97-AF65-F5344CB8AC3E}">
        <p14:creationId xmlns:p14="http://schemas.microsoft.com/office/powerpoint/2010/main" val="3435417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95">
            <a:extLst>
              <a:ext uri="{FF2B5EF4-FFF2-40B4-BE49-F238E27FC236}">
                <a16:creationId xmlns:a16="http://schemas.microsoft.com/office/drawing/2014/main" id="{C3D7304D-C3C7-4698-B38E-39423FA0F3CB}"/>
              </a:ext>
            </a:extLst>
          </p:cNvPr>
          <p:cNvSpPr/>
          <p:nvPr/>
        </p:nvSpPr>
        <p:spPr>
          <a:xfrm>
            <a:off x="415689" y="470330"/>
            <a:ext cx="11360621" cy="6118632"/>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8" name="Rectangle: Rounded Corners 7">
            <a:extLst>
              <a:ext uri="{FF2B5EF4-FFF2-40B4-BE49-F238E27FC236}">
                <a16:creationId xmlns:a16="http://schemas.microsoft.com/office/drawing/2014/main" id="{5321623A-18D0-454A-9B41-5B83934C3DAF}"/>
              </a:ext>
            </a:extLst>
          </p:cNvPr>
          <p:cNvSpPr/>
          <p:nvPr/>
        </p:nvSpPr>
        <p:spPr>
          <a:xfrm>
            <a:off x="3817865" y="75868"/>
            <a:ext cx="3919270" cy="931000"/>
          </a:xfrm>
          <a:prstGeom prst="roundRect">
            <a:avLst/>
          </a:prstGeom>
          <a:solidFill>
            <a:schemeClr val="accent4">
              <a:lumMod val="20000"/>
              <a:lumOff val="80000"/>
            </a:schemeClr>
          </a:solidFill>
          <a:ln w="38100" cap="flat" cmpd="sng" algn="ctr">
            <a:solidFill>
              <a:srgbClr val="F26B43">
                <a:shade val="50000"/>
              </a:srgbClr>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5600" b="1" i="0" u="none" strike="noStrike" kern="0" cap="none" spc="0" normalizeH="0" baseline="0" noProof="0" dirty="0">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5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Hộp Văn bản 5">
            <a:extLst>
              <a:ext uri="{FF2B5EF4-FFF2-40B4-BE49-F238E27FC236}">
                <a16:creationId xmlns:a16="http://schemas.microsoft.com/office/drawing/2014/main" id="{5373B282-AA81-4BEA-B90A-BFD89EBD3A90}"/>
              </a:ext>
            </a:extLst>
          </p:cNvPr>
          <p:cNvSpPr txBox="1"/>
          <p:nvPr/>
        </p:nvSpPr>
        <p:spPr>
          <a:xfrm>
            <a:off x="972042" y="1747831"/>
            <a:ext cx="10186270" cy="317009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lvl="0" algn="just" defTabSz="911744"/>
            <a:r>
              <a:rPr lang="vi-VN" sz="4000" b="1" dirty="0">
                <a:solidFill>
                  <a:srgbClr val="0070C0"/>
                </a:solidFill>
                <a:latin typeface="Arial" panose="020B0604020202020204" pitchFamily="34" charset="0"/>
                <a:cs typeface="Arial" panose="020B0604020202020204" pitchFamily="34"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vi-VN" sz="4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53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B12A89-BEF5-DC26-F637-1A4766A5E1BB}"/>
              </a:ext>
            </a:extLst>
          </p:cNvPr>
          <p:cNvPicPr>
            <a:picLocks noChangeAspect="1"/>
          </p:cNvPicPr>
          <p:nvPr/>
        </p:nvPicPr>
        <p:blipFill>
          <a:blip r:embed="rId8"/>
          <a:stretch>
            <a:fillRect/>
          </a:stretch>
        </p:blipFill>
        <p:spPr>
          <a:xfrm>
            <a:off x="1906985" y="861411"/>
            <a:ext cx="7145131" cy="2566638"/>
          </a:xfrm>
          <a:prstGeom prst="rect">
            <a:avLst/>
          </a:prstGeom>
        </p:spPr>
      </p:pic>
    </p:spTree>
    <p:extLst>
      <p:ext uri="{BB962C8B-B14F-4D97-AF65-F5344CB8AC3E}">
        <p14:creationId xmlns:p14="http://schemas.microsoft.com/office/powerpoint/2010/main" val="709519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FC1839"/>
                </a:solidFill>
                <a:latin typeface="Calibri" panose="020F0502020204030204" pitchFamily="34" charset="0"/>
                <a:cs typeface="Calibri" panose="020F0502020204030204" pitchFamily="34" charset="0"/>
              </a:rPr>
              <a:t>Hoạt</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động</a:t>
            </a:r>
            <a:r>
              <a:rPr lang="en-US" sz="5400" b="1" dirty="0">
                <a:solidFill>
                  <a:srgbClr val="FC1839"/>
                </a:solidFill>
                <a:latin typeface="Calibri" panose="020F0502020204030204" pitchFamily="34" charset="0"/>
                <a:cs typeface="Calibri" panose="020F0502020204030204" pitchFamily="34" charset="0"/>
              </a:rPr>
              <a:t> 2: </a:t>
            </a:r>
            <a:r>
              <a:rPr lang="en-US" sz="5400" b="1" dirty="0" err="1">
                <a:solidFill>
                  <a:srgbClr val="FC1839"/>
                </a:solidFill>
                <a:latin typeface="Calibri" panose="020F0502020204030204" pitchFamily="34" charset="0"/>
                <a:cs typeface="Calibri" panose="020F0502020204030204" pitchFamily="34" charset="0"/>
              </a:rPr>
              <a:t>Luyện</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tập</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giới</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thiệu</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sách</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theo</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kế</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hoạch</a:t>
            </a:r>
            <a:r>
              <a:rPr lang="en-US" sz="5400" b="1" dirty="0">
                <a:solidFill>
                  <a:srgbClr val="FC1839"/>
                </a:solidFill>
                <a:latin typeface="Calibri" panose="020F0502020204030204" pitchFamily="34" charset="0"/>
                <a:cs typeface="Calibri" panose="020F0502020204030204" pitchFamily="34" charset="0"/>
              </a:rPr>
              <a:t> </a:t>
            </a:r>
            <a:endParaRPr kumimoji="0" lang="en-US" sz="54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89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4" name="Picture 3">
            <a:extLst>
              <a:ext uri="{FF2B5EF4-FFF2-40B4-BE49-F238E27FC236}">
                <a16:creationId xmlns:a16="http://schemas.microsoft.com/office/drawing/2014/main" id="{DB96FF8E-4BD1-BE61-3EC5-97F0645254C1}"/>
              </a:ext>
            </a:extLst>
          </p:cNvPr>
          <p:cNvPicPr>
            <a:picLocks noChangeAspect="1"/>
          </p:cNvPicPr>
          <p:nvPr/>
        </p:nvPicPr>
        <p:blipFill>
          <a:blip r:embed="rId3"/>
          <a:stretch>
            <a:fillRect/>
          </a:stretch>
        </p:blipFill>
        <p:spPr>
          <a:xfrm>
            <a:off x="2022350" y="2777715"/>
            <a:ext cx="8698536" cy="2688137"/>
          </a:xfrm>
          <a:prstGeom prst="rect">
            <a:avLst/>
          </a:prstGeom>
        </p:spPr>
      </p:pic>
      <p:sp>
        <p:nvSpPr>
          <p:cNvPr id="5" name="TextBox 4">
            <a:extLst>
              <a:ext uri="{FF2B5EF4-FFF2-40B4-BE49-F238E27FC236}">
                <a16:creationId xmlns:a16="http://schemas.microsoft.com/office/drawing/2014/main" id="{0631FF77-5F52-6F38-3B63-0C791B8E809D}"/>
              </a:ext>
            </a:extLst>
          </p:cNvPr>
          <p:cNvSpPr txBox="1"/>
          <p:nvPr/>
        </p:nvSpPr>
        <p:spPr>
          <a:xfrm>
            <a:off x="2044558" y="1150706"/>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Thực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giới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sách</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nhóm</a:t>
            </a:r>
            <a:endParaRPr lang="en-US" sz="40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654D4E3-B3B5-2DB1-632D-04E1D1FA15D5}"/>
              </a:ext>
            </a:extLst>
          </p:cNvPr>
          <p:cNvSpPr txBox="1"/>
          <p:nvPr/>
        </p:nvSpPr>
        <p:spPr>
          <a:xfrm>
            <a:off x="2024010" y="1952091"/>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Góp</a:t>
            </a:r>
            <a:r>
              <a:rPr lang="en-US" sz="4000" b="1" dirty="0">
                <a:latin typeface="Calibri" panose="020F0502020204030204" pitchFamily="34" charset="0"/>
                <a:cs typeface="Calibri" panose="020F0502020204030204" pitchFamily="34" charset="0"/>
              </a:rPr>
              <a:t> ý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hoàn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mục</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1847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50F9A4-991C-C551-F724-2D3E4E7D2E46}"/>
              </a:ext>
            </a:extLst>
          </p:cNvPr>
          <p:cNvPicPr>
            <a:picLocks noChangeAspect="1"/>
          </p:cNvPicPr>
          <p:nvPr/>
        </p:nvPicPr>
        <p:blipFill>
          <a:blip r:embed="rId8"/>
          <a:stretch>
            <a:fillRect/>
          </a:stretch>
        </p:blipFill>
        <p:spPr>
          <a:xfrm>
            <a:off x="1740569" y="881959"/>
            <a:ext cx="7334124" cy="2566638"/>
          </a:xfrm>
          <a:prstGeom prst="rect">
            <a:avLst/>
          </a:prstGeom>
        </p:spPr>
      </p:pic>
    </p:spTree>
    <p:extLst>
      <p:ext uri="{BB962C8B-B14F-4D97-AF65-F5344CB8AC3E}">
        <p14:creationId xmlns:p14="http://schemas.microsoft.com/office/powerpoint/2010/main" val="14865185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id="{37A8ED81-604E-4EFA-8CF9-0E310E4BCE7C}"/>
              </a:ext>
            </a:extLst>
          </p:cNvPr>
          <p:cNvSpPr/>
          <p:nvPr/>
        </p:nvSpPr>
        <p:spPr>
          <a:xfrm>
            <a:off x="1529993" y="720988"/>
            <a:ext cx="9329792"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iếp tục luyện tập tiết mục hoàn thiện sản phẩm giới thiệu sách.</a:t>
            </a:r>
          </a:p>
        </p:txBody>
      </p:sp>
    </p:spTree>
    <p:extLst>
      <p:ext uri="{BB962C8B-B14F-4D97-AF65-F5344CB8AC3E}">
        <p14:creationId xmlns:p14="http://schemas.microsoft.com/office/powerpoint/2010/main" val="27834800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6FF9CA-69F9-6326-B8BC-B331C2034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6">
            <p14:nvContentPartPr>
              <p14:cNvPr id="53" name="Ink 52">
                <a:extLst>
                  <a:ext uri="{FF2B5EF4-FFF2-40B4-BE49-F238E27FC236}">
                    <a16:creationId xmlns:a16="http://schemas.microsoft.com/office/drawing/2014/main" id="{C232E1E7-C2CC-B6C5-8AB0-F6323F8A629B}"/>
                  </a:ext>
                </a:extLst>
              </p14:cNvPr>
              <p14:cNvContentPartPr/>
              <p14:nvPr/>
            </p14:nvContentPartPr>
            <p14:xfrm>
              <a:off x="-200430" y="723420"/>
              <a:ext cx="360" cy="360"/>
            </p14:xfrm>
          </p:contentPart>
        </mc:Choice>
        <mc:Fallback xmlns="">
          <p:pic>
            <p:nvPicPr>
              <p:cNvPr id="53" name="Ink 52">
                <a:extLst>
                  <a:ext uri="{FF2B5EF4-FFF2-40B4-BE49-F238E27FC236}">
                    <a16:creationId xmlns:a16="http://schemas.microsoft.com/office/drawing/2014/main" id="{C232E1E7-C2CC-B6C5-8AB0-F6323F8A629B}"/>
                  </a:ext>
                </a:extLst>
              </p:cNvPr>
              <p:cNvPicPr/>
              <p:nvPr/>
            </p:nvPicPr>
            <p:blipFill>
              <a:blip r:embed="rId9"/>
              <a:stretch>
                <a:fillRect/>
              </a:stretch>
            </p:blipFill>
            <p:spPr>
              <a:xfrm>
                <a:off x="-209070" y="714780"/>
                <a:ext cx="18000" cy="18000"/>
              </a:xfrm>
              <a:prstGeom prst="rect">
                <a:avLst/>
              </a:prstGeom>
            </p:spPr>
          </p:pic>
        </mc:Fallback>
      </mc:AlternateContent>
      <p:pic>
        <p:nvPicPr>
          <p:cNvPr id="2052" name="Picture 4" descr="Cách vẽ nơ - Hướng dẫn vẽ thực sự đơn giản mới nhất 2022 - Vẽ.vn">
            <a:extLst>
              <a:ext uri="{FF2B5EF4-FFF2-40B4-BE49-F238E27FC236}">
                <a16:creationId xmlns:a16="http://schemas.microsoft.com/office/drawing/2014/main" id="{5DDEFE3C-2BA7-684D-962E-9ED04BEDEA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A8A1D145-6790-053F-AF30-F355C3CB1BFE}"/>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75" name="Ink 74">
                  <a:extLst>
                    <a:ext uri="{FF2B5EF4-FFF2-40B4-BE49-F238E27FC236}">
                      <a16:creationId xmlns:a16="http://schemas.microsoft.com/office/drawing/2014/main" id="{F95A9CAC-514B-89BF-07F4-07A7886C706F}"/>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2"/>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76" name="Ink 75">
                  <a:extLst>
                    <a:ext uri="{FF2B5EF4-FFF2-40B4-BE49-F238E27FC236}">
                      <a16:creationId xmlns:a16="http://schemas.microsoft.com/office/drawing/2014/main" id="{7C96917A-5A3F-90B9-3901-1EF1C285B1E3}"/>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4"/>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78" name="Ink 77">
                  <a:extLst>
                    <a:ext uri="{FF2B5EF4-FFF2-40B4-BE49-F238E27FC236}">
                      <a16:creationId xmlns:a16="http://schemas.microsoft.com/office/drawing/2014/main" id="{8F36EE14-D81D-6010-30EF-93FCB30681D9}"/>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6"/>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84" name="Ink 83">
                <a:extLst>
                  <a:ext uri="{FF2B5EF4-FFF2-40B4-BE49-F238E27FC236}">
                    <a16:creationId xmlns:a16="http://schemas.microsoft.com/office/drawing/2014/main" id="{2942BA1C-09A4-C735-489D-41848F0B36B4}"/>
                  </a:ext>
                </a:extLst>
              </p14:cNvPr>
              <p14:cNvContentPartPr/>
              <p14:nvPr/>
            </p14:nvContentPartPr>
            <p14:xfrm>
              <a:off x="2447820" y="5733900"/>
              <a:ext cx="360" cy="360"/>
            </p14:xfrm>
          </p:contentPart>
        </mc:Choice>
        <mc:Fallback xmlns="">
          <p:pic>
            <p:nvPicPr>
              <p:cNvPr id="84" name="Ink 83">
                <a:extLst>
                  <a:ext uri="{FF2B5EF4-FFF2-40B4-BE49-F238E27FC236}">
                    <a16:creationId xmlns:a16="http://schemas.microsoft.com/office/drawing/2014/main" id="{2942BA1C-09A4-C735-489D-41848F0B36B4}"/>
                  </a:ext>
                </a:extLst>
              </p:cNvPr>
              <p:cNvPicPr/>
              <p:nvPr/>
            </p:nvPicPr>
            <p:blipFill>
              <a:blip r:embed="rId18"/>
              <a:stretch>
                <a:fillRect/>
              </a:stretch>
            </p:blipFill>
            <p:spPr>
              <a:xfrm>
                <a:off x="243918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85" name="Ink 84">
                <a:extLst>
                  <a:ext uri="{FF2B5EF4-FFF2-40B4-BE49-F238E27FC236}">
                    <a16:creationId xmlns:a16="http://schemas.microsoft.com/office/drawing/2014/main" id="{12EE68B6-5214-8731-BF5B-8050EA55E166}"/>
                  </a:ext>
                </a:extLst>
              </p14:cNvPr>
              <p14:cNvContentPartPr/>
              <p14:nvPr/>
            </p14:nvContentPartPr>
            <p14:xfrm>
              <a:off x="2390670" y="5675220"/>
              <a:ext cx="16560" cy="125280"/>
            </p14:xfrm>
          </p:contentPart>
        </mc:Choice>
        <mc:Fallback xmlns="">
          <p:pic>
            <p:nvPicPr>
              <p:cNvPr id="85" name="Ink 84">
                <a:extLst>
                  <a:ext uri="{FF2B5EF4-FFF2-40B4-BE49-F238E27FC236}">
                    <a16:creationId xmlns:a16="http://schemas.microsoft.com/office/drawing/2014/main" id="{12EE68B6-5214-8731-BF5B-8050EA55E166}"/>
                  </a:ext>
                </a:extLst>
              </p:cNvPr>
              <p:cNvPicPr/>
              <p:nvPr/>
            </p:nvPicPr>
            <p:blipFill>
              <a:blip r:embed="rId20"/>
              <a:stretch>
                <a:fillRect/>
              </a:stretch>
            </p:blipFill>
            <p:spPr>
              <a:xfrm>
                <a:off x="2381670" y="566658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86" name="Ink 85">
                <a:extLst>
                  <a:ext uri="{FF2B5EF4-FFF2-40B4-BE49-F238E27FC236}">
                    <a16:creationId xmlns:a16="http://schemas.microsoft.com/office/drawing/2014/main" id="{DD44B9F9-2AFF-5F08-1975-90FA463DEC5A}"/>
                  </a:ext>
                </a:extLst>
              </p14:cNvPr>
              <p14:cNvContentPartPr/>
              <p14:nvPr/>
            </p14:nvContentPartPr>
            <p14:xfrm>
              <a:off x="-629010" y="1733220"/>
              <a:ext cx="360" cy="360"/>
            </p14:xfrm>
          </p:contentPart>
        </mc:Choice>
        <mc:Fallback xmlns="">
          <p:pic>
            <p:nvPicPr>
              <p:cNvPr id="86" name="Ink 85">
                <a:extLst>
                  <a:ext uri="{FF2B5EF4-FFF2-40B4-BE49-F238E27FC236}">
                    <a16:creationId xmlns:a16="http://schemas.microsoft.com/office/drawing/2014/main" id="{DD44B9F9-2AFF-5F08-1975-90FA463DEC5A}"/>
                  </a:ext>
                </a:extLst>
              </p:cNvPr>
              <p:cNvPicPr/>
              <p:nvPr/>
            </p:nvPicPr>
            <p:blipFill>
              <a:blip r:embed="rId22"/>
              <a:stretch>
                <a:fillRect/>
              </a:stretch>
            </p:blipFill>
            <p:spPr>
              <a:xfrm>
                <a:off x="-637650" y="1724580"/>
                <a:ext cx="18000" cy="18000"/>
              </a:xfrm>
              <a:prstGeom prst="rect">
                <a:avLst/>
              </a:prstGeom>
            </p:spPr>
          </p:pic>
        </mc:Fallback>
      </mc:AlternateContent>
      <p:pic>
        <p:nvPicPr>
          <p:cNvPr id="17" name="Picture 12" descr="Student Who Gives Teacher Gifts To Teachers Day PNG Image and PSD File For  Free Download - Lovepik | 401616674">
            <a:extLst>
              <a:ext uri="{FF2B5EF4-FFF2-40B4-BE49-F238E27FC236}">
                <a16:creationId xmlns:a16="http://schemas.microsoft.com/office/drawing/2014/main" id="{8DEF9ADA-40C8-539D-FF63-511C1651D1DA}"/>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9D77883-2B3B-61D0-F0CC-8DB4D73BACDC}"/>
              </a:ext>
            </a:extLst>
          </p:cNvPr>
          <p:cNvPicPr>
            <a:picLocks noChangeAspect="1"/>
          </p:cNvPicPr>
          <p:nvPr/>
        </p:nvPicPr>
        <p:blipFill>
          <a:blip r:embed="rId25"/>
          <a:stretch>
            <a:fillRect/>
          </a:stretch>
        </p:blipFill>
        <p:spPr>
          <a:xfrm>
            <a:off x="2467446" y="1442160"/>
            <a:ext cx="7791363" cy="1322947"/>
          </a:xfrm>
          <a:prstGeom prst="rect">
            <a:avLst/>
          </a:prstGeom>
        </p:spPr>
      </p:pic>
    </p:spTree>
    <p:extLst>
      <p:ext uri="{BB962C8B-B14F-4D97-AF65-F5344CB8AC3E}">
        <p14:creationId xmlns:p14="http://schemas.microsoft.com/office/powerpoint/2010/main" val="2866550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a16="http://schemas.microsoft.com/office/drawing/2014/main" id="{032BB521-565F-360C-0FAB-EBC828CAA258}"/>
              </a:ext>
            </a:extLst>
          </p:cNvPr>
          <p:cNvPicPr>
            <a:picLocks noChangeAspect="1"/>
          </p:cNvPicPr>
          <p:nvPr/>
        </p:nvPicPr>
        <p:blipFill>
          <a:blip r:embed="rId8"/>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6" name="Picture 10">
            <a:extLst>
              <a:ext uri="{FF2B5EF4-FFF2-40B4-BE49-F238E27FC236}">
                <a16:creationId xmlns:a16="http://schemas.microsoft.com/office/drawing/2014/main" id="{3AA44843-7E71-858B-9B56-EFDA8ACFE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0" name="Group 14">
            <a:extLst>
              <a:ext uri="{FF2B5EF4-FFF2-40B4-BE49-F238E27FC236}">
                <a16:creationId xmlns:a16="http://schemas.microsoft.com/office/drawing/2014/main"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2" name="Group 16">
            <a:extLst>
              <a:ext uri="{FF2B5EF4-FFF2-40B4-BE49-F238E27FC236}">
                <a16:creationId xmlns:a16="http://schemas.microsoft.com/office/drawing/2014/main"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4" name="Picture 18">
            <a:extLst>
              <a:ext uri="{FF2B5EF4-FFF2-40B4-BE49-F238E27FC236}">
                <a16:creationId xmlns:a16="http://schemas.microsoft.com/office/drawing/2014/main" id="{F8AD426B-E9B0-16CB-B673-5239FE9D3E7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a16="http://schemas.microsoft.com/office/drawing/2014/main" id="{D0CE82BC-B031-83E6-304D-BC8F1763626D}"/>
              </a:ext>
            </a:extLst>
          </p:cNvPr>
          <p:cNvPicPr>
            <a:picLocks noChangeAspect="1"/>
          </p:cNvPicPr>
          <p:nvPr/>
        </p:nvPicPr>
        <p:blipFill>
          <a:blip r:embed="rId8"/>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E3461B-CB04-F0E8-701F-6145075C13B3}"/>
              </a:ext>
            </a:extLst>
          </p:cNvPr>
          <p:cNvSpPr txBox="1"/>
          <p:nvPr/>
        </p:nvSpPr>
        <p:spPr>
          <a:xfrm>
            <a:off x="2200275" y="1460808"/>
            <a:ext cx="6943725" cy="1200329"/>
          </a:xfrm>
          <a:prstGeom prst="rect">
            <a:avLst/>
          </a:prstGeom>
          <a:noFill/>
        </p:spPr>
        <p:txBody>
          <a:bodyPr wrap="square" rtlCol="0">
            <a:spAutoFit/>
          </a:bodyPr>
          <a:lstStyle/>
          <a:p>
            <a:pPr lvl="0" latinLnBrk="1">
              <a:defRPr/>
            </a:pPr>
            <a:r>
              <a:rPr lang="en-US" sz="3600" b="1" dirty="0">
                <a:solidFill>
                  <a:srgbClr val="FFFF00"/>
                </a:solidFill>
                <a:latin typeface="Calibri" panose="020F0502020204030204" pitchFamily="34" charset="0"/>
                <a:ea typeface="Cambria" panose="02040503050406030204" pitchFamily="18" charset="0"/>
                <a:cs typeface="Calibri" panose="020F0502020204030204" pitchFamily="34" charset="0"/>
              </a:rPr>
              <a:t>C</a:t>
            </a:r>
            <a:r>
              <a:rPr lang="vi-VN" sz="3600" b="1" dirty="0">
                <a:solidFill>
                  <a:srgbClr val="FFFF00"/>
                </a:solidFill>
                <a:latin typeface="Calibri" panose="020F0502020204030204" pitchFamily="34" charset="0"/>
                <a:ea typeface="Cambria" panose="02040503050406030204" pitchFamily="18" charset="0"/>
                <a:cs typeface="Calibri" panose="020F0502020204030204" pitchFamily="34" charset="0"/>
              </a:rPr>
              <a:t>hủ động thực hiện nhiệm vụ giới thiệu sách theo kế hoạch.</a:t>
            </a:r>
            <a:endParaRPr kumimoji="0" lang="ko-KR" alt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E3CED5A1-9F00-2E56-C2EA-D4CE3ADB5013}"/>
              </a:ext>
            </a:extLst>
          </p:cNvPr>
          <p:cNvGrpSpPr/>
          <p:nvPr/>
        </p:nvGrpSpPr>
        <p:grpSpPr>
          <a:xfrm>
            <a:off x="1467124" y="1572656"/>
            <a:ext cx="695051" cy="722870"/>
            <a:chOff x="1025582" y="2434694"/>
            <a:chExt cx="691740" cy="616714"/>
          </a:xfrm>
        </p:grpSpPr>
        <p:sp>
          <p:nvSpPr>
            <p:cNvPr id="4" name="타원 64">
              <a:extLst>
                <a:ext uri="{FF2B5EF4-FFF2-40B4-BE49-F238E27FC236}">
                  <a16:creationId xmlns:a16="http://schemas.microsoft.com/office/drawing/2014/main" id="{0C3AC0D1-631E-7E6B-B922-01DCE136CBED}"/>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dirty="0">
                <a:ln>
                  <a:noFill/>
                </a:ln>
                <a:solidFill>
                  <a:prstClr val="white"/>
                </a:solidFill>
                <a:effectLst/>
                <a:uLnTx/>
                <a:uFillTx/>
                <a:latin typeface="Rammetto One"/>
                <a:cs typeface="+mn-cs"/>
              </a:endParaRPr>
            </a:p>
          </p:txBody>
        </p:sp>
        <p:pic>
          <p:nvPicPr>
            <p:cNvPr id="5" name="그래픽 499">
              <a:extLst>
                <a:ext uri="{FF2B5EF4-FFF2-40B4-BE49-F238E27FC236}">
                  <a16:creationId xmlns:a16="http://schemas.microsoft.com/office/drawing/2014/main" id="{AB64BFB3-C7D4-4B36-8A44-DAB1E2DC53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6275" y="2527459"/>
              <a:ext cx="337784" cy="388092"/>
            </a:xfrm>
            <a:prstGeom prst="rect">
              <a:avLst/>
            </a:prstGeom>
          </p:spPr>
        </p:pic>
      </p:grpSp>
      <p:pic>
        <p:nvPicPr>
          <p:cNvPr id="6" name="Picture 5">
            <a:extLst>
              <a:ext uri="{FF2B5EF4-FFF2-40B4-BE49-F238E27FC236}">
                <a16:creationId xmlns:a16="http://schemas.microsoft.com/office/drawing/2014/main" id="{423707C8-34F0-EF13-CE39-974D9310F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2233" y="135863"/>
            <a:ext cx="9248434" cy="1609483"/>
          </a:xfrm>
          <a:prstGeom prst="rect">
            <a:avLst/>
          </a:prstGeom>
        </p:spPr>
      </p:pic>
    </p:spTree>
    <p:extLst>
      <p:ext uri="{BB962C8B-B14F-4D97-AF65-F5344CB8AC3E}">
        <p14:creationId xmlns:p14="http://schemas.microsoft.com/office/powerpoint/2010/main" val="15308734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a16="http://schemas.microsoft.com/office/drawing/2014/main" id="{146D49F5-92BA-D566-BAF2-2B0E457867EA}"/>
              </a:ext>
            </a:extLst>
          </p:cNvPr>
          <p:cNvPicPr>
            <a:picLocks noChangeAspect="1"/>
          </p:cNvPicPr>
          <p:nvPr/>
        </p:nvPicPr>
        <p:blipFill>
          <a:blip r:embed="rId8"/>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5" name="Picture 10">
            <a:extLst>
              <a:ext uri="{FF2B5EF4-FFF2-40B4-BE49-F238E27FC236}">
                <a16:creationId xmlns:a16="http://schemas.microsoft.com/office/drawing/2014/main" id="{0273B916-C122-58E3-B8AD-53B79E68D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9" name="Group 14">
            <a:extLst>
              <a:ext uri="{FF2B5EF4-FFF2-40B4-BE49-F238E27FC236}">
                <a16:creationId xmlns:a16="http://schemas.microsoft.com/office/drawing/2014/main"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1" name="Group 16">
            <a:extLst>
              <a:ext uri="{FF2B5EF4-FFF2-40B4-BE49-F238E27FC236}">
                <a16:creationId xmlns:a16="http://schemas.microsoft.com/office/drawing/2014/main"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7" name="Picture 2" descr="Premium Vector | Happy cute kid boy learning in school">
            <a:extLst>
              <a:ext uri="{FF2B5EF4-FFF2-40B4-BE49-F238E27FC236}">
                <a16:creationId xmlns:a16="http://schemas.microsoft.com/office/drawing/2014/main"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E729D-DCA4-3C18-757C-46E4D065E9E0}"/>
              </a:ext>
            </a:extLst>
          </p:cNvPr>
          <p:cNvSpPr txBox="1"/>
          <p:nvPr/>
        </p:nvSpPr>
        <p:spPr>
          <a:xfrm>
            <a:off x="3626778" y="435428"/>
            <a:ext cx="8249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Phương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hướng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hoạt</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Tuần</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p:txBody>
      </p:sp>
      <p:sp>
        <p:nvSpPr>
          <p:cNvPr id="5" name="Rectangle: Rounded Corners 4">
            <a:extLst>
              <a:ext uri="{FF2B5EF4-FFF2-40B4-BE49-F238E27FC236}">
                <a16:creationId xmlns:a16="http://schemas.microsoft.com/office/drawing/2014/main"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AF5BE-4E62-09FA-B765-EDDC2102E115}"/>
              </a:ext>
            </a:extLst>
          </p:cNvPr>
          <p:cNvSpPr txBox="1"/>
          <p:nvPr/>
        </p:nvSpPr>
        <p:spPr>
          <a:xfrm>
            <a:off x="495299" y="1342854"/>
            <a:ext cx="806631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SVN-Kitten" pitchFamily="50" charset="0"/>
                <a:ea typeface="+mn-ea"/>
                <a:cs typeface="+mn-cs"/>
              </a:rPr>
              <a:t>Chúc mừng sinh nhật Tháng…</a:t>
            </a:r>
          </a:p>
        </p:txBody>
      </p:sp>
      <p:sp>
        <p:nvSpPr>
          <p:cNvPr id="3" name="Rectangle: Rounded Corners 2">
            <a:extLst>
              <a:ext uri="{FF2B5EF4-FFF2-40B4-BE49-F238E27FC236}">
                <a16:creationId xmlns:a16="http://schemas.microsoft.com/office/drawing/2014/main"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id="{72C6595E-F0FF-344D-6E0F-DB28A9E59F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711BE022-4952-DB9E-8C3D-3450FB70A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EDAC33B9-F275-BB7C-2B37-54638BC9E249}"/>
              </a:ext>
            </a:extLst>
          </p:cNvPr>
          <p:cNvSpPr txBox="1"/>
          <p:nvPr/>
        </p:nvSpPr>
        <p:spPr>
          <a:xfrm>
            <a:off x="472481" y="573892"/>
            <a:ext cx="57536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14:</a:t>
            </a:r>
          </a:p>
        </p:txBody>
      </p:sp>
      <p:pic>
        <p:nvPicPr>
          <p:cNvPr id="6" name="Picture 5">
            <a:extLst>
              <a:ext uri="{FF2B5EF4-FFF2-40B4-BE49-F238E27FC236}">
                <a16:creationId xmlns:a16="http://schemas.microsoft.com/office/drawing/2014/main" id="{34B77987-CA13-2212-C833-B12DE33D489C}"/>
              </a:ext>
            </a:extLst>
          </p:cNvPr>
          <p:cNvPicPr>
            <a:picLocks noChangeAspect="1"/>
          </p:cNvPicPr>
          <p:nvPr/>
        </p:nvPicPr>
        <p:blipFill>
          <a:blip r:embed="rId3"/>
          <a:stretch>
            <a:fillRect/>
          </a:stretch>
        </p:blipFill>
        <p:spPr>
          <a:xfrm>
            <a:off x="1783046" y="2046217"/>
            <a:ext cx="8687553" cy="2786113"/>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a16="http://schemas.microsoft.com/office/drawing/2014/main" id="{E23365CB-31B9-342B-9B62-AFEC6E81DA34}"/>
              </a:ext>
            </a:extLst>
          </p:cNvPr>
          <p:cNvSpPr/>
          <p:nvPr/>
        </p:nvSpPr>
        <p:spPr>
          <a:xfrm>
            <a:off x="349857" y="226031"/>
            <a:ext cx="11331860" cy="887259"/>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T</a:t>
            </a:r>
            <a:r>
              <a:rPr lang="vi-VN" sz="3600" b="1" dirty="0">
                <a:solidFill>
                  <a:prstClr val="black"/>
                </a:solidFill>
                <a:latin typeface="Calibri" panose="020F0502020204030204" pitchFamily="34" charset="0"/>
                <a:cs typeface="Calibri" panose="020F0502020204030204" pitchFamily="34" charset="0"/>
              </a:rPr>
              <a:t>rình diễn và bình chọn tiết mục giới thiệu sách ấn tượng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C092DCE-6DE8-5E60-E056-B6B5FD074A6A}"/>
              </a:ext>
            </a:extLst>
          </p:cNvPr>
          <p:cNvPicPr>
            <a:picLocks noChangeAspect="1"/>
          </p:cNvPicPr>
          <p:nvPr/>
        </p:nvPicPr>
        <p:blipFill>
          <a:blip r:embed="rId3"/>
          <a:stretch>
            <a:fillRect/>
          </a:stretch>
        </p:blipFill>
        <p:spPr>
          <a:xfrm>
            <a:off x="1043683" y="1637977"/>
            <a:ext cx="9816101" cy="3244767"/>
          </a:xfrm>
          <a:prstGeom prst="rect">
            <a:avLst/>
          </a:prstGeom>
        </p:spPr>
      </p:pic>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5" name="Picture 4">
            <a:extLst>
              <a:ext uri="{FF2B5EF4-FFF2-40B4-BE49-F238E27FC236}">
                <a16:creationId xmlns:a16="http://schemas.microsoft.com/office/drawing/2014/main" id="{EBA42C16-D17B-D54B-4BE7-245332EBAA54}"/>
              </a:ext>
            </a:extLst>
          </p:cNvPr>
          <p:cNvPicPr>
            <a:picLocks noChangeAspect="1"/>
          </p:cNvPicPr>
          <p:nvPr/>
        </p:nvPicPr>
        <p:blipFill>
          <a:blip r:embed="rId5"/>
          <a:stretch>
            <a:fillRect/>
          </a:stretch>
        </p:blipFill>
        <p:spPr>
          <a:xfrm>
            <a:off x="2349234" y="2430089"/>
            <a:ext cx="7596274" cy="2901948"/>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800A8157-02C9-7955-63FB-83B917B4BB0A}"/>
              </a:ext>
            </a:extLst>
          </p:cNvPr>
          <p:cNvSpPr/>
          <p:nvPr/>
        </p:nvSpPr>
        <p:spPr>
          <a:xfrm>
            <a:off x="393406" y="1486782"/>
            <a:ext cx="11419366" cy="353728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cuốn sách mà em muốn tìm đọc sau khi nghe giới thiệu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1457A6DC-46A2-46AA-D4A8-1C145B8976AE}"/>
              </a:ext>
            </a:extLst>
          </p:cNvPr>
          <p:cNvPicPr>
            <a:picLocks noChangeAspect="1"/>
          </p:cNvPicPr>
          <p:nvPr/>
        </p:nvPicPr>
        <p:blipFill>
          <a:blip r:embed="rId3"/>
          <a:stretch>
            <a:fillRect/>
          </a:stretch>
        </p:blipFill>
        <p:spPr>
          <a:xfrm rot="737208" flipH="1">
            <a:off x="964760" y="1974806"/>
            <a:ext cx="919996" cy="919996"/>
          </a:xfrm>
          <a:prstGeom prst="rect">
            <a:avLst/>
          </a:prstGeom>
        </p:spPr>
      </p:pic>
      <p:pic>
        <p:nvPicPr>
          <p:cNvPr id="25" name="Picture 24">
            <a:extLst>
              <a:ext uri="{FF2B5EF4-FFF2-40B4-BE49-F238E27FC236}">
                <a16:creationId xmlns:a16="http://schemas.microsoft.com/office/drawing/2014/main" id="{A811E5C2-A0B3-5E56-CF32-2325EEF5DADA}"/>
              </a:ext>
            </a:extLst>
          </p:cNvPr>
          <p:cNvPicPr>
            <a:picLocks noChangeAspect="1"/>
          </p:cNvPicPr>
          <p:nvPr/>
        </p:nvPicPr>
        <p:blipFill>
          <a:blip r:embed="rId4"/>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4787734-DDA8-B9AE-A27F-F3C3C76030EC}"/>
              </a:ext>
            </a:extLst>
          </p:cNvPr>
          <p:cNvPicPr>
            <a:picLocks noChangeAspect="1"/>
          </p:cNvPicPr>
          <p:nvPr/>
        </p:nvPicPr>
        <p:blipFill>
          <a:blip r:embed="rId5"/>
          <a:stretch>
            <a:fillRect/>
          </a:stretch>
        </p:blipFill>
        <p:spPr>
          <a:xfrm>
            <a:off x="783675" y="461947"/>
            <a:ext cx="11138357" cy="1865538"/>
          </a:xfrm>
          <a:prstGeom prst="rect">
            <a:avLst/>
          </a:prstGeom>
        </p:spPr>
      </p:pic>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4F3B53B-9C06-F054-7564-77D00E6C6393}"/>
              </a:ext>
            </a:extLst>
          </p:cNvPr>
          <p:cNvPicPr>
            <a:picLocks noChangeAspect="1"/>
          </p:cNvPicPr>
          <p:nvPr/>
        </p:nvPicPr>
        <p:blipFill>
          <a:blip r:embed="rId8"/>
          <a:stretch>
            <a:fillRect/>
          </a:stretch>
        </p:blipFill>
        <p:spPr>
          <a:xfrm>
            <a:off x="1253515" y="1169988"/>
            <a:ext cx="8218120" cy="145097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2" name="5c93d37a20f7b">
            <a:hlinkClick r:id="" action="ppaction://media"/>
            <a:extLst>
              <a:ext uri="{FF2B5EF4-FFF2-40B4-BE49-F238E27FC236}">
                <a16:creationId xmlns:a16="http://schemas.microsoft.com/office/drawing/2014/main" id="{F57A0004-2D1D-62AF-AA1A-52A0148F0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9826" y="5096470"/>
            <a:ext cx="1368800" cy="1368800"/>
          </a:xfrm>
          <a:prstGeom prst="rect">
            <a:avLst/>
          </a:prstGeom>
        </p:spPr>
      </p:pic>
      <p:sp>
        <p:nvSpPr>
          <p:cNvPr id="4" name="TextBox 3">
            <a:extLst>
              <a:ext uri="{FF2B5EF4-FFF2-40B4-BE49-F238E27FC236}">
                <a16:creationId xmlns:a16="http://schemas.microsoft.com/office/drawing/2014/main" id="{0DE7A403-D134-4A46-06BF-02F183ADC6A4}"/>
              </a:ext>
            </a:extLst>
          </p:cNvPr>
          <p:cNvSpPr txBox="1"/>
          <p:nvPr/>
        </p:nvSpPr>
        <p:spPr>
          <a:xfrm>
            <a:off x="1479907" y="846012"/>
            <a:ext cx="9391650" cy="1200329"/>
          </a:xfrm>
          <a:prstGeom prst="rect">
            <a:avLst/>
          </a:prstGeom>
          <a:noFill/>
        </p:spPr>
        <p:txBody>
          <a:bodyPr wrap="square" rtlCol="0">
            <a:spAutoFit/>
          </a:bodyPr>
          <a:lstStyle/>
          <a:p>
            <a:pPr algn="ct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Nhắm mắt, hít thở sâu, nghiêng đầu sang trái, sang phải, lấy hai tay xoa mắt.</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Những lợi ích của hít thở sâu đúng cách với sức khỏe">
            <a:extLst>
              <a:ext uri="{FF2B5EF4-FFF2-40B4-BE49-F238E27FC236}">
                <a16:creationId xmlns:a16="http://schemas.microsoft.com/office/drawing/2014/main" id="{8E8FD606-2647-0F55-9876-170C37EC7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5149" y="2305573"/>
            <a:ext cx="6219825" cy="351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161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8" name="Picture 2">
            <a:extLst>
              <a:ext uri="{FF2B5EF4-FFF2-40B4-BE49-F238E27FC236}">
                <a16:creationId xmlns:a16="http://schemas.microsoft.com/office/drawing/2014/main"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id="{37A8ED81-604E-4EFA-8CF9-0E310E4BCE7C}"/>
              </a:ext>
            </a:extLst>
          </p:cNvPr>
          <p:cNvSpPr/>
          <p:nvPr/>
        </p:nvSpPr>
        <p:spPr>
          <a:xfrm>
            <a:off x="1745750" y="649068"/>
            <a:ext cx="9073031"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1744"/>
            <a:r>
              <a:rPr lang="vi-VN" sz="5400" dirty="0">
                <a:solidFill>
                  <a:prstClr val="black"/>
                </a:solidFill>
                <a:latin typeface="Arial" panose="020B0604020202020204" pitchFamily="34" charset="0"/>
                <a:ea typeface="Calibri" panose="020F0502020204030204" pitchFamily="34" charset="0"/>
                <a:cs typeface="Arial" panose="020B0604020202020204" pitchFamily="34" charset="0"/>
              </a:rPr>
              <a:t>Em cảm thấy như thế nào sau khi khởi động?</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44572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43DD5FC-A0C5-20C7-9391-1EC23EC1B6E1}"/>
              </a:ext>
            </a:extLst>
          </p:cNvPr>
          <p:cNvPicPr>
            <a:picLocks noChangeAspect="1"/>
          </p:cNvPicPr>
          <p:nvPr/>
        </p:nvPicPr>
        <p:blipFill>
          <a:blip r:embed="rId8"/>
          <a:stretch>
            <a:fillRect/>
          </a:stretch>
        </p:blipFill>
        <p:spPr>
          <a:xfrm>
            <a:off x="1761008" y="953879"/>
            <a:ext cx="7498730" cy="2566638"/>
          </a:xfrm>
          <a:prstGeom prst="rect">
            <a:avLst/>
          </a:prstGeom>
        </p:spPr>
      </p:pic>
    </p:spTree>
    <p:extLst>
      <p:ext uri="{BB962C8B-B14F-4D97-AF65-F5344CB8AC3E}">
        <p14:creationId xmlns:p14="http://schemas.microsoft.com/office/powerpoint/2010/main" val="6942065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FC1839"/>
                </a:solidFill>
                <a:latin typeface="Calibri" panose="020F0502020204030204" pitchFamily="34" charset="0"/>
                <a:cs typeface="Calibri" panose="020F0502020204030204" pitchFamily="34" charset="0"/>
              </a:rPr>
              <a:t>Hoạt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động</a:t>
            </a:r>
            <a:r>
              <a:rPr lang="en-US" sz="4800" b="1" dirty="0">
                <a:solidFill>
                  <a:srgbClr val="FC1839"/>
                </a:solidFill>
                <a:latin typeface="Calibri" panose="020F0502020204030204" pitchFamily="34" charset="0"/>
                <a:cs typeface="Calibri" panose="020F0502020204030204" pitchFamily="34" charset="0"/>
              </a:rPr>
              <a:t> 1: </a:t>
            </a:r>
            <a:r>
              <a:rPr lang="en-US" sz="4800" b="1" dirty="0" err="1">
                <a:solidFill>
                  <a:srgbClr val="FC1839"/>
                </a:solidFill>
                <a:latin typeface="Calibri" panose="020F0502020204030204" pitchFamily="34" charset="0"/>
                <a:cs typeface="Calibri" panose="020F0502020204030204" pitchFamily="34" charset="0"/>
              </a:rPr>
              <a:t>Báo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quả</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chuẩn</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bị</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hoạch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giới</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thiệu</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sách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của</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nhóm</a:t>
            </a:r>
            <a:r>
              <a:rPr lang="en-US" sz="4800" b="1" dirty="0">
                <a:solidFill>
                  <a:srgbClr val="FC1839"/>
                </a:solidFill>
                <a:latin typeface="Calibri" panose="020F0502020204030204" pitchFamily="34" charset="0"/>
                <a:cs typeface="Calibri" panose="020F0502020204030204" pitchFamily="34" charset="0"/>
              </a:rPr>
              <a:t> </a:t>
            </a:r>
            <a:endParaRPr kumimoji="0" lang="en-US" sz="48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39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508628" y="396338"/>
            <a:ext cx="11001201" cy="6290172"/>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5" name="TextBox 14">
            <a:extLst>
              <a:ext uri="{FF2B5EF4-FFF2-40B4-BE49-F238E27FC236}">
                <a16:creationId xmlns:a16="http://schemas.microsoft.com/office/drawing/2014/main" id="{960995DC-719E-4CFE-BA35-827A8C7EA691}"/>
              </a:ext>
            </a:extLst>
          </p:cNvPr>
          <p:cNvSpPr txBox="1"/>
          <p:nvPr/>
        </p:nvSpPr>
        <p:spPr>
          <a:xfrm>
            <a:off x="1699516" y="570998"/>
            <a:ext cx="8821221" cy="1323439"/>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nhiệm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vụ</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2" name="Rectangle: Rounded Corners 1">
            <a:extLst>
              <a:ext uri="{FF2B5EF4-FFF2-40B4-BE49-F238E27FC236}">
                <a16:creationId xmlns:a16="http://schemas.microsoft.com/office/drawing/2014/main" id="{1AABDC09-EC53-A3F2-B4A1-18BD11874ECF}"/>
              </a:ext>
            </a:extLst>
          </p:cNvPr>
          <p:cNvSpPr/>
          <p:nvPr/>
        </p:nvSpPr>
        <p:spPr>
          <a:xfrm>
            <a:off x="1395559" y="2171785"/>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Phân công thư kí ghi chép kết quả của từng thành viên</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
        <p:nvSpPr>
          <p:cNvPr id="3" name="Rectangle: Rounded Corners 2">
            <a:extLst>
              <a:ext uri="{FF2B5EF4-FFF2-40B4-BE49-F238E27FC236}">
                <a16:creationId xmlns:a16="http://schemas.microsoft.com/office/drawing/2014/main" id="{9B8E29F5-39EF-8586-C400-D61AFC36E8A0}"/>
              </a:ext>
            </a:extLst>
          </p:cNvPr>
          <p:cNvSpPr/>
          <p:nvPr/>
        </p:nvSpPr>
        <p:spPr>
          <a:xfrm>
            <a:off x="1405833" y="4154698"/>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en-US"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N</a:t>
            </a: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êu những khó khăn và thuận lợi khi thực hiện nhiệm vụ của mình.</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399484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50F7BA3-FDEF-27E2-D319-6C6546849F0E}"/>
              </a:ext>
            </a:extLst>
          </p:cNvPr>
          <p:cNvSpPr/>
          <p:nvPr/>
        </p:nvSpPr>
        <p:spPr>
          <a:xfrm>
            <a:off x="483851" y="496056"/>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33" name="图片 15">
            <a:extLst>
              <a:ext uri="{FF2B5EF4-FFF2-40B4-BE49-F238E27FC236}">
                <a16:creationId xmlns:a16="http://schemas.microsoft.com/office/drawing/2014/main" id="{DBFDACEF-4130-4884-8F61-AC8F454BB0C9}"/>
              </a:ext>
            </a:extLst>
          </p:cNvPr>
          <p:cNvPicPr>
            <a:picLocks noChangeAspect="1"/>
          </p:cNvPicPr>
          <p:nvPr/>
        </p:nvPicPr>
        <p:blipFill>
          <a:blip r:embed="rId4"/>
          <a:stretch>
            <a:fillRect/>
          </a:stretch>
        </p:blipFill>
        <p:spPr>
          <a:xfrm rot="20498513">
            <a:off x="2012509" y="287681"/>
            <a:ext cx="1525010" cy="2729768"/>
          </a:xfrm>
          <a:prstGeom prst="rect">
            <a:avLst/>
          </a:prstGeom>
        </p:spPr>
      </p:pic>
      <p:pic>
        <p:nvPicPr>
          <p:cNvPr id="34" name="图片 15">
            <a:extLst>
              <a:ext uri="{FF2B5EF4-FFF2-40B4-BE49-F238E27FC236}">
                <a16:creationId xmlns:a16="http://schemas.microsoft.com/office/drawing/2014/main" id="{EF118FFA-07F6-4AFD-B8DA-19152B36B98A}"/>
              </a:ext>
            </a:extLst>
          </p:cNvPr>
          <p:cNvPicPr>
            <a:picLocks noChangeAspect="1"/>
          </p:cNvPicPr>
          <p:nvPr/>
        </p:nvPicPr>
        <p:blipFill>
          <a:blip r:embed="rId4"/>
          <a:stretch>
            <a:fillRect/>
          </a:stretch>
        </p:blipFill>
        <p:spPr>
          <a:xfrm rot="1521259" flipH="1">
            <a:off x="7884345" y="398569"/>
            <a:ext cx="1525010" cy="2729768"/>
          </a:xfrm>
          <a:prstGeom prst="rect">
            <a:avLst/>
          </a:prstGeom>
        </p:spPr>
      </p:pic>
      <p:pic>
        <p:nvPicPr>
          <p:cNvPr id="35" name="图片 11268" descr="24">
            <a:extLst>
              <a:ext uri="{FF2B5EF4-FFF2-40B4-BE49-F238E27FC236}">
                <a16:creationId xmlns:a16="http://schemas.microsoft.com/office/drawing/2014/main" id="{5F802A18-1827-4C98-A114-F238E2A3F394}"/>
              </a:ext>
            </a:extLst>
          </p:cNvPr>
          <p:cNvPicPr>
            <a:picLocks noChangeAspect="1"/>
          </p:cNvPicPr>
          <p:nvPr/>
        </p:nvPicPr>
        <p:blipFill>
          <a:blip r:embed="rId5"/>
          <a:stretch>
            <a:fillRect/>
          </a:stretch>
        </p:blipFill>
        <p:spPr>
          <a:xfrm>
            <a:off x="2609636" y="1140319"/>
            <a:ext cx="6246688" cy="4766263"/>
          </a:xfrm>
          <a:prstGeom prst="rect">
            <a:avLst/>
          </a:prstGeom>
          <a:noFill/>
          <a:ln w="9525">
            <a:noFill/>
          </a:ln>
        </p:spPr>
      </p:pic>
      <p:sp>
        <p:nvSpPr>
          <p:cNvPr id="36" name="文本框 18">
            <a:extLst>
              <a:ext uri="{FF2B5EF4-FFF2-40B4-BE49-F238E27FC236}">
                <a16:creationId xmlns:a16="http://schemas.microsoft.com/office/drawing/2014/main" id="{C1141E20-AFB3-4922-A668-6B87177A69C8}"/>
              </a:ext>
            </a:extLst>
          </p:cNvPr>
          <p:cNvSpPr txBox="1"/>
          <p:nvPr/>
        </p:nvSpPr>
        <p:spPr>
          <a:xfrm>
            <a:off x="2775988" y="3334407"/>
            <a:ext cx="5870863"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Từng</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nhóm</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báo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cáo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trước</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lớp</a:t>
            </a:r>
            <a:endParaRPr kumimoji="0" lang="zh-CN" altLang="en-US" sz="54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750"/>
                                        <p:tgtEl>
                                          <p:spTgt spid="33"/>
                                        </p:tgtEl>
                                      </p:cBhvr>
                                    </p:animEffect>
                                  </p:childTnLst>
                                </p:cTn>
                              </p:par>
                              <p:par>
                                <p:cTn id="8" presetID="2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ppt_x</p:attrName>
                                        </p:attrNameLst>
                                      </p:cBhvr>
                                      <p:tavLst>
                                        <p:tav tm="0">
                                          <p:val>
                                            <p:strVal val="#ppt_x-.2"/>
                                          </p:val>
                                        </p:tav>
                                        <p:tav tm="100000">
                                          <p:val>
                                            <p:strVal val="#ppt_x"/>
                                          </p:val>
                                        </p:tav>
                                      </p:tavLst>
                                    </p:anim>
                                    <p:anim calcmode="lin" valueType="num">
                                      <p:cBhvr>
                                        <p:cTn id="11"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5"/>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TotalTime>
  <Words>424</Words>
  <Application>Microsoft Office PowerPoint</Application>
  <PresentationFormat>Widescreen</PresentationFormat>
  <Paragraphs>45</Paragraphs>
  <Slides>28</Slides>
  <Notes>11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等线</vt:lpstr>
      <vt:lpstr>Arial</vt:lpstr>
      <vt:lpstr>Calibri</vt:lpstr>
      <vt:lpstr>Lato</vt:lpstr>
      <vt:lpstr>Rammetto One</vt:lpstr>
      <vt:lpstr>Roboto Condensed Light</vt:lpstr>
      <vt:lpstr>SVN-Kitten</vt:lpstr>
      <vt:lpstr>Tahoma</vt:lpstr>
      <vt:lpstr>字魂59号-创粗黑</vt:lpstr>
      <vt:lpstr>思源黑体 CN Bold</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27</cp:revision>
  <dcterms:created xsi:type="dcterms:W3CDTF">2023-09-20T13:13:50Z</dcterms:created>
  <dcterms:modified xsi:type="dcterms:W3CDTF">2023-10-15T03:00:53Z</dcterms:modified>
  <cp:category>9Slide.vn</cp:category>
</cp:coreProperties>
</file>