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9"/>
  </p:notesMasterIdLst>
  <p:sldIdLst>
    <p:sldId id="355" r:id="rId2"/>
    <p:sldId id="320" r:id="rId3"/>
    <p:sldId id="377" r:id="rId4"/>
    <p:sldId id="257" r:id="rId5"/>
    <p:sldId id="378" r:id="rId6"/>
    <p:sldId id="343" r:id="rId7"/>
    <p:sldId id="317" r:id="rId8"/>
    <p:sldId id="325" r:id="rId9"/>
    <p:sldId id="374" r:id="rId10"/>
    <p:sldId id="376" r:id="rId11"/>
    <p:sldId id="347" r:id="rId12"/>
    <p:sldId id="351" r:id="rId13"/>
    <p:sldId id="348" r:id="rId14"/>
    <p:sldId id="308" r:id="rId15"/>
    <p:sldId id="344" r:id="rId16"/>
    <p:sldId id="345" r:id="rId17"/>
    <p:sldId id="346" r:id="rId18"/>
    <p:sldId id="379" r:id="rId19"/>
    <p:sldId id="380" r:id="rId20"/>
    <p:sldId id="350" r:id="rId21"/>
    <p:sldId id="349" r:id="rId22"/>
    <p:sldId id="381" r:id="rId23"/>
    <p:sldId id="352" r:id="rId24"/>
    <p:sldId id="260" r:id="rId25"/>
    <p:sldId id="383" r:id="rId26"/>
    <p:sldId id="384" r:id="rId27"/>
    <p:sldId id="35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437" autoAdjust="0"/>
  </p:normalViewPr>
  <p:slideViewPr>
    <p:cSldViewPr snapToGrid="0">
      <p:cViewPr varScale="1">
        <p:scale>
          <a:sx n="44" d="100"/>
          <a:sy n="44" d="100"/>
        </p:scale>
        <p:origin x="17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C7EB-B0F3-4B6D-B3E9-6DBBEBB46E8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CF77-EEE2-42BB-8469-FE3D98FEE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64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thầy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thảo</a:t>
            </a:r>
            <a:r>
              <a:rPr lang="en-US" altLang="zh-CN" dirty="0"/>
              <a:t> </a:t>
            </a:r>
            <a:r>
              <a:rPr lang="en-US" altLang="zh-CN" dirty="0" err="1"/>
              <a:t>luận</a:t>
            </a:r>
            <a:r>
              <a:rPr lang="en-US" altLang="zh-CN" dirty="0"/>
              <a:t>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khóa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64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59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3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3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83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8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4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99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7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20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17E97-EAE9-479E-B541-C9AF018D57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7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microsoft.com/office/2007/relationships/hdphoto" Target="../media/hdphoto7.wdp"/><Relationship Id="rId4" Type="http://schemas.openxmlformats.org/officeDocument/2006/relationships/image" Target="../media/image25.sv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5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microsoft.com/office/2007/relationships/hdphoto" Target="../media/hdphoto12.wdp"/><Relationship Id="rId12" Type="http://schemas.openxmlformats.org/officeDocument/2006/relationships/slide" Target="slide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59.png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15DFF5-6C90-8AFF-C3C2-E5400975C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886" y="0"/>
            <a:ext cx="9522777" cy="3292125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F40DD651-F5D2-A668-80BB-346A836FD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CE8214A-7E2C-863B-502B-EE37DFE95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rPr>
                <a:t>Làm bông hoa tự hào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59号-创粗黑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2" name="Google Shape;1719;p59">
            <a:extLst>
              <a:ext uri="{FF2B5EF4-FFF2-40B4-BE49-F238E27FC236}">
                <a16:creationId xmlns:a16="http://schemas.microsoft.com/office/drawing/2014/main" id="{651D3D9B-510E-C9B7-E6F8-CBC2FC88BD38}"/>
              </a:ext>
            </a:extLst>
          </p:cNvPr>
          <p:cNvSpPr/>
          <p:nvPr/>
        </p:nvSpPr>
        <p:spPr>
          <a:xfrm>
            <a:off x="323759" y="1592714"/>
            <a:ext cx="6543766" cy="187438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bông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bằng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bìa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những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tự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theo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từng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: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vẻ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ngoài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sở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thích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khả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năng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tính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điều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khác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biệt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C6B13C81-03B4-222E-4B83-79F4C37EA159}"/>
              </a:ext>
            </a:extLst>
          </p:cNvPr>
          <p:cNvSpPr/>
          <p:nvPr/>
        </p:nvSpPr>
        <p:spPr>
          <a:xfrm>
            <a:off x="485684" y="4050164"/>
            <a:ext cx="6057991" cy="836161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Mỗi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khía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viết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vào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cánh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hoa</a:t>
            </a:r>
            <a:endParaRPr lang="vi-VN" altLang="en-GB" sz="28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A2B3EA-FDBA-77E8-5F56-C2DA647E3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995" y="1709779"/>
            <a:ext cx="3670110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07707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do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B80CA4-D20A-174C-F7E9-1CA5F9FB2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25" y="3977005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0999" y="110834"/>
            <a:ext cx="7851775" cy="430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C7E662-DD38-C864-CFA0-81D697A23FAF}"/>
              </a:ext>
            </a:extLst>
          </p:cNvPr>
          <p:cNvSpPr txBox="1"/>
          <p:nvPr/>
        </p:nvSpPr>
        <p:spPr>
          <a:xfrm>
            <a:off x="3635081" y="1317662"/>
            <a:ext cx="6489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riêng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giá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366829" y="1053378"/>
            <a:ext cx="3213700" cy="5474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2D0AB-D3CF-EC75-71C2-57FF2E396C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242" y="422875"/>
            <a:ext cx="287146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vector teacher talking with her students on white background">
            <a:extLst>
              <a:ext uri="{FF2B5EF4-FFF2-40B4-BE49-F238E27FC236}">
                <a16:creationId xmlns:a16="http://schemas.microsoft.com/office/drawing/2014/main" id="{1EA55BF3-1578-3143-869D-8D2BD43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19" b="94796" l="3994" r="95208">
                        <a14:foregroundMark x1="37380" y1="5390" x2="37380" y2="5390"/>
                        <a14:foregroundMark x1="37380" y1="33086" x2="34345" y2="40706"/>
                        <a14:foregroundMark x1="8946" y1="51487" x2="8466" y2="61710"/>
                        <a14:foregroundMark x1="8466" y1="61710" x2="8466" y2="61710"/>
                        <a14:foregroundMark x1="5591" y1="65985" x2="5591" y2="65985"/>
                        <a14:foregroundMark x1="4153" y1="53160" x2="4153" y2="53160"/>
                        <a14:foregroundMark x1="20288" y1="66171" x2="23848" y2="70314"/>
                        <a14:foregroundMark x1="12141" y1="62268" x2="10642" y2="66167"/>
                        <a14:foregroundMark x1="11767" y1="72122" x2="15335" y2="77881"/>
                        <a14:foregroundMark x1="15335" y1="77881" x2="15335" y2="77881"/>
                        <a14:foregroundMark x1="12300" y1="82156" x2="11022" y2="91450"/>
                        <a14:foregroundMark x1="9744" y1="93680" x2="9744" y2="93680"/>
                        <a14:foregroundMark x1="19489" y1="89219" x2="22843" y2="94610"/>
                        <a14:foregroundMark x1="31629" y1="93866" x2="31629" y2="93866"/>
                        <a14:foregroundMark x1="6230" y1="93123" x2="9585" y2="90335"/>
                        <a14:foregroundMark x1="32109" y1="95353" x2="32109" y2="95353"/>
                        <a14:foregroundMark x1="55911" y1="49257" x2="58626" y2="61524"/>
                        <a14:foregroundMark x1="58626" y1="61524" x2="58307" y2="78253"/>
                        <a14:foregroundMark x1="62780" y1="46283" x2="59265" y2="46283"/>
                        <a14:foregroundMark x1="62141" y1="84944" x2="64058" y2="92007"/>
                        <a14:foregroundMark x1="55751" y1="92193" x2="55751" y2="92193"/>
                        <a14:foregroundMark x1="83706" y1="47026" x2="86741" y2="71190"/>
                        <a14:foregroundMark x1="86741" y1="71190" x2="86581" y2="72491"/>
                        <a14:foregroundMark x1="91534" y1="51115" x2="92013" y2="51487"/>
                        <a14:foregroundMark x1="92013" y1="51487" x2="93930" y2="53903"/>
                        <a14:foregroundMark x1="95208" y1="53717" x2="95208" y2="53717"/>
                        <a14:foregroundMark x1="90096" y1="40892" x2="90096" y2="40892"/>
                        <a14:foregroundMark x1="72524" y1="71375" x2="78754" y2="71561"/>
                        <a14:foregroundMark x1="55112" y1="83829" x2="56390" y2="89219"/>
                        <a14:foregroundMark x1="82268" y1="90706" x2="84345" y2="89405"/>
                        <a14:foregroundMark x1="87540" y1="87546" x2="88658" y2="92193"/>
                        <a14:foregroundMark x1="79073" y1="91636" x2="81470" y2="91264"/>
                        <a14:foregroundMark x1="11342" y1="69888" x2="11502" y2="70818"/>
                        <a14:foregroundMark x1="11342" y1="69703" x2="11342" y2="69703"/>
                        <a14:foregroundMark x1="11022" y1="69145" x2="11182" y2="71190"/>
                        <a14:foregroundMark x1="82428" y1="65985" x2="84665" y2="77138"/>
                        <a14:foregroundMark x1="86422" y1="68959" x2="87859" y2="69703"/>
                        <a14:foregroundMark x1="81470" y1="72491" x2="81470" y2="72491"/>
                        <a14:foregroundMark x1="81470" y1="70446" x2="80511" y2="76952"/>
                        <a14:foregroundMark x1="79073" y1="69517" x2="79073" y2="69517"/>
                        <a14:foregroundMark x1="78914" y1="68401" x2="78754" y2="69145"/>
                        <a14:foregroundMark x1="87220" y1="42751" x2="87220" y2="42751"/>
                        <a14:foregroundMark x1="90895" y1="43309" x2="90895" y2="43309"/>
                        <a14:foregroundMark x1="90575" y1="46654" x2="90575" y2="46654"/>
                        <a14:foregroundMark x1="90256" y1="44238" x2="90256" y2="44238"/>
                        <a14:foregroundMark x1="90415" y1="45911" x2="90415" y2="45911"/>
                        <a14:foregroundMark x1="90415" y1="46097" x2="90415" y2="46097"/>
                        <a14:backgroundMark x1="28435" y1="42751" x2="28435" y2="42751"/>
                        <a14:backgroundMark x1="9425" y1="68030" x2="10529" y2="69197"/>
                        <a14:backgroundMark x1="9585" y1="66543" x2="10311" y2="69220"/>
                        <a14:backgroundMark x1="10824" y1="71227" x2="11022" y2="72305"/>
                        <a14:backgroundMark x1="24601" y1="70632" x2="24601" y2="70632"/>
                        <a14:backgroundMark x1="23962" y1="70260" x2="24441" y2="71561"/>
                        <a14:backgroundMark x1="53355" y1="64498" x2="53355" y2="64498"/>
                        <a14:backgroundMark x1="83546" y1="44981" x2="83546" y2="44981"/>
                        <a14:backgroundMark x1="81789" y1="45353" x2="81789" y2="45353"/>
                        <a14:backgroundMark x1="88339" y1="46097" x2="88339" y2="46097"/>
                        <a14:backgroundMark x1="90256" y1="45911" x2="90256" y2="45911"/>
                        <a14:backgroundMark x1="88179" y1="45911" x2="88179" y2="45911"/>
                        <a14:backgroundMark x1="90575" y1="43866" x2="90575" y2="43866"/>
                        <a14:backgroundMark x1="89776" y1="45353" x2="89936" y2="45911"/>
                        <a14:backgroundMark x1="90575" y1="46654" x2="90575" y2="46654"/>
                        <a14:backgroundMark x1="90096" y1="41264" x2="90096" y2="41264"/>
                        <a14:backgroundMark x1="91054" y1="39963" x2="91054" y2="39963"/>
                        <a14:backgroundMark x1="91054" y1="39963" x2="91534" y2="39963"/>
                        <a14:backgroundMark x1="89617" y1="41450" x2="89617" y2="41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16486" y="2518238"/>
            <a:ext cx="5049611" cy="433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F3996C-2E14-3735-8962-D022EA1CA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8454" y="1701454"/>
            <a:ext cx="475529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3D4A17D6-85EC-FD8E-85A1-DEADA6959276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3884A4C-66FB-31DD-3362-9E7B63267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ADBF9-5AF9-095C-945D-B352561F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12984EB3-3CA9-2A54-ACCC-E8105579A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33BD4-FD48-8497-2C2E-01C7F42E7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D7D2E7-C7C2-6521-DA1A-4C83EFD45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910" y="109262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0AF3AB2-B4F0-6AC2-4F67-23818E1E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75EABE1-56D0-99AB-AFFC-1216FD9336C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61E8347-44D5-F9BE-E990-A125A9C8357A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3AA44843-7E71-858B-9B56-EFDA8ACFE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C27903E-040B-4E52-E492-43507ACFF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F35C9237-F046-8A47-9A39-5D2F845BAC34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249FD8AF-C3D5-52FD-18FF-159785CCDC3B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FA433F8D-CE67-8258-5DFC-003A8ADFE688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15C78FC-4B20-3D16-E415-291BB17FF83C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6">
            <a:extLst>
              <a:ext uri="{FF2B5EF4-FFF2-40B4-BE49-F238E27FC236}">
                <a16:creationId xmlns:a16="http://schemas.microsoft.com/office/drawing/2014/main" id="{E803BD2A-1E14-6D4D-36BF-345F8167E470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F60E87CC-D4D8-0AAC-5A53-13B8ED29CF5B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4" name="Picture 18">
            <a:extLst>
              <a:ext uri="{FF2B5EF4-FFF2-40B4-BE49-F238E27FC236}">
                <a16:creationId xmlns:a16="http://schemas.microsoft.com/office/drawing/2014/main" id="{F8AD426B-E9B0-16CB-B673-5239FE9D3E7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93CF9E5C-26AF-98D0-B56E-A169EA1B4D2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6E0F3A-05E6-D3DE-A469-A56922A37C02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FEF23F96-6AE0-33F2-DEE6-3C421F2BE4B9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" descr="Premium Vector | Happy cute kid boy learning in school">
            <a:extLst>
              <a:ext uri="{FF2B5EF4-FFF2-40B4-BE49-F238E27FC236}">
                <a16:creationId xmlns:a16="http://schemas.microsoft.com/office/drawing/2014/main" id="{F009E167-1AD6-93DE-32D8-979F8E389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67" y="1541087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94AF18-04C1-1DD1-C884-CD7D7EE7CE63}"/>
              </a:ext>
            </a:extLst>
          </p:cNvPr>
          <p:cNvSpPr txBox="1"/>
          <p:nvPr/>
        </p:nvSpPr>
        <p:spPr>
          <a:xfrm>
            <a:off x="3828448" y="2450889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62AC3-7E9F-EFA6-1189-D209C4695762}"/>
              </a:ext>
            </a:extLst>
          </p:cNvPr>
          <p:cNvSpPr txBox="1"/>
          <p:nvPr/>
        </p:nvSpPr>
        <p:spPr>
          <a:xfrm>
            <a:off x="6215494" y="2474152"/>
            <a:ext cx="2251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25191D4B-13AF-6D46-05B2-7F7A2E13A730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854863-9114-9821-FF1E-D375D1C5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92D6B-B1BE-5B48-8CFF-3EEAE4EB3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50B1956-7CD7-1E1A-6305-9DA39CF3A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8793085" y="2556941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06E11-4EF1-01F6-55FE-6F765DA1C1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8A3E7-C197-59AD-1CC6-AE7EF41DB023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E4C14-F615-0298-9EB9-2A10BF04F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085" y="4639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4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3">
            <a:extLst>
              <a:ext uri="{FF2B5EF4-FFF2-40B4-BE49-F238E27FC236}">
                <a16:creationId xmlns:a16="http://schemas.microsoft.com/office/drawing/2014/main" id="{B3E0554F-4B73-D9F1-73BD-98ED93208038}"/>
              </a:ext>
            </a:extLst>
          </p:cNvPr>
          <p:cNvSpPr txBox="1"/>
          <p:nvPr/>
        </p:nvSpPr>
        <p:spPr>
          <a:xfrm>
            <a:off x="6321544" y="3690347"/>
            <a:ext cx="46026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输入替换内容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1F40B02-D9FD-B48A-43F8-F48DFC69D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1CA51-2D05-2F9A-F24B-3B6A8BA90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2921000" y="110834"/>
            <a:ext cx="6642100" cy="4303377"/>
          </a:xfrm>
          <a:prstGeom prst="rect">
            <a:avLst/>
          </a:prstGeom>
        </p:spPr>
      </p:pic>
      <p:pic>
        <p:nvPicPr>
          <p:cNvPr id="6" name="Picture 14" descr="Cute cactus illustration - seamless pattern">
            <a:extLst>
              <a:ext uri="{FF2B5EF4-FFF2-40B4-BE49-F238E27FC236}">
                <a16:creationId xmlns:a16="http://schemas.microsoft.com/office/drawing/2014/main" id="{CC90A21F-560D-F4CA-1070-55A85C5B0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7964410" y="2795066"/>
            <a:ext cx="3699408" cy="46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7B58-C4EB-084F-D88B-11258D1107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528182" y="1031607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84878-2732-441E-9EAD-108AD466016B}"/>
              </a:ext>
            </a:extLst>
          </p:cNvPr>
          <p:cNvSpPr txBox="1"/>
          <p:nvPr/>
        </p:nvSpPr>
        <p:spPr>
          <a:xfrm>
            <a:off x="3741881" y="2262522"/>
            <a:ext cx="17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D79D4-0E4A-CF66-C065-348A2DD5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1135" y="425877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BD31A42-CAA5-514D-2BFA-C2827CA3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7DB3CF-5458-B4B4-C8E0-594C244CB324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5F56E68D-AD5F-D442-7236-EE37605F5E42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5" name="Picture 10">
            <a:extLst>
              <a:ext uri="{FF2B5EF4-FFF2-40B4-BE49-F238E27FC236}">
                <a16:creationId xmlns:a16="http://schemas.microsoft.com/office/drawing/2014/main" id="{0273B916-C122-58E3-B8AD-53B79E68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063CFC53-C427-1437-6F85-0647AFB93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D1995761-A12D-63E9-8902-F00739DB523D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899E22C-EBFB-6DA0-4B36-867049BB1160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9" name="Group 14">
            <a:extLst>
              <a:ext uri="{FF2B5EF4-FFF2-40B4-BE49-F238E27FC236}">
                <a16:creationId xmlns:a16="http://schemas.microsoft.com/office/drawing/2014/main" id="{41892C0C-E2A2-B847-8E9E-5C5F89D7013A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F616A3-525D-C863-08F4-0750C7824DC5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id="{CBC9408D-1BED-AC37-268A-B73F66B9439C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C3FED6C-6FBC-1527-38C8-059945760432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7" name="Picture 2" descr="Premium Vector | Happy cute kid boy learning in school">
            <a:extLst>
              <a:ext uri="{FF2B5EF4-FFF2-40B4-BE49-F238E27FC236}">
                <a16:creationId xmlns:a16="http://schemas.microsoft.com/office/drawing/2014/main" id="{B97978FB-886C-3D78-46A4-79335788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90097" l="3700" r="94200">
                        <a14:foregroundMark x1="16700" y1="29064" x2="16700" y2="29064"/>
                        <a14:foregroundMark x1="6700" y1="63402" x2="7200" y2="80732"/>
                        <a14:foregroundMark x1="3700" y1="85468" x2="3700" y2="85468"/>
                        <a14:foregroundMark x1="19300" y1="87191" x2="19300" y2="87191"/>
                        <a14:foregroundMark x1="32550" y1="26588" x2="64200" y2="57696"/>
                        <a14:foregroundMark x1="64200" y1="57696" x2="71200" y2="39720"/>
                        <a14:foregroundMark x1="71200" y1="39720" x2="66100" y2="22928"/>
                        <a14:foregroundMark x1="66100" y1="22928" x2="53100" y2="29386"/>
                        <a14:foregroundMark x1="53100" y1="29386" x2="36500" y2="72766"/>
                        <a14:foregroundMark x1="77750" y1="56082" x2="78900" y2="68461"/>
                        <a14:foregroundMark x1="81600" y1="53821" x2="81600" y2="53821"/>
                        <a14:foregroundMark x1="91200" y1="59203" x2="92250" y2="80086"/>
                        <a14:foregroundMark x1="92250" y1="80086" x2="92250" y2="80086"/>
                        <a14:foregroundMark x1="91850" y1="85468" x2="91850" y2="85468"/>
                        <a14:foregroundMark x1="94200" y1="82131" x2="91400" y2="88375"/>
                        <a14:foregroundMark x1="84300" y1="90097" x2="84300" y2="90097"/>
                        <a14:foregroundMark x1="73400" y1="89236" x2="73400" y2="89236"/>
                        <a14:foregroundMark x1="21900" y1="25296" x2="21900" y2="25296"/>
                        <a14:foregroundMark x1="19000" y1="56512" x2="20450" y2="58881"/>
                        <a14:foregroundMark x1="19545" y1="60280" x2="19700" y2="62002"/>
                        <a14:foregroundMark x1="19487" y1="59634" x2="19545" y2="60280"/>
                        <a14:foregroundMark x1="19400" y1="58665" x2="19487" y2="59634"/>
                        <a14:foregroundMark x1="88950" y1="50700" x2="88950" y2="50700"/>
                        <a14:backgroundMark x1="18250" y1="65339" x2="18050" y2="73197"/>
                        <a14:backgroundMark x1="75700" y1="47578" x2="75700" y2="47578"/>
                        <a14:backgroundMark x1="76000" y1="48009" x2="76000" y2="48009"/>
                        <a14:backgroundMark x1="82100" y1="78364" x2="82100" y2="78364"/>
                        <a14:backgroundMark x1="19300" y1="60280" x2="19300" y2="60280"/>
                        <a14:backgroundMark x1="19500" y1="59634" x2="19500" y2="5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03" y="1990772"/>
            <a:ext cx="11106607" cy="515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F03616-9B45-DAAB-D7B7-B51B50DAF07F}"/>
              </a:ext>
            </a:extLst>
          </p:cNvPr>
          <p:cNvSpPr txBox="1"/>
          <p:nvPr/>
        </p:nvSpPr>
        <p:spPr>
          <a:xfrm>
            <a:off x="300351" y="91021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627BA-B661-E2BE-5FE1-569CE91D6D77}"/>
              </a:ext>
            </a:extLst>
          </p:cNvPr>
          <p:cNvSpPr txBox="1"/>
          <p:nvPr/>
        </p:nvSpPr>
        <p:spPr>
          <a:xfrm>
            <a:off x="8611377" y="85892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02146F-1150-49F4-43E9-90A558B5B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686" y="2931293"/>
            <a:ext cx="521862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0FA2743E-625B-D462-41EE-9005263F3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9E729D-DCA4-3C18-757C-46E4D065E9E0}"/>
              </a:ext>
            </a:extLst>
          </p:cNvPr>
          <p:cNvSpPr txBox="1"/>
          <p:nvPr/>
        </p:nvSpPr>
        <p:spPr>
          <a:xfrm>
            <a:off x="4561114" y="435428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Phương hướng hoạt động Tuần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E947314-124B-1E89-9D39-F32900B48D38}"/>
              </a:ext>
            </a:extLst>
          </p:cNvPr>
          <p:cNvSpPr/>
          <p:nvPr/>
        </p:nvSpPr>
        <p:spPr>
          <a:xfrm>
            <a:off x="4332514" y="1589314"/>
            <a:ext cx="7543800" cy="4648200"/>
          </a:xfrm>
          <a:prstGeom prst="roundRect">
            <a:avLst/>
          </a:prstGeom>
          <a:solidFill>
            <a:srgbClr val="FFB0BB">
              <a:alpha val="75000"/>
            </a:srgbClr>
          </a:solidFill>
          <a:ln w="76200">
            <a:solidFill>
              <a:srgbClr val="FD07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4E7D57-663E-C2AF-E37E-AE1A7276AC5A}"/>
              </a:ext>
            </a:extLst>
          </p:cNvPr>
          <p:cNvSpPr txBox="1"/>
          <p:nvPr/>
        </p:nvSpPr>
        <p:spPr>
          <a:xfrm>
            <a:off x="5057775" y="2257425"/>
            <a:ext cx="64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12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3AF5BE-4E62-09FA-B765-EDDC2102E115}"/>
              </a:ext>
            </a:extLst>
          </p:cNvPr>
          <p:cNvSpPr txBox="1"/>
          <p:nvPr/>
        </p:nvSpPr>
        <p:spPr>
          <a:xfrm>
            <a:off x="495299" y="1342854"/>
            <a:ext cx="806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AA2007-55AD-517B-B7DC-B19FB315AFE8}"/>
              </a:ext>
            </a:extLst>
          </p:cNvPr>
          <p:cNvSpPr/>
          <p:nvPr/>
        </p:nvSpPr>
        <p:spPr>
          <a:xfrm>
            <a:off x="849086" y="2266184"/>
            <a:ext cx="6879771" cy="2738182"/>
          </a:xfrm>
          <a:prstGeom prst="roundRect">
            <a:avLst/>
          </a:prstGeom>
          <a:noFill/>
          <a:ln w="57150">
            <a:solidFill>
              <a:srgbClr val="F98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2" descr="Cartoon Birthday Cake Wallpapers - Top Free Cartoon Birthday Cake  Backgrounds - WallpaperAccess">
            <a:extLst>
              <a:ext uri="{FF2B5EF4-FFF2-40B4-BE49-F238E27FC236}">
                <a16:creationId xmlns:a16="http://schemas.microsoft.com/office/drawing/2014/main" id="{8048ABE9-B756-76AD-175C-27518B6B7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10000" r="90000">
                        <a14:foregroundMark x1="41367" y1="10313" x2="41367" y2="10313"/>
                        <a14:foregroundMark x1="41055" y1="10313" x2="41055" y2="10313"/>
                        <a14:foregroundMark x1="41289" y1="17125" x2="41289" y2="17125"/>
                        <a14:foregroundMark x1="41758" y1="14750" x2="41758" y2="14750"/>
                        <a14:foregroundMark x1="41758" y1="12687" x2="41758" y2="12687"/>
                        <a14:foregroundMark x1="41289" y1="14125" x2="41289" y2="14125"/>
                        <a14:foregroundMark x1="43750" y1="9813" x2="43750" y2="9813"/>
                        <a14:foregroundMark x1="45742" y1="7750" x2="45742" y2="7750"/>
                        <a14:foregroundMark x1="51875" y1="7938" x2="51875" y2="7938"/>
                        <a14:foregroundMark x1="51992" y1="13313" x2="51992" y2="13313"/>
                        <a14:foregroundMark x1="51992" y1="13313" x2="51289" y2="16688"/>
                        <a14:foregroundMark x1="52578" y1="6813" x2="52578" y2="6813"/>
                        <a14:foregroundMark x1="45742" y1="6500" x2="45742" y2="6500"/>
                        <a14:foregroundMark x1="22813" y1="81875" x2="22813" y2="8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56" y="3866809"/>
            <a:ext cx="4931228" cy="3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urple teddy bear cartoon symbol Stock Vector Image &amp; Art - Alamy">
            <a:extLst>
              <a:ext uri="{FF2B5EF4-FFF2-40B4-BE49-F238E27FC236}">
                <a16:creationId xmlns:a16="http://schemas.microsoft.com/office/drawing/2014/main" id="{72C6595E-F0FF-344D-6E0F-DB28A9E59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2" b="90185" l="10000" r="90000">
                        <a14:foregroundMark x1="44231" y1="10370" x2="44231" y2="10370"/>
                        <a14:foregroundMark x1="44423" y1="7222" x2="44423" y2="7222"/>
                        <a14:foregroundMark x1="47308" y1="86111" x2="47308" y2="86111"/>
                        <a14:foregroundMark x1="46731" y1="90185" x2="46731" y2="9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4"/>
          <a:stretch/>
        </p:blipFill>
        <p:spPr bwMode="auto">
          <a:xfrm rot="820571" flipH="1">
            <a:off x="8240938" y="3419133"/>
            <a:ext cx="348841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ristmas present, creative christmas book, christmas, christmas gift png |  PNGWing">
            <a:extLst>
              <a:ext uri="{FF2B5EF4-FFF2-40B4-BE49-F238E27FC236}">
                <a16:creationId xmlns:a16="http://schemas.microsoft.com/office/drawing/2014/main" id="{CA6954E0-A01E-F654-0C1E-637AA412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28" b="97461" l="7935" r="93370">
                        <a14:foregroundMark x1="50109" y1="6046" x2="50326" y2="8585"/>
                        <a14:foregroundMark x1="59022" y1="3869" x2="59022" y2="3869"/>
                        <a14:foregroundMark x1="92935" y1="35429" x2="92935" y2="35429"/>
                        <a14:foregroundMark x1="77500" y1="39420" x2="74022" y2="51632"/>
                        <a14:foregroundMark x1="59022" y1="36155" x2="59891" y2="42080"/>
                        <a14:foregroundMark x1="75217" y1="49577" x2="80000" y2="54776"/>
                        <a14:foregroundMark x1="93261" y1="51149" x2="93261" y2="51149"/>
                        <a14:foregroundMark x1="93043" y1="35429" x2="93043" y2="35429"/>
                        <a14:foregroundMark x1="93478" y1="35913" x2="93478" y2="35913"/>
                        <a14:foregroundMark x1="50000" y1="51391" x2="55109" y2="58283"/>
                        <a14:foregroundMark x1="8152" y1="46796" x2="8152" y2="46796"/>
                        <a14:foregroundMark x1="42609" y1="92503" x2="42609" y2="92503"/>
                        <a14:foregroundMark x1="68696" y1="94438" x2="68696" y2="94438"/>
                        <a14:foregroundMark x1="44022" y1="95042" x2="44022" y2="95042"/>
                        <a14:foregroundMark x1="68370" y1="97461" x2="68370" y2="97461"/>
                        <a14:foregroundMark x1="80652" y1="21282" x2="80652" y2="212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03" y="3984602"/>
            <a:ext cx="3166654" cy="28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Trái Tim Và Máy Bay Giấy PNG , Máy Bay Giấy, Tim, Yêu Và Quý PNG  và Vector với nền trong suốt để tải xuống miễn phí">
            <a:extLst>
              <a:ext uri="{FF2B5EF4-FFF2-40B4-BE49-F238E27FC236}">
                <a16:creationId xmlns:a16="http://schemas.microsoft.com/office/drawing/2014/main" id="{711BE022-4952-DB9E-8C3D-3450FB70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146">
                        <a14:foregroundMark x1="91146" y1="11250" x2="91146" y2="11250"/>
                        <a14:foregroundMark x1="60625" y1="59219" x2="60625" y2="59219"/>
                        <a14:foregroundMark x1="37396" y1="67344" x2="37396" y2="67344"/>
                        <a14:foregroundMark x1="12188" y1="75938" x2="12188" y2="75938"/>
                        <a14:foregroundMark x1="45104" y1="59531" x2="45104" y2="59531"/>
                        <a14:foregroundMark x1="49896" y1="52812" x2="49896" y2="52812"/>
                        <a14:foregroundMark x1="47292" y1="50313" x2="47292" y2="50313"/>
                        <a14:foregroundMark x1="47188" y1="54531" x2="47188" y2="54531"/>
                        <a14:foregroundMark x1="12708" y1="85781" x2="12708" y2="85781"/>
                        <a14:backgroundMark x1="48438" y1="52656" x2="48438" y2="52656"/>
                        <a14:backgroundMark x1="14688" y1="86094" x2="14688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26" r="35481"/>
          <a:stretch/>
        </p:blipFill>
        <p:spPr bwMode="auto">
          <a:xfrm rot="1376686">
            <a:off x="7328425" y="-933208"/>
            <a:ext cx="3991011" cy="2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96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6CB482-C5C3-A3DC-299A-0709B2C4A1FB}"/>
              </a:ext>
            </a:extLst>
          </p:cNvPr>
          <p:cNvSpPr/>
          <p:nvPr/>
        </p:nvSpPr>
        <p:spPr>
          <a:xfrm>
            <a:off x="1605643" y="1625296"/>
            <a:ext cx="8980713" cy="36074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C33B9-F275-BB7C-2B37-54638BC9E249}"/>
              </a:ext>
            </a:extLst>
          </p:cNvPr>
          <p:cNvSpPr txBox="1"/>
          <p:nvPr/>
        </p:nvSpPr>
        <p:spPr>
          <a:xfrm>
            <a:off x="945093" y="553344"/>
            <a:ext cx="40364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7FA172-646D-DDAF-DB57-61BF7A932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264" y="2296193"/>
            <a:ext cx="87424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DF0FEE51-7F38-9C92-01DD-F8EEFDE4F457}"/>
              </a:ext>
            </a:extLst>
          </p:cNvPr>
          <p:cNvSpPr/>
          <p:nvPr/>
        </p:nvSpPr>
        <p:spPr>
          <a:xfrm>
            <a:off x="409338" y="163285"/>
            <a:ext cx="11373324" cy="6531429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8E997B-56FD-951F-1EBB-3BE3848A3997}"/>
              </a:ext>
            </a:extLst>
          </p:cNvPr>
          <p:cNvSpPr txBox="1"/>
          <p:nvPr/>
        </p:nvSpPr>
        <p:spPr>
          <a:xfrm>
            <a:off x="4680875" y="382011"/>
            <a:ext cx="6325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Dinomiko" panose="020005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D5CD3-F8B7-D1FB-6847-3933D7CFD007}"/>
              </a:ext>
            </a:extLst>
          </p:cNvPr>
          <p:cNvSpPr txBox="1"/>
          <p:nvPr/>
        </p:nvSpPr>
        <p:spPr>
          <a:xfrm>
            <a:off x="2207181" y="545441"/>
            <a:ext cx="7909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D94E2-C6AB-C34B-36E4-5169D8CB7432}"/>
              </a:ext>
            </a:extLst>
          </p:cNvPr>
          <p:cNvGrpSpPr/>
          <p:nvPr/>
        </p:nvGrpSpPr>
        <p:grpSpPr>
          <a:xfrm>
            <a:off x="1745827" y="2626361"/>
            <a:ext cx="6177280" cy="4164753"/>
            <a:chOff x="2734" y="2615"/>
            <a:chExt cx="7922" cy="53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B55B2E9-9D8C-4907-B304-5A6E49D99DC0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25D645-D7D5-2702-07A8-48A8CF8C14B3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E86481-3003-81A5-4D76-ACEE3236EF48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5DA80C-108A-86AC-CE91-CA4341C66D49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id="{0C1EDE58-2593-7515-9154-CCA6D66C7165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064FA-9A1F-0405-A2D1-CF8957B2EED2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A1A4BDD-0B42-6059-568F-1F1662814B78}"/>
              </a:ext>
            </a:extLst>
          </p:cNvPr>
          <p:cNvSpPr/>
          <p:nvPr/>
        </p:nvSpPr>
        <p:spPr>
          <a:xfrm>
            <a:off x="7715250" y="2352675"/>
            <a:ext cx="3648075" cy="1638300"/>
          </a:xfrm>
          <a:prstGeom prst="wedgeEllipseCallout">
            <a:avLst>
              <a:gd name="adj1" fmla="val -55850"/>
              <a:gd name="adj2" fmla="val 462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931579B-302C-74D7-B842-328F8C5E6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4576"/>
          </a:xfrm>
          <a:prstGeom prst="rect">
            <a:avLst/>
          </a:prstGeom>
        </p:spPr>
      </p:pic>
      <p:pic>
        <p:nvPicPr>
          <p:cNvPr id="3" name="图片 2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435100" cy="19246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F38A3EA5-7955-F4EA-F945-385D224628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90" b="67539" l="47735" r="61245">
                        <a14:foregroundMark x1="57032" y1="50338" x2="57032" y2="50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46" t="17984" r="37066" b="26955"/>
          <a:stretch/>
        </p:blipFill>
        <p:spPr>
          <a:xfrm>
            <a:off x="3012216" y="2823736"/>
            <a:ext cx="3020003" cy="3818155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D9BF19D4-DC0F-17C3-5703-30660999C8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1" b="39718" l="63872" r="79346">
                        <a14:foregroundMark x1="66462" y1="39779" x2="66462" y2="39779"/>
                        <a14:foregroundMark x1="63872" y1="34807" x2="63872" y2="34807"/>
                        <a14:foregroundMark x1="70802" y1="6691" x2="70802" y2="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86" t="3250" r="18683" b="57661"/>
          <a:stretch/>
        </p:blipFill>
        <p:spPr>
          <a:xfrm>
            <a:off x="6296579" y="3098508"/>
            <a:ext cx="3020003" cy="227255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0E1D15F-7A86-AE55-7998-15EE38E170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70" b="81277" l="2181" r="18337">
                        <a14:foregroundMark x1="2863" y1="73849" x2="2863" y2="73849"/>
                        <a14:foregroundMark x1="2204" y1="73849" x2="2204" y2="73849"/>
                        <a14:foregroundMark x1="5612" y1="81277" x2="5612" y2="81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" t="21356" r="79759" b="12673"/>
          <a:stretch/>
        </p:blipFill>
        <p:spPr>
          <a:xfrm>
            <a:off x="791084" y="2016433"/>
            <a:ext cx="2293425" cy="2977662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58EDA0C-5A8F-3C22-CF83-74A9746516F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11" b="71823" l="70098" r="85958">
                        <a14:foregroundMark x1="71097" y1="54758" x2="72915" y2="67772"/>
                        <a14:foregroundMark x1="75347" y1="54758" x2="73847" y2="68263"/>
                        <a14:foregroundMark x1="73847" y1="68263" x2="73847" y2="68263"/>
                        <a14:foregroundMark x1="75347" y1="53591" x2="77664" y2="64395"/>
                        <a14:foregroundMark x1="77664" y1="64395" x2="77914" y2="67587"/>
                        <a14:foregroundMark x1="76914" y1="49355" x2="77255" y2="61510"/>
                        <a14:foregroundMark x1="77255" y1="61510" x2="77255" y2="61510"/>
                        <a14:foregroundMark x1="78414" y1="50215" x2="77664" y2="61510"/>
                        <a14:foregroundMark x1="77664" y1="61510" x2="77664" y2="61510"/>
                        <a14:foregroundMark x1="77505" y1="50890" x2="77414" y2="62185"/>
                        <a14:foregroundMark x1="77414" y1="62185" x2="77414" y2="62185"/>
                        <a14:foregroundMark x1="77505" y1="52241" x2="77505" y2="61019"/>
                        <a14:foregroundMark x1="73756" y1="59669" x2="73756" y2="59669"/>
                        <a14:foregroundMark x1="77664" y1="62370" x2="77414" y2="62615"/>
                        <a14:foregroundMark x1="70916" y1="52732" x2="78096" y2="64395"/>
                        <a14:foregroundMark x1="78096" y1="64395" x2="78346" y2="66667"/>
                        <a14:foregroundMark x1="73506" y1="69368" x2="78300" y2="70166"/>
                        <a14:foregroundMark x1="78300" y1="70166" x2="82413" y2="66176"/>
                        <a14:foregroundMark x1="82413" y1="66176" x2="79732" y2="57643"/>
                        <a14:foregroundMark x1="79732" y1="57643" x2="81004" y2="63720"/>
                        <a14:foregroundMark x1="85844" y1="48680" x2="86003" y2="64641"/>
                        <a14:foregroundMark x1="86003" y1="64641" x2="86003" y2="64641"/>
                        <a14:foregroundMark x1="85844" y1="67772" x2="85844" y2="65071"/>
                        <a14:foregroundMark x1="82754" y1="61265" x2="78755" y2="62185"/>
                        <a14:foregroundMark x1="82754" y1="60589" x2="78164" y2="63045"/>
                        <a14:foregroundMark x1="78164" y1="63045" x2="78164" y2="63045"/>
                        <a14:foregroundMark x1="74506" y1="56292" x2="76914" y2="64395"/>
                        <a14:foregroundMark x1="75506" y1="56783" x2="76914" y2="65562"/>
                        <a14:foregroundMark x1="73756" y1="56783" x2="76255" y2="63966"/>
                        <a14:foregroundMark x1="73415" y1="55617" x2="73506" y2="56538"/>
                        <a14:foregroundMark x1="75347" y1="66912" x2="75347" y2="67772"/>
                        <a14:foregroundMark x1="75347" y1="56967" x2="75756" y2="68447"/>
                        <a14:foregroundMark x1="75756" y1="68447" x2="75756" y2="68447"/>
                        <a14:foregroundMark x1="75165" y1="60589" x2="80663" y2="60589"/>
                        <a14:foregroundMark x1="77846" y1="63966" x2="80504" y2="63290"/>
                        <a14:foregroundMark x1="77596" y1="63290" x2="77596" y2="63290"/>
                        <a14:foregroundMark x1="80345" y1="63290" x2="82913" y2="63536"/>
                        <a14:foregroundMark x1="81004" y1="58134" x2="83254" y2="61265"/>
                        <a14:foregroundMark x1="83845" y1="59914" x2="77664" y2="63966"/>
                        <a14:foregroundMark x1="84594" y1="55862" x2="80414" y2="62185"/>
                        <a14:foregroundMark x1="80414" y1="62185" x2="80414" y2="62185"/>
                        <a14:foregroundMark x1="82345" y1="56538" x2="79845" y2="60835"/>
                        <a14:foregroundMark x1="84095" y1="56967" x2="78005" y2="63536"/>
                        <a14:foregroundMark x1="82595" y1="56292" x2="78596" y2="59669"/>
                        <a14:foregroundMark x1="78596" y1="59669" x2="78596" y2="59669"/>
                        <a14:foregroundMark x1="80595" y1="55433" x2="78255" y2="58134"/>
                        <a14:foregroundMark x1="83004" y1="57888" x2="81345" y2="58564"/>
                        <a14:foregroundMark x1="81004" y1="58564" x2="80345" y2="58993"/>
                        <a14:foregroundMark x1="82004" y1="58318" x2="78164" y2="60344"/>
                        <a14:foregroundMark x1="74597" y1="62615" x2="74415" y2="63720"/>
                        <a14:foregroundMark x1="74756" y1="60160" x2="74756" y2="61694"/>
                        <a14:foregroundMark x1="74756" y1="66667" x2="74665" y2="67587"/>
                        <a14:foregroundMark x1="74165" y1="56783" x2="74165" y2="58564"/>
                        <a14:foregroundMark x1="74256" y1="60835" x2="74665" y2="64211"/>
                        <a14:foregroundMark x1="75846" y1="59669" x2="77505" y2="65991"/>
                        <a14:foregroundMark x1="76846" y1="61265" x2="78164" y2="63045"/>
                        <a14:foregroundMark x1="78505" y1="63536" x2="80845" y2="66237"/>
                        <a14:foregroundMark x1="77596" y1="62185" x2="80663" y2="65991"/>
                        <a14:foregroundMark x1="80005" y1="64395" x2="82754" y2="67342"/>
                        <a14:foregroundMark x1="78914" y1="63536" x2="80254" y2="65316"/>
                        <a14:foregroundMark x1="79005" y1="64395" x2="80504" y2="65316"/>
                        <a14:foregroundMark x1="74165" y1="59239" x2="75596" y2="63536"/>
                        <a14:foregroundMark x1="74506" y1="60344" x2="74597" y2="63536"/>
                        <a14:foregroundMark x1="71097" y1="54266" x2="76346" y2="66421"/>
                        <a14:foregroundMark x1="76346" y1="66421" x2="76346" y2="66421"/>
                        <a14:foregroundMark x1="76096" y1="60344" x2="77164" y2="66237"/>
                        <a14:foregroundMark x1="78164" y1="61510" x2="80095" y2="68692"/>
                        <a14:foregroundMark x1="79414" y1="62370" x2="79255" y2="66421"/>
                        <a14:foregroundMark x1="79664" y1="56967" x2="81913" y2="67096"/>
                        <a14:foregroundMark x1="81913" y1="67096" x2="81913" y2="67096"/>
                        <a14:foregroundMark x1="82095" y1="58134" x2="82095" y2="62185"/>
                        <a14:foregroundMark x1="82163" y1="55617" x2="82913" y2="68447"/>
                        <a14:foregroundMark x1="82913" y1="68447" x2="82913" y2="68447"/>
                        <a14:foregroundMark x1="82845" y1="57213" x2="82845" y2="65071"/>
                        <a14:foregroundMark x1="82663" y1="55617" x2="80663" y2="56967"/>
                        <a14:foregroundMark x1="71166" y1="55187" x2="72506" y2="65316"/>
                        <a14:foregroundMark x1="72506" y1="65316" x2="75165" y2="57336"/>
                        <a14:foregroundMark x1="75165" y1="57336" x2="77119" y2="67649"/>
                        <a14:foregroundMark x1="77119" y1="67649" x2="81345" y2="61387"/>
                        <a14:foregroundMark x1="81345" y1="61387" x2="84231" y2="68815"/>
                        <a14:foregroundMark x1="84231" y1="68815" x2="83913" y2="68263"/>
                        <a14:foregroundMark x1="78505" y1="71823" x2="80005" y2="71823"/>
                        <a14:foregroundMark x1="80164" y1="71823" x2="80595" y2="71639"/>
                        <a14:foregroundMark x1="81095" y1="71393" x2="83163" y2="70289"/>
                        <a14:foregroundMark x1="85594" y1="63045" x2="85503" y2="64395"/>
                        <a14:foregroundMark x1="82504" y1="55187" x2="83595" y2="67772"/>
                        <a14:foregroundMark x1="82663" y1="56108" x2="83845" y2="68447"/>
                        <a14:foregroundMark x1="83845" y1="68447" x2="83913" y2="68692"/>
                        <a14:foregroundMark x1="79414" y1="63966" x2="78596" y2="70473"/>
                        <a14:foregroundMark x1="75596" y1="55433" x2="76255" y2="60160"/>
                        <a14:foregroundMark x1="76255" y1="60344" x2="76255" y2="60344"/>
                        <a14:foregroundMark x1="74347" y1="62370" x2="74256" y2="63536"/>
                        <a14:foregroundMark x1="74165" y1="65562" x2="74006" y2="67772"/>
                        <a14:foregroundMark x1="73256" y1="67587" x2="73256" y2="67587"/>
                        <a14:foregroundMark x1="73256" y1="67587" x2="72915" y2="63290"/>
                        <a14:foregroundMark x1="72597" y1="64641" x2="72915" y2="66912"/>
                        <a14:foregroundMark x1="72915" y1="66912" x2="73256" y2="67587"/>
                        <a14:foregroundMark x1="82504" y1="55187" x2="82504" y2="55187"/>
                        <a14:foregroundMark x1="82504" y1="55187" x2="83095" y2="58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80" t="35557" r="12589" b="25354"/>
          <a:stretch/>
        </p:blipFill>
        <p:spPr>
          <a:xfrm>
            <a:off x="9178879" y="3874332"/>
            <a:ext cx="2344616" cy="176432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ACD62EC-45E3-564D-B1BA-6CBCD22DC4B9}"/>
              </a:ext>
            </a:extLst>
          </p:cNvPr>
          <p:cNvGrpSpPr/>
          <p:nvPr/>
        </p:nvGrpSpPr>
        <p:grpSpPr>
          <a:xfrm>
            <a:off x="1643082" y="-5789821"/>
            <a:ext cx="12387517" cy="1323440"/>
            <a:chOff x="-1607704" y="608084"/>
            <a:chExt cx="12810450" cy="5560197"/>
          </a:xfrm>
        </p:grpSpPr>
        <p:sp>
          <p:nvSpPr>
            <p:cNvPr id="10" name="文本框 48">
              <a:extLst>
                <a:ext uri="{FF2B5EF4-FFF2-40B4-BE49-F238E27FC236}">
                  <a16:creationId xmlns:a16="http://schemas.microsoft.com/office/drawing/2014/main" id="{FBEA6576-C38B-0EDE-F03D-8D33852C2D99}"/>
                </a:ext>
              </a:extLst>
            </p:cNvPr>
            <p:cNvSpPr txBox="1"/>
            <p:nvPr/>
          </p:nvSpPr>
          <p:spPr>
            <a:xfrm>
              <a:off x="-1607704" y="608089"/>
              <a:ext cx="12810450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  <a:endParaRPr kumimoji="0" lang="zh-CN" alt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A Love Of Thunder" panose="02040603050506020204" pitchFamily="18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1" name="文本框 39">
              <a:extLst>
                <a:ext uri="{FF2B5EF4-FFF2-40B4-BE49-F238E27FC236}">
                  <a16:creationId xmlns:a16="http://schemas.microsoft.com/office/drawing/2014/main" id="{5D71CEB6-3EAB-0727-B64E-288291C24095}"/>
                </a:ext>
              </a:extLst>
            </p:cNvPr>
            <p:cNvSpPr txBox="1"/>
            <p:nvPr/>
          </p:nvSpPr>
          <p:spPr>
            <a:xfrm>
              <a:off x="-1403070" y="608084"/>
              <a:ext cx="12338598" cy="556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38100">
                    <a:noFill/>
                  </a:ln>
                  <a:gradFill flip="none" rotWithShape="1">
                    <a:gsLst>
                      <a:gs pos="27000">
                        <a:srgbClr val="67BF58"/>
                      </a:gs>
                      <a:gs pos="56000">
                        <a:srgbClr val="FFCE45"/>
                      </a:gs>
                      <a:gs pos="78000">
                        <a:srgbClr val="67BF58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A Love Of Thunder" panose="02040603050506020204" pitchFamily="18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NHỮNG NỐT NHẠC VUI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1803B4-1FA7-4284-BDC2-B7875B03FDD2}"/>
              </a:ext>
            </a:extLst>
          </p:cNvPr>
          <p:cNvSpPr txBox="1"/>
          <p:nvPr/>
        </p:nvSpPr>
        <p:spPr>
          <a:xfrm>
            <a:off x="1831435" y="2633051"/>
            <a:ext cx="9141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mium Vector | Happy kids studying together | Estudo infantil, Crianças  com necessidades especiais, Crianças felizes">
            <a:extLst>
              <a:ext uri="{FF2B5EF4-FFF2-40B4-BE49-F238E27FC236}">
                <a16:creationId xmlns:a16="http://schemas.microsoft.com/office/drawing/2014/main" id="{011FD333-A746-167B-5ADA-423374CCB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89665" l="6550" r="94409">
                        <a14:foregroundMark x1="11022" y1="35475" x2="11022" y2="35475"/>
                        <a14:foregroundMark x1="6709" y1="43017" x2="6709" y2="43017"/>
                        <a14:foregroundMark x1="33546" y1="36313" x2="35942" y2="43017"/>
                        <a14:foregroundMark x1="90415" y1="29330" x2="94409" y2="38547"/>
                        <a14:foregroundMark x1="88498" y1="20112" x2="88498" y2="20112"/>
                        <a14:foregroundMark x1="84665" y1="86313" x2="84665" y2="86313"/>
                        <a14:foregroundMark x1="80671" y1="60894" x2="84026" y2="68156"/>
                        <a14:foregroundMark x1="84026" y1="67039" x2="87220" y2="73464"/>
                        <a14:foregroundMark x1="90575" y1="68994" x2="92652" y2="74302"/>
                        <a14:backgroundMark x1="74441" y1="50559" x2="74441" y2="50559"/>
                        <a14:backgroundMark x1="76837" y1="62291" x2="76837" y2="62291"/>
                        <a14:backgroundMark x1="76837" y1="62291" x2="79393" y2="69553"/>
                        <a14:backgroundMark x1="78115" y1="71229" x2="77636" y2="78492"/>
                        <a14:backgroundMark x1="71406" y1="77654" x2="71406" y2="77654"/>
                        <a14:backgroundMark x1="75240" y1="81564" x2="75240" y2="81564"/>
                        <a14:backgroundMark x1="71246" y1="45251" x2="78275" y2="58101"/>
                        <a14:backgroundMark x1="78275" y1="58101" x2="78275" y2="58101"/>
                        <a14:backgroundMark x1="73323" y1="57821" x2="73323" y2="57821"/>
                        <a14:backgroundMark x1="75559" y1="36034" x2="80351" y2="48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40"/>
          <a:stretch/>
        </p:blipFill>
        <p:spPr bwMode="auto">
          <a:xfrm>
            <a:off x="7078714" y="3714750"/>
            <a:ext cx="4963873" cy="36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42FB1C-5A0B-C3A4-A642-4FFC92D831D1}"/>
              </a:ext>
            </a:extLst>
          </p:cNvPr>
          <p:cNvSpPr/>
          <p:nvPr/>
        </p:nvSpPr>
        <p:spPr>
          <a:xfrm>
            <a:off x="1981200" y="0"/>
            <a:ext cx="6738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A4E9EA-9C7C-FA13-1D4C-52CE2B33EFC6}"/>
              </a:ext>
            </a:extLst>
          </p:cNvPr>
          <p:cNvSpPr txBox="1"/>
          <p:nvPr/>
        </p:nvSpPr>
        <p:spPr>
          <a:xfrm>
            <a:off x="1657350" y="466725"/>
            <a:ext cx="7458075" cy="348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khen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u="none" strike="noStrike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FF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111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638423" y="617634"/>
            <a:ext cx="7334252" cy="398294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0" y="308123"/>
            <a:ext cx="1983620" cy="4534847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3038475" y="975132"/>
            <a:ext cx="6296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Suy</a:t>
            </a:r>
            <a:r>
              <a:rPr lang="en-US" sz="4000" b="1" baseline="0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baseline="0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huy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tự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hào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81868" y="249277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400125" y="277701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814BF-5E0F-38FF-B79F-68A2B52E1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1" y="-130461"/>
            <a:ext cx="11174937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sẻ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cảm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xúc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sau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khi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nghe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hát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0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374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9">
            <a:extLst>
              <a:ext uri="{FF2B5EF4-FFF2-40B4-BE49-F238E27FC236}">
                <a16:creationId xmlns:a16="http://schemas.microsoft.com/office/drawing/2014/main" id="{989B2702-F6F5-8BDF-7E31-027AEA17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40734" y="2804844"/>
            <a:ext cx="4455187" cy="4402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1D8048-78CE-8F80-E28D-3DBB510E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427" y="1378050"/>
            <a:ext cx="5364945" cy="6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F732C-23BC-B9F8-7A77-BD17EDA59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54921" y="-748104"/>
            <a:ext cx="8443692" cy="5883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77771-2768-7004-6E03-0B227152E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6776" y="2474113"/>
            <a:ext cx="7645047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8B8E4A3-91FF-9115-A43D-3370E3F99FFA}"/>
              </a:ext>
            </a:extLst>
          </p:cNvPr>
          <p:cNvSpPr txBox="1">
            <a:spLocks/>
          </p:cNvSpPr>
          <p:nvPr/>
        </p:nvSpPr>
        <p:spPr>
          <a:xfrm>
            <a:off x="4005471" y="1261587"/>
            <a:ext cx="7176879" cy="1918936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đặc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điểm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những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làm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đáng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</a:p>
          <a:p>
            <a:pPr marL="457200" lvl="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khả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năng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điều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chỉnh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xúc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suy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nghĩ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thân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trong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đơn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giản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</a:t>
            </a:r>
            <a:endParaRPr lang="vi-VN" altLang="zh-CN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90F3D-8737-9556-824F-F10E21217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51" y="2979406"/>
            <a:ext cx="357866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3FCA7-9536-F62D-083F-3056D34F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61" y="0"/>
            <a:ext cx="9522777" cy="3328704"/>
          </a:xfrm>
          <a:prstGeom prst="rect">
            <a:avLst/>
          </a:prstGeom>
        </p:spPr>
      </p:pic>
      <p:pic>
        <p:nvPicPr>
          <p:cNvPr id="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B2A2417-5EC6-7C6B-FB0A-0065CB5CA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04167" y="11068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B296C2BC-4F76-8EEC-A84D-39A749362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888986" y="11509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0F7BA3-FDEF-27E2-D319-6C6546849F0E}"/>
              </a:ext>
            </a:extLst>
          </p:cNvPr>
          <p:cNvSpPr/>
          <p:nvPr/>
        </p:nvSpPr>
        <p:spPr>
          <a:xfrm>
            <a:off x="276225" y="496056"/>
            <a:ext cx="11649075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5441-08C3-9BB7-537B-1BD49E607224}"/>
              </a:ext>
            </a:extLst>
          </p:cNvPr>
          <p:cNvGrpSpPr/>
          <p:nvPr/>
        </p:nvGrpSpPr>
        <p:grpSpPr>
          <a:xfrm>
            <a:off x="2630986" y="322262"/>
            <a:ext cx="7084695" cy="969645"/>
            <a:chOff x="8882" y="6360"/>
            <a:chExt cx="11157" cy="1527"/>
          </a:xfrm>
          <a:solidFill>
            <a:srgbClr val="FFFF00"/>
          </a:solidFill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8E940451-433F-22A7-450C-43B7EA4C0A50}"/>
                </a:ext>
              </a:extLst>
            </p:cNvPr>
            <p:cNvSpPr/>
            <p:nvPr/>
          </p:nvSpPr>
          <p:spPr>
            <a:xfrm>
              <a:off x="9750" y="6443"/>
              <a:ext cx="10289" cy="1354"/>
            </a:xfrm>
            <a:prstGeom prst="flowChartAlternateProcess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trò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: Xin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rPr>
                <a:t>chào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4D186-70CE-B7FA-18CF-D9EBFD42C127}"/>
                </a:ext>
              </a:extLst>
            </p:cNvPr>
            <p:cNvGrpSpPr/>
            <p:nvPr/>
          </p:nvGrpSpPr>
          <p:grpSpPr>
            <a:xfrm>
              <a:off x="8882" y="6360"/>
              <a:ext cx="1550" cy="1527"/>
              <a:chOff x="6115" y="484"/>
              <a:chExt cx="2156" cy="2092"/>
            </a:xfrm>
            <a:grpFill/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DA04C0B1-79EE-457A-303D-7ED7663CEF10}"/>
                  </a:ext>
                </a:extLst>
              </p:cNvPr>
              <p:cNvSpPr/>
              <p:nvPr/>
            </p:nvSpPr>
            <p:spPr>
              <a:xfrm>
                <a:off x="6115" y="484"/>
                <a:ext cx="2156" cy="20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374977-5901-28A4-AF04-1EADB01C2CE4}"/>
                  </a:ext>
                </a:extLst>
              </p:cNvPr>
              <p:cNvPicPr/>
              <p:nvPr/>
            </p:nvPicPr>
            <p:blipFill>
              <a:blip r:embed="rId4"/>
              <a:srcRect l="10062" t="6494" r="2926" b="8123"/>
              <a:stretch>
                <a:fillRect/>
              </a:stretch>
            </p:blipFill>
            <p:spPr>
              <a:xfrm>
                <a:off x="6153" y="527"/>
                <a:ext cx="2092" cy="1998"/>
              </a:xfrm>
              <a:prstGeom prst="ellipse">
                <a:avLst/>
              </a:prstGeom>
              <a:grpFill/>
              <a:ln w="76200">
                <a:solidFill>
                  <a:schemeClr val="tx1">
                    <a:alpha val="0"/>
                  </a:schemeClr>
                </a:solidFill>
              </a:ln>
            </p:spPr>
          </p:pic>
        </p:grpSp>
      </p:grpSp>
      <p:sp>
        <p:nvSpPr>
          <p:cNvPr id="10" name="Google Shape;1719;p59">
            <a:extLst>
              <a:ext uri="{FF2B5EF4-FFF2-40B4-BE49-F238E27FC236}">
                <a16:creationId xmlns:a16="http://schemas.microsoft.com/office/drawing/2014/main" id="{6D7E9723-3204-9FB3-158C-9C8EBEAC2F63}"/>
              </a:ext>
            </a:extLst>
          </p:cNvPr>
          <p:cNvSpPr/>
          <p:nvPr/>
        </p:nvSpPr>
        <p:spPr>
          <a:xfrm>
            <a:off x="371384" y="1907039"/>
            <a:ext cx="59817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Chọn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trong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làm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Quản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sẽ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nói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lời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kèm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một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đặc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điểm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đáng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yêu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28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bạn</a:t>
            </a:r>
            <a:r>
              <a:rPr lang="en-US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sp>
        <p:nvSpPr>
          <p:cNvPr id="11" name="Google Shape;1719;p59">
            <a:extLst>
              <a:ext uri="{FF2B5EF4-FFF2-40B4-BE49-F238E27FC236}">
                <a16:creationId xmlns:a16="http://schemas.microsoft.com/office/drawing/2014/main" id="{8D341465-36B7-FF71-A748-4B0242D64409}"/>
              </a:ext>
            </a:extLst>
          </p:cNvPr>
          <p:cNvSpPr/>
          <p:nvPr/>
        </p:nvSpPr>
        <p:spPr>
          <a:xfrm>
            <a:off x="409484" y="3650114"/>
            <a:ext cx="6057991" cy="1388090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/>
            <a:r>
              <a:rPr lang="vi-VN" altLang="en-GB" sz="28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Các bạn trong lớp có đặc điểm được nhắc đến sẽ đứng dậy, vẫy tay và nói: “Xin chào!”.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FDC51-7BC8-1659-A21D-54A433AF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299" y="2122354"/>
            <a:ext cx="5181601" cy="2849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643508" y="37095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6" name="Google Shape;1718;p59">
            <a:extLst>
              <a:ext uri="{FF2B5EF4-FFF2-40B4-BE49-F238E27FC236}">
                <a16:creationId xmlns:a16="http://schemas.microsoft.com/office/drawing/2014/main" id="{14146BAE-418F-0D28-E037-2864C1747932}"/>
              </a:ext>
            </a:extLst>
          </p:cNvPr>
          <p:cNvSpPr/>
          <p:nvPr/>
        </p:nvSpPr>
        <p:spPr>
          <a:xfrm flipH="1">
            <a:off x="3820138" y="1618010"/>
            <a:ext cx="7390786" cy="1340442"/>
          </a:xfrm>
          <a:prstGeom prst="roundRect">
            <a:avLst>
              <a:gd name="adj" fmla="val 30219"/>
            </a:avLst>
          </a:prstGeom>
          <a:solidFill>
            <a:srgbClr val="FFFF00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cảm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xúc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của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sau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trò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chơi</a:t>
            </a:r>
            <a:r>
              <a:rPr lang="en-US" altLang="en-GB" sz="4400" b="1" dirty="0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Xin </a:t>
            </a:r>
            <a:r>
              <a:rPr lang="en-US" altLang="en-GB" sz="4400" b="1" dirty="0" err="1">
                <a:solidFill>
                  <a:schemeClr val="dk1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chào</a:t>
            </a:r>
            <a:endParaRPr lang="en-US" altLang="en-GB" sz="4400" b="1" dirty="0">
              <a:solidFill>
                <a:schemeClr val="dk1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  <p:grpSp>
        <p:nvGrpSpPr>
          <p:cNvPr id="11" name="Google Shape;3896;p80">
            <a:extLst>
              <a:ext uri="{FF2B5EF4-FFF2-40B4-BE49-F238E27FC236}">
                <a16:creationId xmlns:a16="http://schemas.microsoft.com/office/drawing/2014/main" id="{8722A7E0-BDF5-E7F7-6985-8A47C78E3F7F}"/>
              </a:ext>
            </a:extLst>
          </p:cNvPr>
          <p:cNvGrpSpPr/>
          <p:nvPr/>
        </p:nvGrpSpPr>
        <p:grpSpPr>
          <a:xfrm>
            <a:off x="1114425" y="2968122"/>
            <a:ext cx="1809685" cy="3089777"/>
            <a:chOff x="-1254075" y="6362388"/>
            <a:chExt cx="982525" cy="1754400"/>
          </a:xfrm>
        </p:grpSpPr>
        <p:sp>
          <p:nvSpPr>
            <p:cNvPr id="12" name="Google Shape;3897;p80">
              <a:extLst>
                <a:ext uri="{FF2B5EF4-FFF2-40B4-BE49-F238E27FC236}">
                  <a16:creationId xmlns:a16="http://schemas.microsoft.com/office/drawing/2014/main" id="{764F9B11-D856-F220-1BDF-20A6BCF0F576}"/>
                </a:ext>
              </a:extLst>
            </p:cNvPr>
            <p:cNvSpPr/>
            <p:nvPr/>
          </p:nvSpPr>
          <p:spPr>
            <a:xfrm>
              <a:off x="-1254075" y="6613863"/>
              <a:ext cx="982525" cy="813825"/>
            </a:xfrm>
            <a:custGeom>
              <a:avLst/>
              <a:gdLst/>
              <a:ahLst/>
              <a:cxnLst/>
              <a:rect l="l" t="t" r="r" b="b"/>
              <a:pathLst>
                <a:path w="39301" h="32553" extrusionOk="0">
                  <a:moveTo>
                    <a:pt x="17888" y="0"/>
                  </a:moveTo>
                  <a:cubicBezTo>
                    <a:pt x="12440" y="0"/>
                    <a:pt x="7022" y="908"/>
                    <a:pt x="5807" y="4301"/>
                  </a:cubicBezTo>
                  <a:cubicBezTo>
                    <a:pt x="5807" y="4301"/>
                    <a:pt x="7752" y="15760"/>
                    <a:pt x="4651" y="18678"/>
                  </a:cubicBezTo>
                  <a:cubicBezTo>
                    <a:pt x="1582" y="21596"/>
                    <a:pt x="1" y="24301"/>
                    <a:pt x="3253" y="26733"/>
                  </a:cubicBezTo>
                  <a:cubicBezTo>
                    <a:pt x="4189" y="27432"/>
                    <a:pt x="4941" y="27681"/>
                    <a:pt x="5538" y="27681"/>
                  </a:cubicBezTo>
                  <a:cubicBezTo>
                    <a:pt x="7002" y="27681"/>
                    <a:pt x="7530" y="26181"/>
                    <a:pt x="7539" y="26155"/>
                  </a:cubicBezTo>
                  <a:lnTo>
                    <a:pt x="7539" y="26155"/>
                  </a:lnTo>
                  <a:cubicBezTo>
                    <a:pt x="7522" y="26205"/>
                    <a:pt x="5653" y="31638"/>
                    <a:pt x="9754" y="31638"/>
                  </a:cubicBezTo>
                  <a:cubicBezTo>
                    <a:pt x="9863" y="31638"/>
                    <a:pt x="9975" y="31634"/>
                    <a:pt x="10092" y="31626"/>
                  </a:cubicBezTo>
                  <a:cubicBezTo>
                    <a:pt x="14652" y="31322"/>
                    <a:pt x="17266" y="27523"/>
                    <a:pt x="17266" y="27523"/>
                  </a:cubicBezTo>
                  <a:cubicBezTo>
                    <a:pt x="17266" y="27523"/>
                    <a:pt x="22172" y="32553"/>
                    <a:pt x="27034" y="32553"/>
                  </a:cubicBezTo>
                  <a:cubicBezTo>
                    <a:pt x="27570" y="32553"/>
                    <a:pt x="28105" y="32492"/>
                    <a:pt x="28634" y="32356"/>
                  </a:cubicBezTo>
                  <a:cubicBezTo>
                    <a:pt x="31126" y="31991"/>
                    <a:pt x="32068" y="29802"/>
                    <a:pt x="32798" y="27766"/>
                  </a:cubicBezTo>
                  <a:cubicBezTo>
                    <a:pt x="33057" y="27996"/>
                    <a:pt x="33448" y="28214"/>
                    <a:pt x="33885" y="28214"/>
                  </a:cubicBezTo>
                  <a:cubicBezTo>
                    <a:pt x="34832" y="28214"/>
                    <a:pt x="35988" y="27186"/>
                    <a:pt x="36445" y="23024"/>
                  </a:cubicBezTo>
                  <a:cubicBezTo>
                    <a:pt x="36445" y="23024"/>
                    <a:pt x="36597" y="23055"/>
                    <a:pt x="36818" y="23055"/>
                  </a:cubicBezTo>
                  <a:cubicBezTo>
                    <a:pt x="37610" y="23055"/>
                    <a:pt x="39301" y="22665"/>
                    <a:pt x="38208" y="19103"/>
                  </a:cubicBezTo>
                  <a:cubicBezTo>
                    <a:pt x="36780" y="14514"/>
                    <a:pt x="32828" y="16003"/>
                    <a:pt x="31704" y="11687"/>
                  </a:cubicBezTo>
                  <a:cubicBezTo>
                    <a:pt x="30579" y="7371"/>
                    <a:pt x="30457" y="1200"/>
                    <a:pt x="30457" y="1200"/>
                  </a:cubicBezTo>
                  <a:cubicBezTo>
                    <a:pt x="30457" y="1200"/>
                    <a:pt x="24153" y="0"/>
                    <a:pt x="178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98;p80">
              <a:extLst>
                <a:ext uri="{FF2B5EF4-FFF2-40B4-BE49-F238E27FC236}">
                  <a16:creationId xmlns:a16="http://schemas.microsoft.com/office/drawing/2014/main" id="{DCB78981-7769-4C92-BDBC-F4CE19282DFD}"/>
                </a:ext>
              </a:extLst>
            </p:cNvPr>
            <p:cNvSpPr/>
            <p:nvPr/>
          </p:nvSpPr>
          <p:spPr>
            <a:xfrm>
              <a:off x="-977475" y="6981763"/>
              <a:ext cx="459775" cy="501850"/>
            </a:xfrm>
            <a:custGeom>
              <a:avLst/>
              <a:gdLst/>
              <a:ahLst/>
              <a:cxnLst/>
              <a:rect l="l" t="t" r="r" b="b"/>
              <a:pathLst>
                <a:path w="18391" h="20074" extrusionOk="0">
                  <a:moveTo>
                    <a:pt x="9316" y="0"/>
                  </a:moveTo>
                  <a:cubicBezTo>
                    <a:pt x="8299" y="0"/>
                    <a:pt x="7203" y="62"/>
                    <a:pt x="6050" y="193"/>
                  </a:cubicBezTo>
                  <a:cubicBezTo>
                    <a:pt x="6050" y="193"/>
                    <a:pt x="1" y="770"/>
                    <a:pt x="335" y="4448"/>
                  </a:cubicBezTo>
                  <a:cubicBezTo>
                    <a:pt x="700" y="8126"/>
                    <a:pt x="396" y="16454"/>
                    <a:pt x="2341" y="19494"/>
                  </a:cubicBezTo>
                  <a:cubicBezTo>
                    <a:pt x="2617" y="19912"/>
                    <a:pt x="3923" y="20074"/>
                    <a:pt x="5635" y="20074"/>
                  </a:cubicBezTo>
                  <a:cubicBezTo>
                    <a:pt x="9023" y="20074"/>
                    <a:pt x="13999" y="19441"/>
                    <a:pt x="15716" y="18916"/>
                  </a:cubicBezTo>
                  <a:cubicBezTo>
                    <a:pt x="18330" y="18126"/>
                    <a:pt x="18390" y="15694"/>
                    <a:pt x="18117" y="13232"/>
                  </a:cubicBezTo>
                  <a:cubicBezTo>
                    <a:pt x="17813" y="10740"/>
                    <a:pt x="17023" y="4843"/>
                    <a:pt x="16141" y="2168"/>
                  </a:cubicBezTo>
                  <a:cubicBezTo>
                    <a:pt x="15687" y="831"/>
                    <a:pt x="13039" y="0"/>
                    <a:pt x="931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99;p80">
              <a:extLst>
                <a:ext uri="{FF2B5EF4-FFF2-40B4-BE49-F238E27FC236}">
                  <a16:creationId xmlns:a16="http://schemas.microsoft.com/office/drawing/2014/main" id="{02D90A75-350F-6BCC-09FC-3C703C887492}"/>
                </a:ext>
              </a:extLst>
            </p:cNvPr>
            <p:cNvSpPr/>
            <p:nvPr/>
          </p:nvSpPr>
          <p:spPr>
            <a:xfrm>
              <a:off x="-961500" y="6980638"/>
              <a:ext cx="460525" cy="502050"/>
            </a:xfrm>
            <a:custGeom>
              <a:avLst/>
              <a:gdLst/>
              <a:ahLst/>
              <a:cxnLst/>
              <a:rect l="l" t="t" r="r" b="b"/>
              <a:pathLst>
                <a:path w="18421" h="20082" extrusionOk="0">
                  <a:moveTo>
                    <a:pt x="9244" y="0"/>
                  </a:moveTo>
                  <a:cubicBezTo>
                    <a:pt x="8257" y="0"/>
                    <a:pt x="7195" y="57"/>
                    <a:pt x="6079" y="177"/>
                  </a:cubicBezTo>
                  <a:cubicBezTo>
                    <a:pt x="6079" y="177"/>
                    <a:pt x="0" y="785"/>
                    <a:pt x="365" y="4463"/>
                  </a:cubicBezTo>
                  <a:cubicBezTo>
                    <a:pt x="730" y="8140"/>
                    <a:pt x="395" y="16438"/>
                    <a:pt x="2371" y="19508"/>
                  </a:cubicBezTo>
                  <a:cubicBezTo>
                    <a:pt x="2644" y="19922"/>
                    <a:pt x="3922" y="20081"/>
                    <a:pt x="5605" y="20081"/>
                  </a:cubicBezTo>
                  <a:cubicBezTo>
                    <a:pt x="8987" y="20081"/>
                    <a:pt x="14000" y="19438"/>
                    <a:pt x="15745" y="18931"/>
                  </a:cubicBezTo>
                  <a:cubicBezTo>
                    <a:pt x="18359" y="18141"/>
                    <a:pt x="18420" y="15709"/>
                    <a:pt x="18147" y="13217"/>
                  </a:cubicBezTo>
                  <a:cubicBezTo>
                    <a:pt x="17843" y="10755"/>
                    <a:pt x="17052" y="4858"/>
                    <a:pt x="16171" y="2183"/>
                  </a:cubicBezTo>
                  <a:cubicBezTo>
                    <a:pt x="15713" y="834"/>
                    <a:pt x="13021" y="0"/>
                    <a:pt x="924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900;p80">
              <a:extLst>
                <a:ext uri="{FF2B5EF4-FFF2-40B4-BE49-F238E27FC236}">
                  <a16:creationId xmlns:a16="http://schemas.microsoft.com/office/drawing/2014/main" id="{21B21772-F6F4-6C67-B623-0EF33AE2DA7D}"/>
                </a:ext>
              </a:extLst>
            </p:cNvPr>
            <p:cNvSpPr/>
            <p:nvPr/>
          </p:nvSpPr>
          <p:spPr>
            <a:xfrm>
              <a:off x="-701875" y="8078438"/>
              <a:ext cx="214575" cy="38350"/>
            </a:xfrm>
            <a:custGeom>
              <a:avLst/>
              <a:gdLst/>
              <a:ahLst/>
              <a:cxnLst/>
              <a:rect l="l" t="t" r="r" b="b"/>
              <a:pathLst>
                <a:path w="8583" h="1534" extrusionOk="0">
                  <a:moveTo>
                    <a:pt x="2204" y="1"/>
                  </a:moveTo>
                  <a:cubicBezTo>
                    <a:pt x="943" y="1"/>
                    <a:pt x="0" y="55"/>
                    <a:pt x="11" y="217"/>
                  </a:cubicBezTo>
                  <a:cubicBezTo>
                    <a:pt x="71" y="703"/>
                    <a:pt x="132" y="1007"/>
                    <a:pt x="132" y="1007"/>
                  </a:cubicBezTo>
                  <a:cubicBezTo>
                    <a:pt x="132" y="1007"/>
                    <a:pt x="922" y="1190"/>
                    <a:pt x="2625" y="1433"/>
                  </a:cubicBezTo>
                  <a:cubicBezTo>
                    <a:pt x="3123" y="1504"/>
                    <a:pt x="3653" y="1533"/>
                    <a:pt x="4181" y="1533"/>
                  </a:cubicBezTo>
                  <a:cubicBezTo>
                    <a:pt x="5454" y="1533"/>
                    <a:pt x="6714" y="1361"/>
                    <a:pt x="7488" y="1190"/>
                  </a:cubicBezTo>
                  <a:cubicBezTo>
                    <a:pt x="8582" y="916"/>
                    <a:pt x="8521" y="217"/>
                    <a:pt x="8521" y="217"/>
                  </a:cubicBezTo>
                  <a:cubicBezTo>
                    <a:pt x="8521" y="217"/>
                    <a:pt x="4725" y="1"/>
                    <a:pt x="220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901;p80">
              <a:extLst>
                <a:ext uri="{FF2B5EF4-FFF2-40B4-BE49-F238E27FC236}">
                  <a16:creationId xmlns:a16="http://schemas.microsoft.com/office/drawing/2014/main" id="{416313B8-A373-A98C-F226-333FC3F89681}"/>
                </a:ext>
              </a:extLst>
            </p:cNvPr>
            <p:cNvSpPr/>
            <p:nvPr/>
          </p:nvSpPr>
          <p:spPr>
            <a:xfrm>
              <a:off x="-567125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1186" y="1"/>
                  </a:moveTo>
                  <a:cubicBezTo>
                    <a:pt x="609" y="670"/>
                    <a:pt x="244" y="1429"/>
                    <a:pt x="1" y="2250"/>
                  </a:cubicBezTo>
                  <a:cubicBezTo>
                    <a:pt x="1794" y="2159"/>
                    <a:pt x="3223" y="1825"/>
                    <a:pt x="3131" y="1308"/>
                  </a:cubicBezTo>
                  <a:cubicBezTo>
                    <a:pt x="3010" y="761"/>
                    <a:pt x="2068" y="305"/>
                    <a:pt x="118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902;p80">
              <a:extLst>
                <a:ext uri="{FF2B5EF4-FFF2-40B4-BE49-F238E27FC236}">
                  <a16:creationId xmlns:a16="http://schemas.microsoft.com/office/drawing/2014/main" id="{629613E0-0F9E-AEA3-20F0-B77F0F750CDC}"/>
                </a:ext>
              </a:extLst>
            </p:cNvPr>
            <p:cNvSpPr/>
            <p:nvPr/>
          </p:nvSpPr>
          <p:spPr>
            <a:xfrm>
              <a:off x="-706950" y="8032938"/>
              <a:ext cx="169500" cy="75125"/>
            </a:xfrm>
            <a:custGeom>
              <a:avLst/>
              <a:gdLst/>
              <a:ahLst/>
              <a:cxnLst/>
              <a:rect l="l" t="t" r="r" b="b"/>
              <a:pathLst>
                <a:path w="6780" h="3005" extrusionOk="0">
                  <a:moveTo>
                    <a:pt x="274" y="0"/>
                  </a:moveTo>
                  <a:cubicBezTo>
                    <a:pt x="1" y="1034"/>
                    <a:pt x="274" y="2523"/>
                    <a:pt x="274" y="2523"/>
                  </a:cubicBezTo>
                  <a:cubicBezTo>
                    <a:pt x="1361" y="2844"/>
                    <a:pt x="2989" y="3005"/>
                    <a:pt x="4540" y="3005"/>
                  </a:cubicBezTo>
                  <a:cubicBezTo>
                    <a:pt x="4898" y="3005"/>
                    <a:pt x="5252" y="2996"/>
                    <a:pt x="5594" y="2979"/>
                  </a:cubicBezTo>
                  <a:cubicBezTo>
                    <a:pt x="5837" y="2158"/>
                    <a:pt x="6232" y="1399"/>
                    <a:pt x="6779" y="730"/>
                  </a:cubicBezTo>
                  <a:cubicBezTo>
                    <a:pt x="5989" y="426"/>
                    <a:pt x="5229" y="274"/>
                    <a:pt x="5229" y="274"/>
                  </a:cubicBezTo>
                  <a:cubicBezTo>
                    <a:pt x="4499" y="468"/>
                    <a:pt x="3807" y="540"/>
                    <a:pt x="3183" y="540"/>
                  </a:cubicBezTo>
                  <a:cubicBezTo>
                    <a:pt x="1468" y="540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903;p80">
              <a:extLst>
                <a:ext uri="{FF2B5EF4-FFF2-40B4-BE49-F238E27FC236}">
                  <a16:creationId xmlns:a16="http://schemas.microsoft.com/office/drawing/2014/main" id="{61BA7048-435C-1DCB-86C1-D46A6E098E73}"/>
                </a:ext>
              </a:extLst>
            </p:cNvPr>
            <p:cNvSpPr/>
            <p:nvPr/>
          </p:nvSpPr>
          <p:spPr>
            <a:xfrm>
              <a:off x="-573900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673" y="183"/>
                  </a:moveTo>
                  <a:cubicBezTo>
                    <a:pt x="900" y="183"/>
                    <a:pt x="600" y="953"/>
                    <a:pt x="545" y="1035"/>
                  </a:cubicBezTo>
                  <a:cubicBezTo>
                    <a:pt x="481" y="1162"/>
                    <a:pt x="418" y="1281"/>
                    <a:pt x="350" y="1397"/>
                  </a:cubicBezTo>
                  <a:lnTo>
                    <a:pt x="350" y="1397"/>
                  </a:lnTo>
                  <a:cubicBezTo>
                    <a:pt x="346" y="1401"/>
                    <a:pt x="343" y="1406"/>
                    <a:pt x="340" y="1411"/>
                  </a:cubicBezTo>
                  <a:lnTo>
                    <a:pt x="340" y="1411"/>
                  </a:lnTo>
                  <a:cubicBezTo>
                    <a:pt x="340" y="1285"/>
                    <a:pt x="347" y="1160"/>
                    <a:pt x="363" y="1035"/>
                  </a:cubicBezTo>
                  <a:cubicBezTo>
                    <a:pt x="363" y="822"/>
                    <a:pt x="363" y="336"/>
                    <a:pt x="576" y="214"/>
                  </a:cubicBezTo>
                  <a:cubicBezTo>
                    <a:pt x="616" y="193"/>
                    <a:pt x="648" y="183"/>
                    <a:pt x="673" y="183"/>
                  </a:cubicBezTo>
                  <a:close/>
                  <a:moveTo>
                    <a:pt x="1181" y="901"/>
                  </a:moveTo>
                  <a:cubicBezTo>
                    <a:pt x="1296" y="901"/>
                    <a:pt x="1354" y="1055"/>
                    <a:pt x="1275" y="1187"/>
                  </a:cubicBezTo>
                  <a:cubicBezTo>
                    <a:pt x="1080" y="1454"/>
                    <a:pt x="749" y="1566"/>
                    <a:pt x="437" y="1647"/>
                  </a:cubicBezTo>
                  <a:lnTo>
                    <a:pt x="437" y="1647"/>
                  </a:lnTo>
                  <a:cubicBezTo>
                    <a:pt x="474" y="1585"/>
                    <a:pt x="517" y="1512"/>
                    <a:pt x="562" y="1432"/>
                  </a:cubicBezTo>
                  <a:lnTo>
                    <a:pt x="562" y="1432"/>
                  </a:lnTo>
                  <a:cubicBezTo>
                    <a:pt x="632" y="1331"/>
                    <a:pt x="707" y="1238"/>
                    <a:pt x="788" y="1156"/>
                  </a:cubicBezTo>
                  <a:cubicBezTo>
                    <a:pt x="880" y="1065"/>
                    <a:pt x="1001" y="944"/>
                    <a:pt x="1123" y="913"/>
                  </a:cubicBezTo>
                  <a:cubicBezTo>
                    <a:pt x="1143" y="905"/>
                    <a:pt x="1163" y="901"/>
                    <a:pt x="1181" y="901"/>
                  </a:cubicBezTo>
                  <a:close/>
                  <a:moveTo>
                    <a:pt x="616" y="1"/>
                  </a:moveTo>
                  <a:cubicBezTo>
                    <a:pt x="1" y="1"/>
                    <a:pt x="120" y="1373"/>
                    <a:pt x="120" y="1764"/>
                  </a:cubicBezTo>
                  <a:cubicBezTo>
                    <a:pt x="120" y="1840"/>
                    <a:pt x="180" y="1878"/>
                    <a:pt x="241" y="1878"/>
                  </a:cubicBezTo>
                  <a:cubicBezTo>
                    <a:pt x="287" y="1878"/>
                    <a:pt x="333" y="1857"/>
                    <a:pt x="353" y="1813"/>
                  </a:cubicBezTo>
                  <a:lnTo>
                    <a:pt x="353" y="1813"/>
                  </a:lnTo>
                  <a:cubicBezTo>
                    <a:pt x="830" y="1749"/>
                    <a:pt x="1740" y="1469"/>
                    <a:pt x="1487" y="852"/>
                  </a:cubicBezTo>
                  <a:cubicBezTo>
                    <a:pt x="1452" y="746"/>
                    <a:pt x="1333" y="701"/>
                    <a:pt x="1210" y="701"/>
                  </a:cubicBezTo>
                  <a:cubicBezTo>
                    <a:pt x="1123" y="701"/>
                    <a:pt x="1034" y="723"/>
                    <a:pt x="971" y="761"/>
                  </a:cubicBezTo>
                  <a:cubicBezTo>
                    <a:pt x="930" y="785"/>
                    <a:pt x="892" y="810"/>
                    <a:pt x="854" y="838"/>
                  </a:cubicBezTo>
                  <a:lnTo>
                    <a:pt x="854" y="838"/>
                  </a:lnTo>
                  <a:cubicBezTo>
                    <a:pt x="1023" y="414"/>
                    <a:pt x="1067" y="17"/>
                    <a:pt x="636" y="1"/>
                  </a:cubicBezTo>
                  <a:cubicBezTo>
                    <a:pt x="630" y="1"/>
                    <a:pt x="623" y="1"/>
                    <a:pt x="61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904;p80">
              <a:extLst>
                <a:ext uri="{FF2B5EF4-FFF2-40B4-BE49-F238E27FC236}">
                  <a16:creationId xmlns:a16="http://schemas.microsoft.com/office/drawing/2014/main" id="{51E16F6F-07C1-0DC9-9F7B-1734B047B9A0}"/>
                </a:ext>
              </a:extLst>
            </p:cNvPr>
            <p:cNvSpPr/>
            <p:nvPr/>
          </p:nvSpPr>
          <p:spPr>
            <a:xfrm>
              <a:off x="-997975" y="8078438"/>
              <a:ext cx="215325" cy="38350"/>
            </a:xfrm>
            <a:custGeom>
              <a:avLst/>
              <a:gdLst/>
              <a:ahLst/>
              <a:cxnLst/>
              <a:rect l="l" t="t" r="r" b="b"/>
              <a:pathLst>
                <a:path w="8613" h="1534" extrusionOk="0">
                  <a:moveTo>
                    <a:pt x="6409" y="1"/>
                  </a:moveTo>
                  <a:cubicBezTo>
                    <a:pt x="3888" y="1"/>
                    <a:pt x="91" y="217"/>
                    <a:pt x="91" y="217"/>
                  </a:cubicBezTo>
                  <a:cubicBezTo>
                    <a:pt x="91" y="217"/>
                    <a:pt x="0" y="916"/>
                    <a:pt x="1095" y="1190"/>
                  </a:cubicBezTo>
                  <a:cubicBezTo>
                    <a:pt x="1868" y="1361"/>
                    <a:pt x="3128" y="1533"/>
                    <a:pt x="4402" y="1533"/>
                  </a:cubicBezTo>
                  <a:cubicBezTo>
                    <a:pt x="4929" y="1533"/>
                    <a:pt x="5459" y="1504"/>
                    <a:pt x="5958" y="1433"/>
                  </a:cubicBezTo>
                  <a:cubicBezTo>
                    <a:pt x="7690" y="1190"/>
                    <a:pt x="8481" y="1007"/>
                    <a:pt x="8481" y="1007"/>
                  </a:cubicBezTo>
                  <a:cubicBezTo>
                    <a:pt x="8481" y="1007"/>
                    <a:pt x="8541" y="703"/>
                    <a:pt x="8602" y="217"/>
                  </a:cubicBezTo>
                  <a:cubicBezTo>
                    <a:pt x="8612" y="55"/>
                    <a:pt x="7670" y="1"/>
                    <a:pt x="640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5;p80">
              <a:extLst>
                <a:ext uri="{FF2B5EF4-FFF2-40B4-BE49-F238E27FC236}">
                  <a16:creationId xmlns:a16="http://schemas.microsoft.com/office/drawing/2014/main" id="{186D9EDB-10F6-3FAB-6ABC-2725AFCA1AF2}"/>
                </a:ext>
              </a:extLst>
            </p:cNvPr>
            <p:cNvSpPr/>
            <p:nvPr/>
          </p:nvSpPr>
          <p:spPr>
            <a:xfrm>
              <a:off x="-998750" y="8051163"/>
              <a:ext cx="80575" cy="56275"/>
            </a:xfrm>
            <a:custGeom>
              <a:avLst/>
              <a:gdLst/>
              <a:ahLst/>
              <a:cxnLst/>
              <a:rect l="l" t="t" r="r" b="b"/>
              <a:pathLst>
                <a:path w="3223" h="2251" extrusionOk="0">
                  <a:moveTo>
                    <a:pt x="2037" y="1"/>
                  </a:moveTo>
                  <a:cubicBezTo>
                    <a:pt x="1186" y="305"/>
                    <a:pt x="244" y="761"/>
                    <a:pt x="122" y="1308"/>
                  </a:cubicBezTo>
                  <a:cubicBezTo>
                    <a:pt x="1" y="1825"/>
                    <a:pt x="1429" y="2159"/>
                    <a:pt x="3223" y="2250"/>
                  </a:cubicBezTo>
                  <a:cubicBezTo>
                    <a:pt x="3010" y="1429"/>
                    <a:pt x="2615" y="670"/>
                    <a:pt x="2037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6;p80">
              <a:extLst>
                <a:ext uri="{FF2B5EF4-FFF2-40B4-BE49-F238E27FC236}">
                  <a16:creationId xmlns:a16="http://schemas.microsoft.com/office/drawing/2014/main" id="{5B6545F8-1660-3A1E-CBA8-57624612C379}"/>
                </a:ext>
              </a:extLst>
            </p:cNvPr>
            <p:cNvSpPr/>
            <p:nvPr/>
          </p:nvSpPr>
          <p:spPr>
            <a:xfrm>
              <a:off x="-947825" y="8032938"/>
              <a:ext cx="169475" cy="75125"/>
            </a:xfrm>
            <a:custGeom>
              <a:avLst/>
              <a:gdLst/>
              <a:ahLst/>
              <a:cxnLst/>
              <a:rect l="l" t="t" r="r" b="b"/>
              <a:pathLst>
                <a:path w="6779" h="3005" extrusionOk="0">
                  <a:moveTo>
                    <a:pt x="6505" y="0"/>
                  </a:moveTo>
                  <a:cubicBezTo>
                    <a:pt x="6505" y="0"/>
                    <a:pt x="5328" y="540"/>
                    <a:pt x="3622" y="540"/>
                  </a:cubicBezTo>
                  <a:cubicBezTo>
                    <a:pt x="3001" y="540"/>
                    <a:pt x="2310" y="468"/>
                    <a:pt x="1581" y="274"/>
                  </a:cubicBezTo>
                  <a:cubicBezTo>
                    <a:pt x="1581" y="274"/>
                    <a:pt x="821" y="426"/>
                    <a:pt x="0" y="730"/>
                  </a:cubicBezTo>
                  <a:cubicBezTo>
                    <a:pt x="578" y="1399"/>
                    <a:pt x="973" y="2158"/>
                    <a:pt x="1186" y="2979"/>
                  </a:cubicBezTo>
                  <a:cubicBezTo>
                    <a:pt x="1528" y="2996"/>
                    <a:pt x="1883" y="3005"/>
                    <a:pt x="2242" y="3005"/>
                  </a:cubicBezTo>
                  <a:cubicBezTo>
                    <a:pt x="3799" y="3005"/>
                    <a:pt x="5443" y="2844"/>
                    <a:pt x="6505" y="2523"/>
                  </a:cubicBezTo>
                  <a:cubicBezTo>
                    <a:pt x="6505" y="2523"/>
                    <a:pt x="6779" y="1034"/>
                    <a:pt x="650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7;p80">
              <a:extLst>
                <a:ext uri="{FF2B5EF4-FFF2-40B4-BE49-F238E27FC236}">
                  <a16:creationId xmlns:a16="http://schemas.microsoft.com/office/drawing/2014/main" id="{0A088AFF-DDC2-1AA4-7D52-21B76CAE8C17}"/>
                </a:ext>
              </a:extLst>
            </p:cNvPr>
            <p:cNvSpPr/>
            <p:nvPr/>
          </p:nvSpPr>
          <p:spPr>
            <a:xfrm>
              <a:off x="-954125" y="8004038"/>
              <a:ext cx="43500" cy="46975"/>
            </a:xfrm>
            <a:custGeom>
              <a:avLst/>
              <a:gdLst/>
              <a:ahLst/>
              <a:cxnLst/>
              <a:rect l="l" t="t" r="r" b="b"/>
              <a:pathLst>
                <a:path w="1740" h="1879" extrusionOk="0">
                  <a:moveTo>
                    <a:pt x="1059" y="183"/>
                  </a:moveTo>
                  <a:cubicBezTo>
                    <a:pt x="1087" y="183"/>
                    <a:pt x="1121" y="193"/>
                    <a:pt x="1164" y="214"/>
                  </a:cubicBezTo>
                  <a:cubicBezTo>
                    <a:pt x="1377" y="336"/>
                    <a:pt x="1377" y="822"/>
                    <a:pt x="1377" y="1035"/>
                  </a:cubicBezTo>
                  <a:cubicBezTo>
                    <a:pt x="1392" y="1157"/>
                    <a:pt x="1392" y="1279"/>
                    <a:pt x="1388" y="1402"/>
                  </a:cubicBezTo>
                  <a:lnTo>
                    <a:pt x="1388" y="1402"/>
                  </a:lnTo>
                  <a:cubicBezTo>
                    <a:pt x="1362" y="1364"/>
                    <a:pt x="1334" y="1327"/>
                    <a:pt x="1307" y="1290"/>
                  </a:cubicBezTo>
                  <a:lnTo>
                    <a:pt x="1307" y="1290"/>
                  </a:lnTo>
                  <a:cubicBezTo>
                    <a:pt x="1257" y="1208"/>
                    <a:pt x="1209" y="1123"/>
                    <a:pt x="1164" y="1035"/>
                  </a:cubicBezTo>
                  <a:cubicBezTo>
                    <a:pt x="1137" y="953"/>
                    <a:pt x="815" y="183"/>
                    <a:pt x="1059" y="183"/>
                  </a:cubicBezTo>
                  <a:close/>
                  <a:moveTo>
                    <a:pt x="550" y="901"/>
                  </a:moveTo>
                  <a:cubicBezTo>
                    <a:pt x="570" y="901"/>
                    <a:pt x="592" y="905"/>
                    <a:pt x="617" y="913"/>
                  </a:cubicBezTo>
                  <a:cubicBezTo>
                    <a:pt x="739" y="944"/>
                    <a:pt x="860" y="1065"/>
                    <a:pt x="921" y="1156"/>
                  </a:cubicBezTo>
                  <a:cubicBezTo>
                    <a:pt x="1084" y="1296"/>
                    <a:pt x="1194" y="1471"/>
                    <a:pt x="1304" y="1655"/>
                  </a:cubicBezTo>
                  <a:lnTo>
                    <a:pt x="1304" y="1655"/>
                  </a:lnTo>
                  <a:cubicBezTo>
                    <a:pt x="984" y="1574"/>
                    <a:pt x="641" y="1464"/>
                    <a:pt x="465" y="1187"/>
                  </a:cubicBezTo>
                  <a:cubicBezTo>
                    <a:pt x="386" y="1055"/>
                    <a:pt x="421" y="901"/>
                    <a:pt x="550" y="901"/>
                  </a:cubicBezTo>
                  <a:close/>
                  <a:moveTo>
                    <a:pt x="1094" y="1"/>
                  </a:moveTo>
                  <a:cubicBezTo>
                    <a:pt x="1087" y="1"/>
                    <a:pt x="1080" y="1"/>
                    <a:pt x="1073" y="1"/>
                  </a:cubicBezTo>
                  <a:cubicBezTo>
                    <a:pt x="656" y="17"/>
                    <a:pt x="710" y="417"/>
                    <a:pt x="884" y="843"/>
                  </a:cubicBezTo>
                  <a:lnTo>
                    <a:pt x="884" y="843"/>
                  </a:lnTo>
                  <a:cubicBezTo>
                    <a:pt x="847" y="814"/>
                    <a:pt x="808" y="786"/>
                    <a:pt x="769" y="761"/>
                  </a:cubicBezTo>
                  <a:cubicBezTo>
                    <a:pt x="706" y="723"/>
                    <a:pt x="617" y="701"/>
                    <a:pt x="530" y="701"/>
                  </a:cubicBezTo>
                  <a:cubicBezTo>
                    <a:pt x="407" y="701"/>
                    <a:pt x="288" y="746"/>
                    <a:pt x="252" y="852"/>
                  </a:cubicBezTo>
                  <a:cubicBezTo>
                    <a:pt x="1" y="1468"/>
                    <a:pt x="908" y="1749"/>
                    <a:pt x="1386" y="1813"/>
                  </a:cubicBezTo>
                  <a:lnTo>
                    <a:pt x="1386" y="1813"/>
                  </a:lnTo>
                  <a:cubicBezTo>
                    <a:pt x="1403" y="1857"/>
                    <a:pt x="1444" y="1878"/>
                    <a:pt x="1487" y="1878"/>
                  </a:cubicBezTo>
                  <a:cubicBezTo>
                    <a:pt x="1544" y="1878"/>
                    <a:pt x="1605" y="1840"/>
                    <a:pt x="1620" y="1764"/>
                  </a:cubicBezTo>
                  <a:cubicBezTo>
                    <a:pt x="1620" y="1373"/>
                    <a:pt x="1739" y="1"/>
                    <a:pt x="1094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8;p80">
              <a:extLst>
                <a:ext uri="{FF2B5EF4-FFF2-40B4-BE49-F238E27FC236}">
                  <a16:creationId xmlns:a16="http://schemas.microsoft.com/office/drawing/2014/main" id="{F268A91E-F465-031E-2F32-F9F5ACB1BEA4}"/>
                </a:ext>
              </a:extLst>
            </p:cNvPr>
            <p:cNvSpPr/>
            <p:nvPr/>
          </p:nvSpPr>
          <p:spPr>
            <a:xfrm>
              <a:off x="-920475" y="7539013"/>
              <a:ext cx="347300" cy="517525"/>
            </a:xfrm>
            <a:custGeom>
              <a:avLst/>
              <a:gdLst/>
              <a:ahLst/>
              <a:cxnLst/>
              <a:rect l="l" t="t" r="r" b="b"/>
              <a:pathLst>
                <a:path w="13892" h="20701" extrusionOk="0">
                  <a:moveTo>
                    <a:pt x="13466" y="0"/>
                  </a:moveTo>
                  <a:lnTo>
                    <a:pt x="13466" y="0"/>
                  </a:lnTo>
                  <a:cubicBezTo>
                    <a:pt x="9180" y="2006"/>
                    <a:pt x="4651" y="3222"/>
                    <a:pt x="31" y="3435"/>
                  </a:cubicBezTo>
                  <a:cubicBezTo>
                    <a:pt x="1" y="6718"/>
                    <a:pt x="761" y="18572"/>
                    <a:pt x="973" y="20001"/>
                  </a:cubicBezTo>
                  <a:cubicBezTo>
                    <a:pt x="973" y="20001"/>
                    <a:pt x="2065" y="20395"/>
                    <a:pt x="3280" y="20395"/>
                  </a:cubicBezTo>
                  <a:cubicBezTo>
                    <a:pt x="4030" y="20395"/>
                    <a:pt x="4826" y="20245"/>
                    <a:pt x="5441" y="19757"/>
                  </a:cubicBezTo>
                  <a:cubicBezTo>
                    <a:pt x="5441" y="19757"/>
                    <a:pt x="6080" y="5958"/>
                    <a:pt x="5958" y="5228"/>
                  </a:cubicBezTo>
                  <a:lnTo>
                    <a:pt x="5958" y="5228"/>
                  </a:lnTo>
                  <a:cubicBezTo>
                    <a:pt x="5958" y="5228"/>
                    <a:pt x="6282" y="5267"/>
                    <a:pt x="6723" y="5267"/>
                  </a:cubicBezTo>
                  <a:cubicBezTo>
                    <a:pt x="7238" y="5267"/>
                    <a:pt x="7913" y="5214"/>
                    <a:pt x="8420" y="4985"/>
                  </a:cubicBezTo>
                  <a:cubicBezTo>
                    <a:pt x="8420" y="4985"/>
                    <a:pt x="8511" y="19180"/>
                    <a:pt x="8785" y="20092"/>
                  </a:cubicBezTo>
                  <a:cubicBezTo>
                    <a:pt x="8785" y="20092"/>
                    <a:pt x="9990" y="20700"/>
                    <a:pt x="11190" y="20700"/>
                  </a:cubicBezTo>
                  <a:cubicBezTo>
                    <a:pt x="11828" y="20700"/>
                    <a:pt x="12465" y="20528"/>
                    <a:pt x="12919" y="20001"/>
                  </a:cubicBezTo>
                  <a:cubicBezTo>
                    <a:pt x="12919" y="20001"/>
                    <a:pt x="13891" y="3648"/>
                    <a:pt x="13466" y="0"/>
                  </a:cubicBez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9;p80">
              <a:extLst>
                <a:ext uri="{FF2B5EF4-FFF2-40B4-BE49-F238E27FC236}">
                  <a16:creationId xmlns:a16="http://schemas.microsoft.com/office/drawing/2014/main" id="{C38CFA90-AEC3-096B-3243-751216785570}"/>
                </a:ext>
              </a:extLst>
            </p:cNvPr>
            <p:cNvSpPr/>
            <p:nvPr/>
          </p:nvSpPr>
          <p:spPr>
            <a:xfrm>
              <a:off x="-919700" y="7468638"/>
              <a:ext cx="336650" cy="156250"/>
            </a:xfrm>
            <a:custGeom>
              <a:avLst/>
              <a:gdLst/>
              <a:ahLst/>
              <a:cxnLst/>
              <a:rect l="l" t="t" r="r" b="b"/>
              <a:pathLst>
                <a:path w="13466" h="6250" extrusionOk="0">
                  <a:moveTo>
                    <a:pt x="8711" y="0"/>
                  </a:moveTo>
                  <a:cubicBezTo>
                    <a:pt x="4932" y="0"/>
                    <a:pt x="213" y="323"/>
                    <a:pt x="213" y="323"/>
                  </a:cubicBezTo>
                  <a:cubicBezTo>
                    <a:pt x="213" y="323"/>
                    <a:pt x="61" y="3636"/>
                    <a:pt x="0" y="6250"/>
                  </a:cubicBezTo>
                  <a:cubicBezTo>
                    <a:pt x="4620" y="6037"/>
                    <a:pt x="9149" y="4821"/>
                    <a:pt x="13435" y="2815"/>
                  </a:cubicBezTo>
                  <a:cubicBezTo>
                    <a:pt x="13344" y="1843"/>
                    <a:pt x="13465" y="779"/>
                    <a:pt x="13313" y="536"/>
                  </a:cubicBezTo>
                  <a:cubicBezTo>
                    <a:pt x="13068" y="126"/>
                    <a:pt x="11073" y="0"/>
                    <a:pt x="8711" y="0"/>
                  </a:cubicBez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10;p80">
              <a:extLst>
                <a:ext uri="{FF2B5EF4-FFF2-40B4-BE49-F238E27FC236}">
                  <a16:creationId xmlns:a16="http://schemas.microsoft.com/office/drawing/2014/main" id="{69FC9102-8831-6C91-70D8-B1F935F09718}"/>
                </a:ext>
              </a:extLst>
            </p:cNvPr>
            <p:cNvSpPr/>
            <p:nvPr/>
          </p:nvSpPr>
          <p:spPr>
            <a:xfrm>
              <a:off x="-620325" y="7520763"/>
              <a:ext cx="39550" cy="75250"/>
            </a:xfrm>
            <a:custGeom>
              <a:avLst/>
              <a:gdLst/>
              <a:ahLst/>
              <a:cxnLst/>
              <a:rect l="l" t="t" r="r" b="b"/>
              <a:pathLst>
                <a:path w="1582" h="3010" extrusionOk="0">
                  <a:moveTo>
                    <a:pt x="1" y="1"/>
                  </a:moveTo>
                  <a:cubicBezTo>
                    <a:pt x="335" y="973"/>
                    <a:pt x="882" y="2220"/>
                    <a:pt x="1582" y="30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11;p80">
              <a:extLst>
                <a:ext uri="{FF2B5EF4-FFF2-40B4-BE49-F238E27FC236}">
                  <a16:creationId xmlns:a16="http://schemas.microsoft.com/office/drawing/2014/main" id="{E4A15430-8FAF-FD67-3EE0-DEADD01D12CE}"/>
                </a:ext>
              </a:extLst>
            </p:cNvPr>
            <p:cNvSpPr/>
            <p:nvPr/>
          </p:nvSpPr>
          <p:spPr>
            <a:xfrm>
              <a:off x="-622325" y="7519213"/>
              <a:ext cx="44825" cy="80100"/>
            </a:xfrm>
            <a:custGeom>
              <a:avLst/>
              <a:gdLst/>
              <a:ahLst/>
              <a:cxnLst/>
              <a:rect l="l" t="t" r="r" b="b"/>
              <a:pathLst>
                <a:path w="1793" h="3204" extrusionOk="0">
                  <a:moveTo>
                    <a:pt x="64" y="1"/>
                  </a:moveTo>
                  <a:cubicBezTo>
                    <a:pt x="32" y="1"/>
                    <a:pt x="1" y="34"/>
                    <a:pt x="20" y="93"/>
                  </a:cubicBezTo>
                  <a:cubicBezTo>
                    <a:pt x="111" y="640"/>
                    <a:pt x="385" y="1157"/>
                    <a:pt x="598" y="1643"/>
                  </a:cubicBezTo>
                  <a:cubicBezTo>
                    <a:pt x="871" y="2190"/>
                    <a:pt x="1175" y="2738"/>
                    <a:pt x="1570" y="3163"/>
                  </a:cubicBezTo>
                  <a:cubicBezTo>
                    <a:pt x="1599" y="3191"/>
                    <a:pt x="1627" y="3203"/>
                    <a:pt x="1652" y="3203"/>
                  </a:cubicBezTo>
                  <a:cubicBezTo>
                    <a:pt x="1737" y="3203"/>
                    <a:pt x="1792" y="3074"/>
                    <a:pt x="1722" y="2981"/>
                  </a:cubicBezTo>
                  <a:cubicBezTo>
                    <a:pt x="1388" y="2525"/>
                    <a:pt x="1054" y="2038"/>
                    <a:pt x="780" y="1491"/>
                  </a:cubicBezTo>
                  <a:cubicBezTo>
                    <a:pt x="537" y="1035"/>
                    <a:pt x="385" y="488"/>
                    <a:pt x="111" y="32"/>
                  </a:cubicBezTo>
                  <a:cubicBezTo>
                    <a:pt x="101" y="11"/>
                    <a:pt x="82" y="1"/>
                    <a:pt x="6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12;p80">
              <a:extLst>
                <a:ext uri="{FF2B5EF4-FFF2-40B4-BE49-F238E27FC236}">
                  <a16:creationId xmlns:a16="http://schemas.microsoft.com/office/drawing/2014/main" id="{7142A415-3239-994E-828B-2DAF6632849A}"/>
                </a:ext>
              </a:extLst>
            </p:cNvPr>
            <p:cNvSpPr/>
            <p:nvPr/>
          </p:nvSpPr>
          <p:spPr>
            <a:xfrm>
              <a:off x="-914400" y="7532938"/>
              <a:ext cx="28150" cy="57000"/>
            </a:xfrm>
            <a:custGeom>
              <a:avLst/>
              <a:gdLst/>
              <a:ahLst/>
              <a:cxnLst/>
              <a:rect l="l" t="t" r="r" b="b"/>
              <a:pathLst>
                <a:path w="1126" h="2280" extrusionOk="0">
                  <a:moveTo>
                    <a:pt x="1125" y="0"/>
                  </a:moveTo>
                  <a:lnTo>
                    <a:pt x="1" y="2280"/>
                  </a:lnTo>
                  <a:cubicBezTo>
                    <a:pt x="670" y="1793"/>
                    <a:pt x="821" y="851"/>
                    <a:pt x="112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13;p80">
              <a:extLst>
                <a:ext uri="{FF2B5EF4-FFF2-40B4-BE49-F238E27FC236}">
                  <a16:creationId xmlns:a16="http://schemas.microsoft.com/office/drawing/2014/main" id="{6D90A0FD-2A03-DF76-9A28-BCDE52DA5937}"/>
                </a:ext>
              </a:extLst>
            </p:cNvPr>
            <p:cNvSpPr/>
            <p:nvPr/>
          </p:nvSpPr>
          <p:spPr>
            <a:xfrm>
              <a:off x="-917950" y="7530413"/>
              <a:ext cx="33975" cy="62700"/>
            </a:xfrm>
            <a:custGeom>
              <a:avLst/>
              <a:gdLst/>
              <a:ahLst/>
              <a:cxnLst/>
              <a:rect l="l" t="t" r="r" b="b"/>
              <a:pathLst>
                <a:path w="1359" h="2508" extrusionOk="0">
                  <a:moveTo>
                    <a:pt x="1276" y="0"/>
                  </a:moveTo>
                  <a:cubicBezTo>
                    <a:pt x="1247" y="0"/>
                    <a:pt x="1219" y="15"/>
                    <a:pt x="1207" y="40"/>
                  </a:cubicBezTo>
                  <a:cubicBezTo>
                    <a:pt x="994" y="375"/>
                    <a:pt x="903" y="861"/>
                    <a:pt x="751" y="1226"/>
                  </a:cubicBezTo>
                  <a:cubicBezTo>
                    <a:pt x="599" y="1682"/>
                    <a:pt x="356" y="1986"/>
                    <a:pt x="82" y="2320"/>
                  </a:cubicBezTo>
                  <a:cubicBezTo>
                    <a:pt x="1" y="2401"/>
                    <a:pt x="65" y="2507"/>
                    <a:pt x="144" y="2507"/>
                  </a:cubicBezTo>
                  <a:cubicBezTo>
                    <a:pt x="154" y="2507"/>
                    <a:pt x="163" y="2506"/>
                    <a:pt x="173" y="2502"/>
                  </a:cubicBezTo>
                  <a:cubicBezTo>
                    <a:pt x="842" y="2138"/>
                    <a:pt x="1267" y="922"/>
                    <a:pt x="1359" y="101"/>
                  </a:cubicBezTo>
                  <a:cubicBezTo>
                    <a:pt x="1359" y="30"/>
                    <a:pt x="1317" y="0"/>
                    <a:pt x="127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14;p80">
              <a:extLst>
                <a:ext uri="{FF2B5EF4-FFF2-40B4-BE49-F238E27FC236}">
                  <a16:creationId xmlns:a16="http://schemas.microsoft.com/office/drawing/2014/main" id="{211824B5-424B-5B6F-0811-7D81BF0464DA}"/>
                </a:ext>
              </a:extLst>
            </p:cNvPr>
            <p:cNvSpPr/>
            <p:nvPr/>
          </p:nvSpPr>
          <p:spPr>
            <a:xfrm>
              <a:off x="-821675" y="7662863"/>
              <a:ext cx="147425" cy="7075"/>
            </a:xfrm>
            <a:custGeom>
              <a:avLst/>
              <a:gdLst/>
              <a:ahLst/>
              <a:cxnLst/>
              <a:rect l="l" t="t" r="r" b="b"/>
              <a:pathLst>
                <a:path w="5897" h="283" extrusionOk="0">
                  <a:moveTo>
                    <a:pt x="0" y="1"/>
                  </a:moveTo>
                  <a:lnTo>
                    <a:pt x="1569" y="73"/>
                  </a:lnTo>
                  <a:lnTo>
                    <a:pt x="1569" y="73"/>
                  </a:lnTo>
                  <a:cubicBezTo>
                    <a:pt x="1037" y="38"/>
                    <a:pt x="513" y="9"/>
                    <a:pt x="0" y="1"/>
                  </a:cubicBezTo>
                  <a:close/>
                  <a:moveTo>
                    <a:pt x="1569" y="73"/>
                  </a:moveTo>
                  <a:cubicBezTo>
                    <a:pt x="2812" y="158"/>
                    <a:pt x="4094" y="282"/>
                    <a:pt x="5359" y="282"/>
                  </a:cubicBezTo>
                  <a:cubicBezTo>
                    <a:pt x="5539" y="282"/>
                    <a:pt x="5718" y="280"/>
                    <a:pt x="5897" y="274"/>
                  </a:cubicBezTo>
                  <a:lnTo>
                    <a:pt x="1569" y="73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5;p80">
              <a:extLst>
                <a:ext uri="{FF2B5EF4-FFF2-40B4-BE49-F238E27FC236}">
                  <a16:creationId xmlns:a16="http://schemas.microsoft.com/office/drawing/2014/main" id="{5466FAF6-8273-F4AE-6FCC-A59D9397ED2A}"/>
                </a:ext>
              </a:extLst>
            </p:cNvPr>
            <p:cNvSpPr/>
            <p:nvPr/>
          </p:nvSpPr>
          <p:spPr>
            <a:xfrm>
              <a:off x="-825475" y="7659063"/>
              <a:ext cx="156550" cy="17350"/>
            </a:xfrm>
            <a:custGeom>
              <a:avLst/>
              <a:gdLst/>
              <a:ahLst/>
              <a:cxnLst/>
              <a:rect l="l" t="t" r="r" b="b"/>
              <a:pathLst>
                <a:path w="6262" h="694" extrusionOk="0">
                  <a:moveTo>
                    <a:pt x="152" y="1"/>
                  </a:moveTo>
                  <a:cubicBezTo>
                    <a:pt x="0" y="1"/>
                    <a:pt x="0" y="305"/>
                    <a:pt x="152" y="305"/>
                  </a:cubicBezTo>
                  <a:cubicBezTo>
                    <a:pt x="1615" y="396"/>
                    <a:pt x="3146" y="694"/>
                    <a:pt x="4630" y="694"/>
                  </a:cubicBezTo>
                  <a:cubicBezTo>
                    <a:pt x="5119" y="694"/>
                    <a:pt x="5604" y="661"/>
                    <a:pt x="6079" y="578"/>
                  </a:cubicBezTo>
                  <a:cubicBezTo>
                    <a:pt x="6262" y="548"/>
                    <a:pt x="6201" y="274"/>
                    <a:pt x="6049" y="244"/>
                  </a:cubicBezTo>
                  <a:cubicBezTo>
                    <a:pt x="4104" y="31"/>
                    <a:pt x="2097" y="1"/>
                    <a:pt x="15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6;p80">
              <a:extLst>
                <a:ext uri="{FF2B5EF4-FFF2-40B4-BE49-F238E27FC236}">
                  <a16:creationId xmlns:a16="http://schemas.microsoft.com/office/drawing/2014/main" id="{BF04242D-7F26-7D40-ECE7-FDC7A560FBAC}"/>
                </a:ext>
              </a:extLst>
            </p:cNvPr>
            <p:cNvSpPr/>
            <p:nvPr/>
          </p:nvSpPr>
          <p:spPr>
            <a:xfrm>
              <a:off x="-762425" y="7505563"/>
              <a:ext cx="3075" cy="161900"/>
            </a:xfrm>
            <a:custGeom>
              <a:avLst/>
              <a:gdLst/>
              <a:ahLst/>
              <a:cxnLst/>
              <a:rect l="l" t="t" r="r" b="b"/>
              <a:pathLst>
                <a:path w="123" h="6476" extrusionOk="0">
                  <a:moveTo>
                    <a:pt x="31" y="1"/>
                  </a:moveTo>
                  <a:cubicBezTo>
                    <a:pt x="1" y="2189"/>
                    <a:pt x="31" y="4317"/>
                    <a:pt x="123" y="6475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7;p80">
              <a:extLst>
                <a:ext uri="{FF2B5EF4-FFF2-40B4-BE49-F238E27FC236}">
                  <a16:creationId xmlns:a16="http://schemas.microsoft.com/office/drawing/2014/main" id="{7D277E12-F290-48A3-B131-D60E4C52AE9A}"/>
                </a:ext>
              </a:extLst>
            </p:cNvPr>
            <p:cNvSpPr/>
            <p:nvPr/>
          </p:nvSpPr>
          <p:spPr>
            <a:xfrm>
              <a:off x="-767725" y="7501588"/>
              <a:ext cx="11425" cy="168725"/>
            </a:xfrm>
            <a:custGeom>
              <a:avLst/>
              <a:gdLst/>
              <a:ahLst/>
              <a:cxnLst/>
              <a:rect l="l" t="t" r="r" b="b"/>
              <a:pathLst>
                <a:path w="457" h="6749" extrusionOk="0">
                  <a:moveTo>
                    <a:pt x="243" y="0"/>
                  </a:moveTo>
                  <a:cubicBezTo>
                    <a:pt x="183" y="0"/>
                    <a:pt x="122" y="53"/>
                    <a:pt x="122" y="160"/>
                  </a:cubicBezTo>
                  <a:cubicBezTo>
                    <a:pt x="0" y="2288"/>
                    <a:pt x="31" y="4506"/>
                    <a:pt x="243" y="6634"/>
                  </a:cubicBezTo>
                  <a:cubicBezTo>
                    <a:pt x="259" y="6710"/>
                    <a:pt x="304" y="6748"/>
                    <a:pt x="346" y="6748"/>
                  </a:cubicBezTo>
                  <a:cubicBezTo>
                    <a:pt x="388" y="6748"/>
                    <a:pt x="426" y="6710"/>
                    <a:pt x="426" y="6634"/>
                  </a:cubicBezTo>
                  <a:cubicBezTo>
                    <a:pt x="456" y="4476"/>
                    <a:pt x="456" y="2288"/>
                    <a:pt x="365" y="160"/>
                  </a:cubicBezTo>
                  <a:cubicBezTo>
                    <a:pt x="365" y="53"/>
                    <a:pt x="304" y="0"/>
                    <a:pt x="243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8;p80">
              <a:extLst>
                <a:ext uri="{FF2B5EF4-FFF2-40B4-BE49-F238E27FC236}">
                  <a16:creationId xmlns:a16="http://schemas.microsoft.com/office/drawing/2014/main" id="{DFF915B6-D888-F08A-F245-0AF8C1B3C6B3}"/>
                </a:ext>
              </a:extLst>
            </p:cNvPr>
            <p:cNvSpPr/>
            <p:nvPr/>
          </p:nvSpPr>
          <p:spPr>
            <a:xfrm>
              <a:off x="-753875" y="7511638"/>
              <a:ext cx="51525" cy="158925"/>
            </a:xfrm>
            <a:custGeom>
              <a:avLst/>
              <a:gdLst/>
              <a:ahLst/>
              <a:cxnLst/>
              <a:rect l="l" t="t" r="r" b="b"/>
              <a:pathLst>
                <a:path w="2061" h="6357" extrusionOk="0">
                  <a:moveTo>
                    <a:pt x="1046" y="1"/>
                  </a:moveTo>
                  <a:cubicBezTo>
                    <a:pt x="974" y="1"/>
                    <a:pt x="905" y="62"/>
                    <a:pt x="905" y="183"/>
                  </a:cubicBezTo>
                  <a:cubicBezTo>
                    <a:pt x="905" y="1703"/>
                    <a:pt x="1787" y="5472"/>
                    <a:pt x="115" y="6110"/>
                  </a:cubicBezTo>
                  <a:cubicBezTo>
                    <a:pt x="0" y="6139"/>
                    <a:pt x="48" y="6356"/>
                    <a:pt x="155" y="6356"/>
                  </a:cubicBezTo>
                  <a:cubicBezTo>
                    <a:pt x="162" y="6356"/>
                    <a:pt x="169" y="6355"/>
                    <a:pt x="176" y="6354"/>
                  </a:cubicBezTo>
                  <a:cubicBezTo>
                    <a:pt x="2060" y="5837"/>
                    <a:pt x="1331" y="1764"/>
                    <a:pt x="1209" y="183"/>
                  </a:cubicBezTo>
                  <a:cubicBezTo>
                    <a:pt x="1194" y="62"/>
                    <a:pt x="1118" y="1"/>
                    <a:pt x="104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9;p80">
              <a:extLst>
                <a:ext uri="{FF2B5EF4-FFF2-40B4-BE49-F238E27FC236}">
                  <a16:creationId xmlns:a16="http://schemas.microsoft.com/office/drawing/2014/main" id="{B119444F-E316-8CCB-51EB-9BE0E8F3BDC6}"/>
                </a:ext>
              </a:extLst>
            </p:cNvPr>
            <p:cNvSpPr/>
            <p:nvPr/>
          </p:nvSpPr>
          <p:spPr>
            <a:xfrm>
              <a:off x="-939475" y="7295838"/>
              <a:ext cx="384525" cy="217250"/>
            </a:xfrm>
            <a:custGeom>
              <a:avLst/>
              <a:gdLst/>
              <a:ahLst/>
              <a:cxnLst/>
              <a:rect l="l" t="t" r="r" b="b"/>
              <a:pathLst>
                <a:path w="15381" h="8690" extrusionOk="0">
                  <a:moveTo>
                    <a:pt x="183" y="1"/>
                  </a:moveTo>
                  <a:lnTo>
                    <a:pt x="1" y="7903"/>
                  </a:lnTo>
                  <a:cubicBezTo>
                    <a:pt x="1" y="7903"/>
                    <a:pt x="3551" y="8690"/>
                    <a:pt x="7916" y="8690"/>
                  </a:cubicBezTo>
                  <a:cubicBezTo>
                    <a:pt x="10309" y="8690"/>
                    <a:pt x="12948" y="8453"/>
                    <a:pt x="15381" y="7721"/>
                  </a:cubicBezTo>
                  <a:lnTo>
                    <a:pt x="15351" y="7204"/>
                  </a:lnTo>
                  <a:cubicBezTo>
                    <a:pt x="9879" y="6232"/>
                    <a:pt x="4621" y="3557"/>
                    <a:pt x="183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20;p80">
              <a:extLst>
                <a:ext uri="{FF2B5EF4-FFF2-40B4-BE49-F238E27FC236}">
                  <a16:creationId xmlns:a16="http://schemas.microsoft.com/office/drawing/2014/main" id="{9C7E7F27-9AC5-F957-FC40-D7C06EE03EE3}"/>
                </a:ext>
              </a:extLst>
            </p:cNvPr>
            <p:cNvSpPr/>
            <p:nvPr/>
          </p:nvSpPr>
          <p:spPr>
            <a:xfrm>
              <a:off x="-1016975" y="7029138"/>
              <a:ext cx="538775" cy="446825"/>
            </a:xfrm>
            <a:custGeom>
              <a:avLst/>
              <a:gdLst/>
              <a:ahLst/>
              <a:cxnLst/>
              <a:rect l="l" t="t" r="r" b="b"/>
              <a:pathLst>
                <a:path w="21551" h="17873" extrusionOk="0">
                  <a:moveTo>
                    <a:pt x="11165" y="1"/>
                  </a:moveTo>
                  <a:cubicBezTo>
                    <a:pt x="7989" y="1"/>
                    <a:pt x="6566" y="851"/>
                    <a:pt x="6566" y="851"/>
                  </a:cubicBezTo>
                  <a:cubicBezTo>
                    <a:pt x="6566" y="851"/>
                    <a:pt x="3131" y="1246"/>
                    <a:pt x="1581" y="3799"/>
                  </a:cubicBezTo>
                  <a:cubicBezTo>
                    <a:pt x="0" y="6352"/>
                    <a:pt x="61" y="8389"/>
                    <a:pt x="61" y="8389"/>
                  </a:cubicBezTo>
                  <a:cubicBezTo>
                    <a:pt x="61" y="8389"/>
                    <a:pt x="1034" y="9149"/>
                    <a:pt x="3070" y="9301"/>
                  </a:cubicBezTo>
                  <a:cubicBezTo>
                    <a:pt x="3162" y="9301"/>
                    <a:pt x="3253" y="9301"/>
                    <a:pt x="3314" y="9331"/>
                  </a:cubicBezTo>
                  <a:lnTo>
                    <a:pt x="3283" y="10669"/>
                  </a:lnTo>
                  <a:cubicBezTo>
                    <a:pt x="7721" y="14225"/>
                    <a:pt x="12979" y="16869"/>
                    <a:pt x="18451" y="17872"/>
                  </a:cubicBezTo>
                  <a:lnTo>
                    <a:pt x="17964" y="9210"/>
                  </a:lnTo>
                  <a:cubicBezTo>
                    <a:pt x="17964" y="9210"/>
                    <a:pt x="19940" y="8815"/>
                    <a:pt x="21551" y="6808"/>
                  </a:cubicBezTo>
                  <a:cubicBezTo>
                    <a:pt x="21551" y="6808"/>
                    <a:pt x="19636" y="1003"/>
                    <a:pt x="14286" y="243"/>
                  </a:cubicBezTo>
                  <a:cubicBezTo>
                    <a:pt x="13101" y="69"/>
                    <a:pt x="12063" y="1"/>
                    <a:pt x="11165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21;p80">
              <a:extLst>
                <a:ext uri="{FF2B5EF4-FFF2-40B4-BE49-F238E27FC236}">
                  <a16:creationId xmlns:a16="http://schemas.microsoft.com/office/drawing/2014/main" id="{13A1762B-D876-A70B-DB7D-59BAFDA3FD53}"/>
                </a:ext>
              </a:extLst>
            </p:cNvPr>
            <p:cNvSpPr/>
            <p:nvPr/>
          </p:nvSpPr>
          <p:spPr>
            <a:xfrm>
              <a:off x="-927000" y="7136863"/>
              <a:ext cx="333125" cy="290575"/>
            </a:xfrm>
            <a:custGeom>
              <a:avLst/>
              <a:gdLst/>
              <a:ahLst/>
              <a:cxnLst/>
              <a:rect l="l" t="t" r="r" b="b"/>
              <a:pathLst>
                <a:path w="13325" h="11623" extrusionOk="0">
                  <a:moveTo>
                    <a:pt x="10432" y="1"/>
                  </a:moveTo>
                  <a:cubicBezTo>
                    <a:pt x="10386" y="1"/>
                    <a:pt x="10340" y="3"/>
                    <a:pt x="10292" y="7"/>
                  </a:cubicBezTo>
                  <a:cubicBezTo>
                    <a:pt x="7253" y="281"/>
                    <a:pt x="6918" y="4961"/>
                    <a:pt x="6918" y="4961"/>
                  </a:cubicBezTo>
                  <a:cubicBezTo>
                    <a:pt x="6918" y="4961"/>
                    <a:pt x="5887" y="2216"/>
                    <a:pt x="4208" y="2216"/>
                  </a:cubicBezTo>
                  <a:cubicBezTo>
                    <a:pt x="3673" y="2216"/>
                    <a:pt x="3073" y="2495"/>
                    <a:pt x="2420" y="3229"/>
                  </a:cubicBezTo>
                  <a:cubicBezTo>
                    <a:pt x="1" y="7469"/>
                    <a:pt x="6589" y="11622"/>
                    <a:pt x="7052" y="11622"/>
                  </a:cubicBezTo>
                  <a:cubicBezTo>
                    <a:pt x="7060" y="11622"/>
                    <a:pt x="7066" y="11621"/>
                    <a:pt x="7070" y="11618"/>
                  </a:cubicBezTo>
                  <a:cubicBezTo>
                    <a:pt x="12098" y="8446"/>
                    <a:pt x="13325" y="1"/>
                    <a:pt x="10432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22;p80">
              <a:extLst>
                <a:ext uri="{FF2B5EF4-FFF2-40B4-BE49-F238E27FC236}">
                  <a16:creationId xmlns:a16="http://schemas.microsoft.com/office/drawing/2014/main" id="{4C54262C-F198-E151-5705-FA66525ECC99}"/>
                </a:ext>
              </a:extLst>
            </p:cNvPr>
            <p:cNvSpPr/>
            <p:nvPr/>
          </p:nvSpPr>
          <p:spPr>
            <a:xfrm>
              <a:off x="-683375" y="7017013"/>
              <a:ext cx="124625" cy="405000"/>
            </a:xfrm>
            <a:custGeom>
              <a:avLst/>
              <a:gdLst/>
              <a:ahLst/>
              <a:cxnLst/>
              <a:rect l="l" t="t" r="r" b="b"/>
              <a:pathLst>
                <a:path w="4985" h="16200" extrusionOk="0">
                  <a:moveTo>
                    <a:pt x="1112" y="1"/>
                  </a:moveTo>
                  <a:cubicBezTo>
                    <a:pt x="986" y="1"/>
                    <a:pt x="868" y="10"/>
                    <a:pt x="760" y="29"/>
                  </a:cubicBezTo>
                  <a:cubicBezTo>
                    <a:pt x="486" y="1366"/>
                    <a:pt x="0" y="4315"/>
                    <a:pt x="274" y="6685"/>
                  </a:cubicBezTo>
                  <a:cubicBezTo>
                    <a:pt x="821" y="11701"/>
                    <a:pt x="2523" y="13555"/>
                    <a:pt x="4894" y="16199"/>
                  </a:cubicBezTo>
                  <a:cubicBezTo>
                    <a:pt x="4985" y="14832"/>
                    <a:pt x="4559" y="12278"/>
                    <a:pt x="4559" y="12278"/>
                  </a:cubicBezTo>
                  <a:cubicBezTo>
                    <a:pt x="4559" y="12278"/>
                    <a:pt x="3465" y="7871"/>
                    <a:pt x="3252" y="5956"/>
                  </a:cubicBezTo>
                  <a:cubicBezTo>
                    <a:pt x="3009" y="4011"/>
                    <a:pt x="3678" y="819"/>
                    <a:pt x="3678" y="819"/>
                  </a:cubicBezTo>
                  <a:cubicBezTo>
                    <a:pt x="2727" y="280"/>
                    <a:pt x="1799" y="1"/>
                    <a:pt x="11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23;p80">
              <a:extLst>
                <a:ext uri="{FF2B5EF4-FFF2-40B4-BE49-F238E27FC236}">
                  <a16:creationId xmlns:a16="http://schemas.microsoft.com/office/drawing/2014/main" id="{A9505F1E-5ED7-5A56-55C0-42C30B7E9335}"/>
                </a:ext>
              </a:extLst>
            </p:cNvPr>
            <p:cNvSpPr/>
            <p:nvPr/>
          </p:nvSpPr>
          <p:spPr>
            <a:xfrm>
              <a:off x="-710750" y="7017713"/>
              <a:ext cx="149725" cy="423300"/>
            </a:xfrm>
            <a:custGeom>
              <a:avLst/>
              <a:gdLst/>
              <a:ahLst/>
              <a:cxnLst/>
              <a:rect l="l" t="t" r="r" b="b"/>
              <a:pathLst>
                <a:path w="5989" h="16932" extrusionOk="0">
                  <a:moveTo>
                    <a:pt x="1855" y="1"/>
                  </a:moveTo>
                  <a:cubicBezTo>
                    <a:pt x="1490" y="92"/>
                    <a:pt x="1217" y="244"/>
                    <a:pt x="1126" y="548"/>
                  </a:cubicBezTo>
                  <a:cubicBezTo>
                    <a:pt x="882" y="1399"/>
                    <a:pt x="1" y="4743"/>
                    <a:pt x="1095" y="9363"/>
                  </a:cubicBezTo>
                  <a:cubicBezTo>
                    <a:pt x="2159" y="13983"/>
                    <a:pt x="5837" y="16931"/>
                    <a:pt x="5837" y="16931"/>
                  </a:cubicBezTo>
                  <a:cubicBezTo>
                    <a:pt x="5928" y="16779"/>
                    <a:pt x="5989" y="16536"/>
                    <a:pt x="5989" y="16202"/>
                  </a:cubicBezTo>
                  <a:cubicBezTo>
                    <a:pt x="3618" y="13527"/>
                    <a:pt x="1916" y="11673"/>
                    <a:pt x="1369" y="6688"/>
                  </a:cubicBezTo>
                  <a:cubicBezTo>
                    <a:pt x="1095" y="4287"/>
                    <a:pt x="1581" y="1338"/>
                    <a:pt x="185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24;p80">
              <a:extLst>
                <a:ext uri="{FF2B5EF4-FFF2-40B4-BE49-F238E27FC236}">
                  <a16:creationId xmlns:a16="http://schemas.microsoft.com/office/drawing/2014/main" id="{42B5017D-E721-F164-5CAF-10936F60A78E}"/>
                </a:ext>
              </a:extLst>
            </p:cNvPr>
            <p:cNvSpPr/>
            <p:nvPr/>
          </p:nvSpPr>
          <p:spPr>
            <a:xfrm>
              <a:off x="-567875" y="7216813"/>
              <a:ext cx="117050" cy="129975"/>
            </a:xfrm>
            <a:custGeom>
              <a:avLst/>
              <a:gdLst/>
              <a:ahLst/>
              <a:cxnLst/>
              <a:rect l="l" t="t" r="r" b="b"/>
              <a:pathLst>
                <a:path w="4682" h="5199" extrusionOk="0">
                  <a:moveTo>
                    <a:pt x="2918" y="1"/>
                  </a:moveTo>
                  <a:cubicBezTo>
                    <a:pt x="2189" y="852"/>
                    <a:pt x="0" y="1703"/>
                    <a:pt x="0" y="1703"/>
                  </a:cubicBezTo>
                  <a:lnTo>
                    <a:pt x="61" y="2858"/>
                  </a:lnTo>
                  <a:cubicBezTo>
                    <a:pt x="61" y="2858"/>
                    <a:pt x="1785" y="4612"/>
                    <a:pt x="2970" y="5180"/>
                  </a:cubicBezTo>
                  <a:lnTo>
                    <a:pt x="2970" y="5180"/>
                  </a:lnTo>
                  <a:cubicBezTo>
                    <a:pt x="2912" y="5117"/>
                    <a:pt x="2962" y="4842"/>
                    <a:pt x="4681" y="3648"/>
                  </a:cubicBezTo>
                  <a:cubicBezTo>
                    <a:pt x="3861" y="1824"/>
                    <a:pt x="2918" y="1"/>
                    <a:pt x="2918" y="1"/>
                  </a:cubicBezTo>
                  <a:close/>
                  <a:moveTo>
                    <a:pt x="2970" y="5180"/>
                  </a:moveTo>
                  <a:cubicBezTo>
                    <a:pt x="2986" y="5197"/>
                    <a:pt x="3009" y="5198"/>
                    <a:pt x="3009" y="5198"/>
                  </a:cubicBezTo>
                  <a:cubicBezTo>
                    <a:pt x="2996" y="5192"/>
                    <a:pt x="2983" y="5186"/>
                    <a:pt x="2970" y="518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5;p80">
              <a:extLst>
                <a:ext uri="{FF2B5EF4-FFF2-40B4-BE49-F238E27FC236}">
                  <a16:creationId xmlns:a16="http://schemas.microsoft.com/office/drawing/2014/main" id="{6AA1A068-EBA4-00E6-5AA1-78036A03BBCD}"/>
                </a:ext>
              </a:extLst>
            </p:cNvPr>
            <p:cNvSpPr/>
            <p:nvPr/>
          </p:nvSpPr>
          <p:spPr>
            <a:xfrm>
              <a:off x="-728975" y="7189338"/>
              <a:ext cx="313400" cy="279850"/>
            </a:xfrm>
            <a:custGeom>
              <a:avLst/>
              <a:gdLst/>
              <a:ahLst/>
              <a:cxnLst/>
              <a:rect l="l" t="t" r="r" b="b"/>
              <a:pathLst>
                <a:path w="12536" h="11194" extrusionOk="0">
                  <a:moveTo>
                    <a:pt x="2069" y="0"/>
                  </a:moveTo>
                  <a:cubicBezTo>
                    <a:pt x="1989" y="0"/>
                    <a:pt x="1917" y="20"/>
                    <a:pt x="1855" y="66"/>
                  </a:cubicBezTo>
                  <a:cubicBezTo>
                    <a:pt x="1459" y="370"/>
                    <a:pt x="2128" y="1282"/>
                    <a:pt x="2128" y="1282"/>
                  </a:cubicBezTo>
                  <a:cubicBezTo>
                    <a:pt x="2128" y="1282"/>
                    <a:pt x="1523" y="630"/>
                    <a:pt x="1168" y="630"/>
                  </a:cubicBezTo>
                  <a:cubicBezTo>
                    <a:pt x="1117" y="630"/>
                    <a:pt x="1072" y="644"/>
                    <a:pt x="1034" y="674"/>
                  </a:cubicBezTo>
                  <a:cubicBezTo>
                    <a:pt x="760" y="917"/>
                    <a:pt x="1307" y="1829"/>
                    <a:pt x="1307" y="1829"/>
                  </a:cubicBezTo>
                  <a:cubicBezTo>
                    <a:pt x="1307" y="1829"/>
                    <a:pt x="801" y="1210"/>
                    <a:pt x="466" y="1210"/>
                  </a:cubicBezTo>
                  <a:cubicBezTo>
                    <a:pt x="374" y="1210"/>
                    <a:pt x="296" y="1256"/>
                    <a:pt x="244" y="1373"/>
                  </a:cubicBezTo>
                  <a:cubicBezTo>
                    <a:pt x="0" y="1920"/>
                    <a:pt x="1551" y="3926"/>
                    <a:pt x="1551" y="3926"/>
                  </a:cubicBezTo>
                  <a:cubicBezTo>
                    <a:pt x="2037" y="4747"/>
                    <a:pt x="2766" y="5476"/>
                    <a:pt x="2766" y="5476"/>
                  </a:cubicBezTo>
                  <a:cubicBezTo>
                    <a:pt x="5411" y="8820"/>
                    <a:pt x="8146" y="10856"/>
                    <a:pt x="9757" y="11160"/>
                  </a:cubicBezTo>
                  <a:cubicBezTo>
                    <a:pt x="9876" y="11183"/>
                    <a:pt x="9991" y="11193"/>
                    <a:pt x="10105" y="11193"/>
                  </a:cubicBezTo>
                  <a:cubicBezTo>
                    <a:pt x="11535" y="11193"/>
                    <a:pt x="12536" y="9488"/>
                    <a:pt x="12311" y="7939"/>
                  </a:cubicBezTo>
                  <a:cubicBezTo>
                    <a:pt x="12189" y="7270"/>
                    <a:pt x="11703" y="5993"/>
                    <a:pt x="11125" y="4747"/>
                  </a:cubicBezTo>
                  <a:cubicBezTo>
                    <a:pt x="9423" y="5932"/>
                    <a:pt x="9362" y="6206"/>
                    <a:pt x="9423" y="6297"/>
                  </a:cubicBezTo>
                  <a:cubicBezTo>
                    <a:pt x="8177" y="5659"/>
                    <a:pt x="4377" y="1890"/>
                    <a:pt x="4377" y="1890"/>
                  </a:cubicBezTo>
                  <a:cubicBezTo>
                    <a:pt x="4377" y="1890"/>
                    <a:pt x="4499" y="1525"/>
                    <a:pt x="4377" y="917"/>
                  </a:cubicBezTo>
                  <a:cubicBezTo>
                    <a:pt x="4346" y="708"/>
                    <a:pt x="4279" y="632"/>
                    <a:pt x="4194" y="632"/>
                  </a:cubicBezTo>
                  <a:cubicBezTo>
                    <a:pt x="4032" y="632"/>
                    <a:pt x="3807" y="910"/>
                    <a:pt x="3648" y="1069"/>
                  </a:cubicBezTo>
                  <a:cubicBezTo>
                    <a:pt x="3359" y="807"/>
                    <a:pt x="2572" y="0"/>
                    <a:pt x="2069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6;p80">
              <a:extLst>
                <a:ext uri="{FF2B5EF4-FFF2-40B4-BE49-F238E27FC236}">
                  <a16:creationId xmlns:a16="http://schemas.microsoft.com/office/drawing/2014/main" id="{BEB57D30-815A-8E9D-D1F5-5A26EA8CC164}"/>
                </a:ext>
              </a:extLst>
            </p:cNvPr>
            <p:cNvSpPr/>
            <p:nvPr/>
          </p:nvSpPr>
          <p:spPr>
            <a:xfrm>
              <a:off x="-1115000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60" y="1"/>
                  </a:moveTo>
                  <a:cubicBezTo>
                    <a:pt x="1524" y="1"/>
                    <a:pt x="688" y="247"/>
                    <a:pt x="0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69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17" y="163"/>
                    <a:pt x="3038" y="1"/>
                    <a:pt x="236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7;p80">
              <a:extLst>
                <a:ext uri="{FF2B5EF4-FFF2-40B4-BE49-F238E27FC236}">
                  <a16:creationId xmlns:a16="http://schemas.microsoft.com/office/drawing/2014/main" id="{D99106AA-5AE2-D19A-C481-316FA727E6A4}"/>
                </a:ext>
              </a:extLst>
            </p:cNvPr>
            <p:cNvSpPr/>
            <p:nvPr/>
          </p:nvSpPr>
          <p:spPr>
            <a:xfrm>
              <a:off x="-1118050" y="6719013"/>
              <a:ext cx="110975" cy="57100"/>
            </a:xfrm>
            <a:custGeom>
              <a:avLst/>
              <a:gdLst/>
              <a:ahLst/>
              <a:cxnLst/>
              <a:rect l="l" t="t" r="r" b="b"/>
              <a:pathLst>
                <a:path w="4439" h="2284" extrusionOk="0">
                  <a:moveTo>
                    <a:pt x="2298" y="1"/>
                  </a:moveTo>
                  <a:cubicBezTo>
                    <a:pt x="1859" y="1"/>
                    <a:pt x="1386" y="99"/>
                    <a:pt x="913" y="368"/>
                  </a:cubicBezTo>
                  <a:cubicBezTo>
                    <a:pt x="274" y="763"/>
                    <a:pt x="1" y="1523"/>
                    <a:pt x="122" y="2283"/>
                  </a:cubicBezTo>
                  <a:cubicBezTo>
                    <a:pt x="810" y="1797"/>
                    <a:pt x="1646" y="1551"/>
                    <a:pt x="2482" y="1551"/>
                  </a:cubicBezTo>
                  <a:cubicBezTo>
                    <a:pt x="3160" y="1551"/>
                    <a:pt x="3839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1"/>
                    <a:pt x="229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8;p80">
              <a:extLst>
                <a:ext uri="{FF2B5EF4-FFF2-40B4-BE49-F238E27FC236}">
                  <a16:creationId xmlns:a16="http://schemas.microsoft.com/office/drawing/2014/main" id="{E5AC9DC6-3182-B034-6C3D-3B480466CFFB}"/>
                </a:ext>
              </a:extLst>
            </p:cNvPr>
            <p:cNvSpPr/>
            <p:nvPr/>
          </p:nvSpPr>
          <p:spPr>
            <a:xfrm>
              <a:off x="-1083100" y="6760788"/>
              <a:ext cx="66900" cy="57100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146" y="0"/>
                  </a:moveTo>
                  <a:cubicBezTo>
                    <a:pt x="766" y="0"/>
                    <a:pt x="373" y="82"/>
                    <a:pt x="31" y="156"/>
                  </a:cubicBezTo>
                  <a:cubicBezTo>
                    <a:pt x="1" y="187"/>
                    <a:pt x="1" y="217"/>
                    <a:pt x="31" y="217"/>
                  </a:cubicBezTo>
                  <a:cubicBezTo>
                    <a:pt x="388" y="217"/>
                    <a:pt x="796" y="137"/>
                    <a:pt x="1179" y="137"/>
                  </a:cubicBezTo>
                  <a:cubicBezTo>
                    <a:pt x="1580" y="137"/>
                    <a:pt x="1956" y="224"/>
                    <a:pt x="2220" y="582"/>
                  </a:cubicBezTo>
                  <a:cubicBezTo>
                    <a:pt x="2554" y="1038"/>
                    <a:pt x="2493" y="1676"/>
                    <a:pt x="2524" y="2193"/>
                  </a:cubicBezTo>
                  <a:cubicBezTo>
                    <a:pt x="2524" y="2253"/>
                    <a:pt x="2562" y="2284"/>
                    <a:pt x="2600" y="2284"/>
                  </a:cubicBezTo>
                  <a:cubicBezTo>
                    <a:pt x="2638" y="2284"/>
                    <a:pt x="2676" y="2253"/>
                    <a:pt x="2676" y="2193"/>
                  </a:cubicBezTo>
                  <a:cubicBezTo>
                    <a:pt x="2676" y="1585"/>
                    <a:pt x="2676" y="855"/>
                    <a:pt x="2220" y="369"/>
                  </a:cubicBezTo>
                  <a:cubicBezTo>
                    <a:pt x="1925" y="89"/>
                    <a:pt x="1542" y="0"/>
                    <a:pt x="11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9;p80">
              <a:extLst>
                <a:ext uri="{FF2B5EF4-FFF2-40B4-BE49-F238E27FC236}">
                  <a16:creationId xmlns:a16="http://schemas.microsoft.com/office/drawing/2014/main" id="{1FEDB4D9-7DB4-87BE-4ACF-ACB01C1E22C7}"/>
                </a:ext>
              </a:extLst>
            </p:cNvPr>
            <p:cNvSpPr/>
            <p:nvPr/>
          </p:nvSpPr>
          <p:spPr>
            <a:xfrm>
              <a:off x="-1054700" y="6776563"/>
              <a:ext cx="39100" cy="23575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1"/>
                  </a:moveTo>
                  <a:cubicBezTo>
                    <a:pt x="390" y="1"/>
                    <a:pt x="220" y="58"/>
                    <a:pt x="50" y="194"/>
                  </a:cubicBezTo>
                  <a:cubicBezTo>
                    <a:pt x="1" y="243"/>
                    <a:pt x="32" y="293"/>
                    <a:pt x="78" y="293"/>
                  </a:cubicBezTo>
                  <a:cubicBezTo>
                    <a:pt x="89" y="293"/>
                    <a:pt x="100" y="291"/>
                    <a:pt x="111" y="285"/>
                  </a:cubicBezTo>
                  <a:cubicBezTo>
                    <a:pt x="264" y="229"/>
                    <a:pt x="404" y="193"/>
                    <a:pt x="535" y="193"/>
                  </a:cubicBezTo>
                  <a:cubicBezTo>
                    <a:pt x="689" y="193"/>
                    <a:pt x="830" y="244"/>
                    <a:pt x="962" y="376"/>
                  </a:cubicBezTo>
                  <a:cubicBezTo>
                    <a:pt x="1145" y="528"/>
                    <a:pt x="126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3" y="872"/>
                    <a:pt x="1540" y="802"/>
                  </a:cubicBezTo>
                  <a:cubicBezTo>
                    <a:pt x="1343" y="385"/>
                    <a:pt x="971" y="1"/>
                    <a:pt x="5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30;p80">
              <a:extLst>
                <a:ext uri="{FF2B5EF4-FFF2-40B4-BE49-F238E27FC236}">
                  <a16:creationId xmlns:a16="http://schemas.microsoft.com/office/drawing/2014/main" id="{FC1A754B-ACC6-0133-19C9-E086CA2A4B24}"/>
                </a:ext>
              </a:extLst>
            </p:cNvPr>
            <p:cNvSpPr/>
            <p:nvPr/>
          </p:nvSpPr>
          <p:spPr>
            <a:xfrm>
              <a:off x="-517725" y="6757763"/>
              <a:ext cx="107925" cy="68575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1970" y="1"/>
                  </a:moveTo>
                  <a:cubicBezTo>
                    <a:pt x="1294" y="1"/>
                    <a:pt x="613" y="163"/>
                    <a:pt x="0" y="490"/>
                  </a:cubicBezTo>
                  <a:lnTo>
                    <a:pt x="0" y="2405"/>
                  </a:lnTo>
                  <a:cubicBezTo>
                    <a:pt x="663" y="2640"/>
                    <a:pt x="1248" y="2742"/>
                    <a:pt x="1755" y="2742"/>
                  </a:cubicBezTo>
                  <a:cubicBezTo>
                    <a:pt x="3342" y="2742"/>
                    <a:pt x="4178" y="1746"/>
                    <a:pt x="4317" y="733"/>
                  </a:cubicBezTo>
                  <a:cubicBezTo>
                    <a:pt x="3629" y="247"/>
                    <a:pt x="2802" y="1"/>
                    <a:pt x="197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31;p80">
              <a:extLst>
                <a:ext uri="{FF2B5EF4-FFF2-40B4-BE49-F238E27FC236}">
                  <a16:creationId xmlns:a16="http://schemas.microsoft.com/office/drawing/2014/main" id="{6314356E-DF92-DE72-A467-5B04302A4841}"/>
                </a:ext>
              </a:extLst>
            </p:cNvPr>
            <p:cNvSpPr/>
            <p:nvPr/>
          </p:nvSpPr>
          <p:spPr>
            <a:xfrm>
              <a:off x="-517725" y="6725613"/>
              <a:ext cx="110975" cy="50500"/>
            </a:xfrm>
            <a:custGeom>
              <a:avLst/>
              <a:gdLst/>
              <a:ahLst/>
              <a:cxnLst/>
              <a:rect l="l" t="t" r="r" b="b"/>
              <a:pathLst>
                <a:path w="4439" h="2020" extrusionOk="0">
                  <a:moveTo>
                    <a:pt x="1472" y="0"/>
                  </a:moveTo>
                  <a:cubicBezTo>
                    <a:pt x="565" y="0"/>
                    <a:pt x="0" y="469"/>
                    <a:pt x="0" y="469"/>
                  </a:cubicBezTo>
                  <a:lnTo>
                    <a:pt x="0" y="1776"/>
                  </a:lnTo>
                  <a:cubicBezTo>
                    <a:pt x="613" y="1449"/>
                    <a:pt x="1294" y="1287"/>
                    <a:pt x="1972" y="1287"/>
                  </a:cubicBezTo>
                  <a:cubicBezTo>
                    <a:pt x="2808" y="1287"/>
                    <a:pt x="3642" y="1533"/>
                    <a:pt x="4347" y="2019"/>
                  </a:cubicBezTo>
                  <a:cubicBezTo>
                    <a:pt x="4438" y="1259"/>
                    <a:pt x="3648" y="803"/>
                    <a:pt x="3010" y="439"/>
                  </a:cubicBezTo>
                  <a:cubicBezTo>
                    <a:pt x="2434" y="111"/>
                    <a:pt x="1913" y="0"/>
                    <a:pt x="147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80">
              <a:extLst>
                <a:ext uri="{FF2B5EF4-FFF2-40B4-BE49-F238E27FC236}">
                  <a16:creationId xmlns:a16="http://schemas.microsoft.com/office/drawing/2014/main" id="{3D6E1436-EC94-DF84-5949-E33297B5660C}"/>
                </a:ext>
              </a:extLst>
            </p:cNvPr>
            <p:cNvSpPr/>
            <p:nvPr/>
          </p:nvSpPr>
          <p:spPr>
            <a:xfrm>
              <a:off x="-508600" y="6760788"/>
              <a:ext cx="66875" cy="57100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542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0" y="2193"/>
                  </a:cubicBezTo>
                  <a:cubicBezTo>
                    <a:pt x="15" y="2253"/>
                    <a:pt x="61" y="2284"/>
                    <a:pt x="103" y="2284"/>
                  </a:cubicBezTo>
                  <a:cubicBezTo>
                    <a:pt x="145" y="2284"/>
                    <a:pt x="182" y="2253"/>
                    <a:pt x="182" y="2193"/>
                  </a:cubicBezTo>
                  <a:cubicBezTo>
                    <a:pt x="182" y="1676"/>
                    <a:pt x="152" y="1038"/>
                    <a:pt x="456" y="582"/>
                  </a:cubicBezTo>
                  <a:cubicBezTo>
                    <a:pt x="714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7"/>
                    <a:pt x="2645" y="156"/>
                  </a:cubicBezTo>
                  <a:cubicBezTo>
                    <a:pt x="2318" y="82"/>
                    <a:pt x="1925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3;p80">
              <a:extLst>
                <a:ext uri="{FF2B5EF4-FFF2-40B4-BE49-F238E27FC236}">
                  <a16:creationId xmlns:a16="http://schemas.microsoft.com/office/drawing/2014/main" id="{3013A0F8-FDDE-7B46-2108-DE520623AF29}"/>
                </a:ext>
              </a:extLst>
            </p:cNvPr>
            <p:cNvSpPr/>
            <p:nvPr/>
          </p:nvSpPr>
          <p:spPr>
            <a:xfrm>
              <a:off x="-508450" y="6776888"/>
              <a:ext cx="38350" cy="23250"/>
            </a:xfrm>
            <a:custGeom>
              <a:avLst/>
              <a:gdLst/>
              <a:ahLst/>
              <a:cxnLst/>
              <a:rect l="l" t="t" r="r" b="b"/>
              <a:pathLst>
                <a:path w="1534" h="930" extrusionOk="0">
                  <a:moveTo>
                    <a:pt x="1000" y="1"/>
                  </a:moveTo>
                  <a:cubicBezTo>
                    <a:pt x="583" y="1"/>
                    <a:pt x="200" y="371"/>
                    <a:pt x="25" y="789"/>
                  </a:cubicBezTo>
                  <a:cubicBezTo>
                    <a:pt x="1" y="859"/>
                    <a:pt x="50" y="930"/>
                    <a:pt x="102" y="930"/>
                  </a:cubicBezTo>
                  <a:cubicBezTo>
                    <a:pt x="117" y="930"/>
                    <a:pt x="132" y="924"/>
                    <a:pt x="146" y="910"/>
                  </a:cubicBezTo>
                  <a:cubicBezTo>
                    <a:pt x="298" y="728"/>
                    <a:pt x="389" y="515"/>
                    <a:pt x="572" y="363"/>
                  </a:cubicBezTo>
                  <a:cubicBezTo>
                    <a:pt x="720" y="231"/>
                    <a:pt x="868" y="180"/>
                    <a:pt x="1022" y="180"/>
                  </a:cubicBezTo>
                  <a:cubicBezTo>
                    <a:pt x="1151" y="180"/>
                    <a:pt x="1284" y="216"/>
                    <a:pt x="1423" y="272"/>
                  </a:cubicBezTo>
                  <a:cubicBezTo>
                    <a:pt x="1434" y="278"/>
                    <a:pt x="1445" y="280"/>
                    <a:pt x="1455" y="280"/>
                  </a:cubicBezTo>
                  <a:cubicBezTo>
                    <a:pt x="1502" y="280"/>
                    <a:pt x="1533" y="230"/>
                    <a:pt x="1484" y="181"/>
                  </a:cubicBezTo>
                  <a:cubicBezTo>
                    <a:pt x="1324" y="55"/>
                    <a:pt x="1160" y="1"/>
                    <a:pt x="100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4;p80">
              <a:extLst>
                <a:ext uri="{FF2B5EF4-FFF2-40B4-BE49-F238E27FC236}">
                  <a16:creationId xmlns:a16="http://schemas.microsoft.com/office/drawing/2014/main" id="{A2171684-0440-D2DE-DC15-3E05A9A8DB03}"/>
                </a:ext>
              </a:extLst>
            </p:cNvPr>
            <p:cNvSpPr/>
            <p:nvPr/>
          </p:nvSpPr>
          <p:spPr>
            <a:xfrm>
              <a:off x="-813325" y="7000238"/>
              <a:ext cx="126175" cy="64675"/>
            </a:xfrm>
            <a:custGeom>
              <a:avLst/>
              <a:gdLst/>
              <a:ahLst/>
              <a:cxnLst/>
              <a:rect l="l" t="t" r="r" b="b"/>
              <a:pathLst>
                <a:path w="5047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2" y="1277"/>
                    <a:pt x="0" y="1429"/>
                  </a:cubicBezTo>
                  <a:cubicBezTo>
                    <a:pt x="0" y="1429"/>
                    <a:pt x="1083" y="2587"/>
                    <a:pt x="2708" y="2587"/>
                  </a:cubicBezTo>
                  <a:cubicBezTo>
                    <a:pt x="3394" y="2587"/>
                    <a:pt x="4177" y="238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5;p80">
              <a:extLst>
                <a:ext uri="{FF2B5EF4-FFF2-40B4-BE49-F238E27FC236}">
                  <a16:creationId xmlns:a16="http://schemas.microsoft.com/office/drawing/2014/main" id="{306FCB21-7C19-650E-3B23-7F89A103352D}"/>
                </a:ext>
              </a:extLst>
            </p:cNvPr>
            <p:cNvSpPr/>
            <p:nvPr/>
          </p:nvSpPr>
          <p:spPr>
            <a:xfrm>
              <a:off x="-813325" y="6953138"/>
              <a:ext cx="135275" cy="70675"/>
            </a:xfrm>
            <a:custGeom>
              <a:avLst/>
              <a:gdLst/>
              <a:ahLst/>
              <a:cxnLst/>
              <a:rect l="l" t="t" r="r" b="b"/>
              <a:pathLst>
                <a:path w="5411" h="2827" extrusionOk="0">
                  <a:moveTo>
                    <a:pt x="5411" y="0"/>
                  </a:moveTo>
                  <a:lnTo>
                    <a:pt x="0" y="426"/>
                  </a:lnTo>
                  <a:cubicBezTo>
                    <a:pt x="0" y="426"/>
                    <a:pt x="426" y="1763"/>
                    <a:pt x="183" y="2827"/>
                  </a:cubicBezTo>
                  <a:cubicBezTo>
                    <a:pt x="1763" y="2280"/>
                    <a:pt x="3374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36;p80">
              <a:extLst>
                <a:ext uri="{FF2B5EF4-FFF2-40B4-BE49-F238E27FC236}">
                  <a16:creationId xmlns:a16="http://schemas.microsoft.com/office/drawing/2014/main" id="{DCFB2D84-EC63-E66C-023C-99DFDA929486}"/>
                </a:ext>
              </a:extLst>
            </p:cNvPr>
            <p:cNvSpPr/>
            <p:nvPr/>
          </p:nvSpPr>
          <p:spPr>
            <a:xfrm>
              <a:off x="-1019000" y="6472613"/>
              <a:ext cx="522575" cy="492675"/>
            </a:xfrm>
            <a:custGeom>
              <a:avLst/>
              <a:gdLst/>
              <a:ahLst/>
              <a:cxnLst/>
              <a:rect l="l" t="t" r="r" b="b"/>
              <a:pathLst>
                <a:path w="20903" h="19707" extrusionOk="0">
                  <a:moveTo>
                    <a:pt x="7888" y="0"/>
                  </a:moveTo>
                  <a:cubicBezTo>
                    <a:pt x="3785" y="0"/>
                    <a:pt x="1" y="2090"/>
                    <a:pt x="203" y="9920"/>
                  </a:cubicBezTo>
                  <a:cubicBezTo>
                    <a:pt x="203" y="9920"/>
                    <a:pt x="81" y="13598"/>
                    <a:pt x="963" y="15422"/>
                  </a:cubicBezTo>
                  <a:cubicBezTo>
                    <a:pt x="1844" y="17246"/>
                    <a:pt x="4823" y="19282"/>
                    <a:pt x="8805" y="19647"/>
                  </a:cubicBezTo>
                  <a:cubicBezTo>
                    <a:pt x="9238" y="19687"/>
                    <a:pt x="9687" y="19707"/>
                    <a:pt x="10144" y="19707"/>
                  </a:cubicBezTo>
                  <a:cubicBezTo>
                    <a:pt x="13866" y="19707"/>
                    <a:pt x="18175" y="18392"/>
                    <a:pt x="19231" y="15847"/>
                  </a:cubicBezTo>
                  <a:cubicBezTo>
                    <a:pt x="20447" y="12960"/>
                    <a:pt x="20902" y="10984"/>
                    <a:pt x="20538" y="8066"/>
                  </a:cubicBezTo>
                  <a:cubicBezTo>
                    <a:pt x="20173" y="5148"/>
                    <a:pt x="20021" y="3841"/>
                    <a:pt x="17316" y="2534"/>
                  </a:cubicBezTo>
                  <a:cubicBezTo>
                    <a:pt x="15996" y="1896"/>
                    <a:pt x="11797" y="0"/>
                    <a:pt x="788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37;p80">
              <a:extLst>
                <a:ext uri="{FF2B5EF4-FFF2-40B4-BE49-F238E27FC236}">
                  <a16:creationId xmlns:a16="http://schemas.microsoft.com/office/drawing/2014/main" id="{F920F5A3-0E3C-7127-F39D-58020A2A4BD0}"/>
                </a:ext>
              </a:extLst>
            </p:cNvPr>
            <p:cNvSpPr/>
            <p:nvPr/>
          </p:nvSpPr>
          <p:spPr>
            <a:xfrm>
              <a:off x="-898425" y="6736563"/>
              <a:ext cx="28900" cy="34975"/>
            </a:xfrm>
            <a:custGeom>
              <a:avLst/>
              <a:gdLst/>
              <a:ahLst/>
              <a:cxnLst/>
              <a:rect l="l" t="t" r="r" b="b"/>
              <a:pathLst>
                <a:path w="1156" h="1399" extrusionOk="0">
                  <a:moveTo>
                    <a:pt x="578" y="1"/>
                  </a:moveTo>
                  <a:cubicBezTo>
                    <a:pt x="243" y="1"/>
                    <a:pt x="0" y="304"/>
                    <a:pt x="0" y="700"/>
                  </a:cubicBezTo>
                  <a:cubicBezTo>
                    <a:pt x="0" y="1095"/>
                    <a:pt x="243" y="1399"/>
                    <a:pt x="578" y="1399"/>
                  </a:cubicBezTo>
                  <a:cubicBezTo>
                    <a:pt x="912" y="1399"/>
                    <a:pt x="1155" y="1095"/>
                    <a:pt x="1155" y="700"/>
                  </a:cubicBezTo>
                  <a:cubicBezTo>
                    <a:pt x="1155" y="304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38;p80">
              <a:extLst>
                <a:ext uri="{FF2B5EF4-FFF2-40B4-BE49-F238E27FC236}">
                  <a16:creationId xmlns:a16="http://schemas.microsoft.com/office/drawing/2014/main" id="{51B67D06-AF3D-03AE-184D-B1F9439898A7}"/>
                </a:ext>
              </a:extLst>
            </p:cNvPr>
            <p:cNvSpPr/>
            <p:nvPr/>
          </p:nvSpPr>
          <p:spPr>
            <a:xfrm>
              <a:off x="-658300" y="67365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608" y="1"/>
                  </a:moveTo>
                  <a:cubicBezTo>
                    <a:pt x="274" y="1"/>
                    <a:pt x="0" y="335"/>
                    <a:pt x="0" y="700"/>
                  </a:cubicBezTo>
                  <a:cubicBezTo>
                    <a:pt x="0" y="1095"/>
                    <a:pt x="274" y="1429"/>
                    <a:pt x="608" y="1429"/>
                  </a:cubicBezTo>
                  <a:cubicBezTo>
                    <a:pt x="912" y="1429"/>
                    <a:pt x="1186" y="1095"/>
                    <a:pt x="1186" y="700"/>
                  </a:cubicBezTo>
                  <a:cubicBezTo>
                    <a:pt x="1186" y="335"/>
                    <a:pt x="912" y="1"/>
                    <a:pt x="60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39;p80">
              <a:extLst>
                <a:ext uri="{FF2B5EF4-FFF2-40B4-BE49-F238E27FC236}">
                  <a16:creationId xmlns:a16="http://schemas.microsoft.com/office/drawing/2014/main" id="{769548FC-AEEF-22A6-AD9C-8A88134AF7D2}"/>
                </a:ext>
              </a:extLst>
            </p:cNvPr>
            <p:cNvSpPr/>
            <p:nvPr/>
          </p:nvSpPr>
          <p:spPr>
            <a:xfrm>
              <a:off x="-779900" y="6720038"/>
              <a:ext cx="36500" cy="63000"/>
            </a:xfrm>
            <a:custGeom>
              <a:avLst/>
              <a:gdLst/>
              <a:ahLst/>
              <a:cxnLst/>
              <a:rect l="l" t="t" r="r" b="b"/>
              <a:pathLst>
                <a:path w="1460" h="2520" extrusionOk="0">
                  <a:moveTo>
                    <a:pt x="324" y="0"/>
                  </a:moveTo>
                  <a:cubicBezTo>
                    <a:pt x="312" y="0"/>
                    <a:pt x="305" y="8"/>
                    <a:pt x="305" y="23"/>
                  </a:cubicBezTo>
                  <a:cubicBezTo>
                    <a:pt x="214" y="327"/>
                    <a:pt x="153" y="692"/>
                    <a:pt x="92" y="1026"/>
                  </a:cubicBezTo>
                  <a:cubicBezTo>
                    <a:pt x="62" y="1239"/>
                    <a:pt x="1" y="1482"/>
                    <a:pt x="122" y="1695"/>
                  </a:cubicBezTo>
                  <a:cubicBezTo>
                    <a:pt x="177" y="1831"/>
                    <a:pt x="304" y="1943"/>
                    <a:pt x="440" y="1943"/>
                  </a:cubicBezTo>
                  <a:cubicBezTo>
                    <a:pt x="455" y="1943"/>
                    <a:pt x="471" y="1941"/>
                    <a:pt x="487" y="1938"/>
                  </a:cubicBezTo>
                  <a:cubicBezTo>
                    <a:pt x="578" y="1938"/>
                    <a:pt x="670" y="1877"/>
                    <a:pt x="730" y="1847"/>
                  </a:cubicBezTo>
                  <a:cubicBezTo>
                    <a:pt x="761" y="1817"/>
                    <a:pt x="822" y="1756"/>
                    <a:pt x="852" y="1756"/>
                  </a:cubicBezTo>
                  <a:cubicBezTo>
                    <a:pt x="903" y="1715"/>
                    <a:pt x="943" y="1695"/>
                    <a:pt x="975" y="1695"/>
                  </a:cubicBezTo>
                  <a:cubicBezTo>
                    <a:pt x="1038" y="1695"/>
                    <a:pt x="1065" y="1776"/>
                    <a:pt x="1065" y="1938"/>
                  </a:cubicBezTo>
                  <a:cubicBezTo>
                    <a:pt x="1217" y="2151"/>
                    <a:pt x="1186" y="2272"/>
                    <a:pt x="943" y="2333"/>
                  </a:cubicBezTo>
                  <a:cubicBezTo>
                    <a:pt x="831" y="2361"/>
                    <a:pt x="848" y="2519"/>
                    <a:pt x="947" y="2519"/>
                  </a:cubicBezTo>
                  <a:cubicBezTo>
                    <a:pt x="955" y="2519"/>
                    <a:pt x="964" y="2518"/>
                    <a:pt x="974" y="2516"/>
                  </a:cubicBezTo>
                  <a:cubicBezTo>
                    <a:pt x="1217" y="2424"/>
                    <a:pt x="1460" y="2181"/>
                    <a:pt x="1460" y="1908"/>
                  </a:cubicBezTo>
                  <a:cubicBezTo>
                    <a:pt x="1429" y="1695"/>
                    <a:pt x="1217" y="1513"/>
                    <a:pt x="1004" y="1513"/>
                  </a:cubicBezTo>
                  <a:cubicBezTo>
                    <a:pt x="852" y="1513"/>
                    <a:pt x="791" y="1634"/>
                    <a:pt x="639" y="1695"/>
                  </a:cubicBezTo>
                  <a:cubicBezTo>
                    <a:pt x="563" y="1724"/>
                    <a:pt x="500" y="1738"/>
                    <a:pt x="448" y="1738"/>
                  </a:cubicBezTo>
                  <a:cubicBezTo>
                    <a:pt x="125" y="1738"/>
                    <a:pt x="222" y="1231"/>
                    <a:pt x="274" y="996"/>
                  </a:cubicBezTo>
                  <a:cubicBezTo>
                    <a:pt x="305" y="722"/>
                    <a:pt x="518" y="297"/>
                    <a:pt x="366" y="23"/>
                  </a:cubicBezTo>
                  <a:cubicBezTo>
                    <a:pt x="350" y="8"/>
                    <a:pt x="335" y="0"/>
                    <a:pt x="3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40;p80">
              <a:extLst>
                <a:ext uri="{FF2B5EF4-FFF2-40B4-BE49-F238E27FC236}">
                  <a16:creationId xmlns:a16="http://schemas.microsoft.com/office/drawing/2014/main" id="{B9D04602-5E55-870C-80F1-6A3AC2B177E6}"/>
                </a:ext>
              </a:extLst>
            </p:cNvPr>
            <p:cNvSpPr/>
            <p:nvPr/>
          </p:nvSpPr>
          <p:spPr>
            <a:xfrm>
              <a:off x="-785200" y="6820163"/>
              <a:ext cx="53975" cy="25900"/>
            </a:xfrm>
            <a:custGeom>
              <a:avLst/>
              <a:gdLst/>
              <a:ahLst/>
              <a:cxnLst/>
              <a:rect l="l" t="t" r="r" b="b"/>
              <a:pathLst>
                <a:path w="2159" h="1036" extrusionOk="0">
                  <a:moveTo>
                    <a:pt x="2048" y="0"/>
                  </a:moveTo>
                  <a:cubicBezTo>
                    <a:pt x="1991" y="0"/>
                    <a:pt x="1930" y="30"/>
                    <a:pt x="1915" y="91"/>
                  </a:cubicBezTo>
                  <a:cubicBezTo>
                    <a:pt x="1857" y="526"/>
                    <a:pt x="1578" y="823"/>
                    <a:pt x="1156" y="823"/>
                  </a:cubicBezTo>
                  <a:cubicBezTo>
                    <a:pt x="1136" y="823"/>
                    <a:pt x="1115" y="822"/>
                    <a:pt x="1094" y="821"/>
                  </a:cubicBezTo>
                  <a:cubicBezTo>
                    <a:pt x="882" y="821"/>
                    <a:pt x="669" y="760"/>
                    <a:pt x="517" y="608"/>
                  </a:cubicBezTo>
                  <a:cubicBezTo>
                    <a:pt x="365" y="486"/>
                    <a:pt x="334" y="304"/>
                    <a:pt x="213" y="152"/>
                  </a:cubicBezTo>
                  <a:cubicBezTo>
                    <a:pt x="213" y="152"/>
                    <a:pt x="182" y="152"/>
                    <a:pt x="152" y="182"/>
                  </a:cubicBezTo>
                  <a:cubicBezTo>
                    <a:pt x="0" y="669"/>
                    <a:pt x="730" y="1033"/>
                    <a:pt x="1125" y="1033"/>
                  </a:cubicBezTo>
                  <a:cubicBezTo>
                    <a:pt x="1144" y="1035"/>
                    <a:pt x="1164" y="1035"/>
                    <a:pt x="1184" y="1035"/>
                  </a:cubicBezTo>
                  <a:cubicBezTo>
                    <a:pt x="1706" y="1035"/>
                    <a:pt x="2158" y="648"/>
                    <a:pt x="2158" y="91"/>
                  </a:cubicBezTo>
                  <a:cubicBezTo>
                    <a:pt x="2158" y="30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941;p80">
              <a:extLst>
                <a:ext uri="{FF2B5EF4-FFF2-40B4-BE49-F238E27FC236}">
                  <a16:creationId xmlns:a16="http://schemas.microsoft.com/office/drawing/2014/main" id="{9232E47D-7FF8-D5B8-7F5A-2F03C8E85625}"/>
                </a:ext>
              </a:extLst>
            </p:cNvPr>
            <p:cNvSpPr/>
            <p:nvPr/>
          </p:nvSpPr>
          <p:spPr>
            <a:xfrm>
              <a:off x="-944500" y="6652888"/>
              <a:ext cx="49125" cy="34375"/>
            </a:xfrm>
            <a:custGeom>
              <a:avLst/>
              <a:gdLst/>
              <a:ahLst/>
              <a:cxnLst/>
              <a:rect l="l" t="t" r="r" b="b"/>
              <a:pathLst>
                <a:path w="1965" h="1375" extrusionOk="0">
                  <a:moveTo>
                    <a:pt x="1756" y="0"/>
                  </a:moveTo>
                  <a:cubicBezTo>
                    <a:pt x="1088" y="0"/>
                    <a:pt x="136" y="642"/>
                    <a:pt x="19" y="1311"/>
                  </a:cubicBezTo>
                  <a:cubicBezTo>
                    <a:pt x="1" y="1349"/>
                    <a:pt x="28" y="1375"/>
                    <a:pt x="52" y="1375"/>
                  </a:cubicBezTo>
                  <a:cubicBezTo>
                    <a:pt x="67" y="1375"/>
                    <a:pt x="80" y="1365"/>
                    <a:pt x="80" y="1341"/>
                  </a:cubicBezTo>
                  <a:cubicBezTo>
                    <a:pt x="567" y="703"/>
                    <a:pt x="1083" y="308"/>
                    <a:pt x="1874" y="156"/>
                  </a:cubicBezTo>
                  <a:cubicBezTo>
                    <a:pt x="1965" y="126"/>
                    <a:pt x="1934" y="4"/>
                    <a:pt x="1843" y="4"/>
                  </a:cubicBezTo>
                  <a:cubicBezTo>
                    <a:pt x="1815" y="1"/>
                    <a:pt x="1786" y="0"/>
                    <a:pt x="175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942;p80">
              <a:extLst>
                <a:ext uri="{FF2B5EF4-FFF2-40B4-BE49-F238E27FC236}">
                  <a16:creationId xmlns:a16="http://schemas.microsoft.com/office/drawing/2014/main" id="{EE693BCC-9256-A2ED-9BBF-03F8B7EE56C6}"/>
                </a:ext>
              </a:extLst>
            </p:cNvPr>
            <p:cNvSpPr/>
            <p:nvPr/>
          </p:nvSpPr>
          <p:spPr>
            <a:xfrm>
              <a:off x="-652225" y="6647038"/>
              <a:ext cx="52625" cy="23800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22" y="0"/>
                  </a:moveTo>
                  <a:cubicBezTo>
                    <a:pt x="222" y="0"/>
                    <a:pt x="124" y="8"/>
                    <a:pt x="31" y="25"/>
                  </a:cubicBezTo>
                  <a:cubicBezTo>
                    <a:pt x="0" y="25"/>
                    <a:pt x="0" y="116"/>
                    <a:pt x="31" y="116"/>
                  </a:cubicBezTo>
                  <a:cubicBezTo>
                    <a:pt x="699" y="299"/>
                    <a:pt x="1368" y="390"/>
                    <a:pt x="1885" y="907"/>
                  </a:cubicBezTo>
                  <a:cubicBezTo>
                    <a:pt x="1909" y="938"/>
                    <a:pt x="1936" y="951"/>
                    <a:pt x="1963" y="951"/>
                  </a:cubicBezTo>
                  <a:cubicBezTo>
                    <a:pt x="2039" y="951"/>
                    <a:pt x="2104" y="845"/>
                    <a:pt x="2037" y="755"/>
                  </a:cubicBezTo>
                  <a:cubicBezTo>
                    <a:pt x="1671" y="310"/>
                    <a:pt x="944" y="0"/>
                    <a:pt x="32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943;p80">
              <a:extLst>
                <a:ext uri="{FF2B5EF4-FFF2-40B4-BE49-F238E27FC236}">
                  <a16:creationId xmlns:a16="http://schemas.microsoft.com/office/drawing/2014/main" id="{760E534B-28DE-5A9C-5992-B49C0C1EA896}"/>
                </a:ext>
              </a:extLst>
            </p:cNvPr>
            <p:cNvSpPr/>
            <p:nvPr/>
          </p:nvSpPr>
          <p:spPr>
            <a:xfrm>
              <a:off x="-943275" y="6798113"/>
              <a:ext cx="97300" cy="91200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1"/>
                  </a:moveTo>
                  <a:cubicBezTo>
                    <a:pt x="882" y="1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10" y="3648"/>
                    <a:pt x="3891" y="2827"/>
                    <a:pt x="3891" y="1824"/>
                  </a:cubicBezTo>
                  <a:cubicBezTo>
                    <a:pt x="3891" y="821"/>
                    <a:pt x="3040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944;p80">
              <a:extLst>
                <a:ext uri="{FF2B5EF4-FFF2-40B4-BE49-F238E27FC236}">
                  <a16:creationId xmlns:a16="http://schemas.microsoft.com/office/drawing/2014/main" id="{46628DB0-9C1F-43A0-BC43-6C24DA1AF2EF}"/>
                </a:ext>
              </a:extLst>
            </p:cNvPr>
            <p:cNvSpPr/>
            <p:nvPr/>
          </p:nvSpPr>
          <p:spPr>
            <a:xfrm>
              <a:off x="-677300" y="6798113"/>
              <a:ext cx="97275" cy="91200"/>
            </a:xfrm>
            <a:custGeom>
              <a:avLst/>
              <a:gdLst/>
              <a:ahLst/>
              <a:cxnLst/>
              <a:rect l="l" t="t" r="r" b="b"/>
              <a:pathLst>
                <a:path w="3891" h="3648" extrusionOk="0">
                  <a:moveTo>
                    <a:pt x="1946" y="1"/>
                  </a:moveTo>
                  <a:cubicBezTo>
                    <a:pt x="882" y="1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09" y="3648"/>
                    <a:pt x="3891" y="2827"/>
                    <a:pt x="3891" y="1824"/>
                  </a:cubicBezTo>
                  <a:cubicBezTo>
                    <a:pt x="3891" y="821"/>
                    <a:pt x="3009" y="1"/>
                    <a:pt x="194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945;p80">
              <a:extLst>
                <a:ext uri="{FF2B5EF4-FFF2-40B4-BE49-F238E27FC236}">
                  <a16:creationId xmlns:a16="http://schemas.microsoft.com/office/drawing/2014/main" id="{4E90584E-A539-8F93-0722-8966E27E8799}"/>
                </a:ext>
              </a:extLst>
            </p:cNvPr>
            <p:cNvSpPr/>
            <p:nvPr/>
          </p:nvSpPr>
          <p:spPr>
            <a:xfrm>
              <a:off x="-915900" y="6823188"/>
              <a:ext cx="8375" cy="10675"/>
            </a:xfrm>
            <a:custGeom>
              <a:avLst/>
              <a:gdLst/>
              <a:ahLst/>
              <a:cxnLst/>
              <a:rect l="l" t="t" r="r" b="b"/>
              <a:pathLst>
                <a:path w="335" h="427" extrusionOk="0">
                  <a:moveTo>
                    <a:pt x="152" y="1"/>
                  </a:moveTo>
                  <a:cubicBezTo>
                    <a:pt x="61" y="1"/>
                    <a:pt x="0" y="92"/>
                    <a:pt x="0" y="213"/>
                  </a:cubicBezTo>
                  <a:cubicBezTo>
                    <a:pt x="0" y="335"/>
                    <a:pt x="61" y="426"/>
                    <a:pt x="152" y="426"/>
                  </a:cubicBezTo>
                  <a:cubicBezTo>
                    <a:pt x="274" y="426"/>
                    <a:pt x="334" y="335"/>
                    <a:pt x="334" y="213"/>
                  </a:cubicBezTo>
                  <a:cubicBezTo>
                    <a:pt x="334" y="9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946;p80">
              <a:extLst>
                <a:ext uri="{FF2B5EF4-FFF2-40B4-BE49-F238E27FC236}">
                  <a16:creationId xmlns:a16="http://schemas.microsoft.com/office/drawing/2014/main" id="{37F73C4F-6B34-9992-FB76-62571CD143A6}"/>
                </a:ext>
              </a:extLst>
            </p:cNvPr>
            <p:cNvSpPr/>
            <p:nvPr/>
          </p:nvSpPr>
          <p:spPr>
            <a:xfrm>
              <a:off x="-884750" y="6852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947;p80">
              <a:extLst>
                <a:ext uri="{FF2B5EF4-FFF2-40B4-BE49-F238E27FC236}">
                  <a16:creationId xmlns:a16="http://schemas.microsoft.com/office/drawing/2014/main" id="{569342DB-AE01-7CC4-7F77-F9859F6CFAF7}"/>
                </a:ext>
              </a:extLst>
            </p:cNvPr>
            <p:cNvSpPr/>
            <p:nvPr/>
          </p:nvSpPr>
          <p:spPr>
            <a:xfrm>
              <a:off x="-922750" y="687258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04"/>
                    <a:pt x="6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948;p80">
              <a:extLst>
                <a:ext uri="{FF2B5EF4-FFF2-40B4-BE49-F238E27FC236}">
                  <a16:creationId xmlns:a16="http://schemas.microsoft.com/office/drawing/2014/main" id="{5D15EB14-2A0D-9FA7-6153-29A0A3BD9EAB}"/>
                </a:ext>
              </a:extLst>
            </p:cNvPr>
            <p:cNvSpPr/>
            <p:nvPr/>
          </p:nvSpPr>
          <p:spPr>
            <a:xfrm>
              <a:off x="-862725" y="68155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949;p80">
              <a:extLst>
                <a:ext uri="{FF2B5EF4-FFF2-40B4-BE49-F238E27FC236}">
                  <a16:creationId xmlns:a16="http://schemas.microsoft.com/office/drawing/2014/main" id="{DF7E8370-FE53-222C-A597-B51735B6809E}"/>
                </a:ext>
              </a:extLst>
            </p:cNvPr>
            <p:cNvSpPr/>
            <p:nvPr/>
          </p:nvSpPr>
          <p:spPr>
            <a:xfrm>
              <a:off x="-836125" y="68627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950;p80">
              <a:extLst>
                <a:ext uri="{FF2B5EF4-FFF2-40B4-BE49-F238E27FC236}">
                  <a16:creationId xmlns:a16="http://schemas.microsoft.com/office/drawing/2014/main" id="{BD474FCD-6DFC-8B95-B82D-B560B40A670D}"/>
                </a:ext>
              </a:extLst>
            </p:cNvPr>
            <p:cNvSpPr/>
            <p:nvPr/>
          </p:nvSpPr>
          <p:spPr>
            <a:xfrm>
              <a:off x="-684150" y="6823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3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951;p80">
              <a:extLst>
                <a:ext uri="{FF2B5EF4-FFF2-40B4-BE49-F238E27FC236}">
                  <a16:creationId xmlns:a16="http://schemas.microsoft.com/office/drawing/2014/main" id="{15C68039-4CEA-6152-F038-3AF130D624FD}"/>
                </a:ext>
              </a:extLst>
            </p:cNvPr>
            <p:cNvSpPr/>
            <p:nvPr/>
          </p:nvSpPr>
          <p:spPr>
            <a:xfrm>
              <a:off x="-665900" y="687258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1"/>
                    <a:pt x="0" y="213"/>
                  </a:cubicBezTo>
                  <a:cubicBezTo>
                    <a:pt x="0" y="304"/>
                    <a:pt x="91" y="395"/>
                    <a:pt x="183" y="395"/>
                  </a:cubicBezTo>
                  <a:cubicBezTo>
                    <a:pt x="274" y="395"/>
                    <a:pt x="365" y="30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952;p80">
              <a:extLst>
                <a:ext uri="{FF2B5EF4-FFF2-40B4-BE49-F238E27FC236}">
                  <a16:creationId xmlns:a16="http://schemas.microsoft.com/office/drawing/2014/main" id="{2AFBAA27-9E01-FDD7-FF0F-608672C56D66}"/>
                </a:ext>
              </a:extLst>
            </p:cNvPr>
            <p:cNvSpPr/>
            <p:nvPr/>
          </p:nvSpPr>
          <p:spPr>
            <a:xfrm>
              <a:off x="-627925" y="68262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1"/>
                    <a:pt x="1" y="183"/>
                  </a:cubicBezTo>
                  <a:cubicBezTo>
                    <a:pt x="1" y="304"/>
                    <a:pt x="92" y="395"/>
                    <a:pt x="183" y="395"/>
                  </a:cubicBezTo>
                  <a:cubicBezTo>
                    <a:pt x="275" y="395"/>
                    <a:pt x="366" y="304"/>
                    <a:pt x="366" y="183"/>
                  </a:cubicBezTo>
                  <a:cubicBezTo>
                    <a:pt x="366" y="91"/>
                    <a:pt x="27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953;p80">
              <a:extLst>
                <a:ext uri="{FF2B5EF4-FFF2-40B4-BE49-F238E27FC236}">
                  <a16:creationId xmlns:a16="http://schemas.microsoft.com/office/drawing/2014/main" id="{F3B1C267-554F-49C6-15D6-D140A1CCD36A}"/>
                </a:ext>
              </a:extLst>
            </p:cNvPr>
            <p:cNvSpPr/>
            <p:nvPr/>
          </p:nvSpPr>
          <p:spPr>
            <a:xfrm>
              <a:off x="-600550" y="6862713"/>
              <a:ext cx="9125" cy="10650"/>
            </a:xfrm>
            <a:custGeom>
              <a:avLst/>
              <a:gdLst/>
              <a:ahLst/>
              <a:cxnLst/>
              <a:rect l="l" t="t" r="r" b="b"/>
              <a:pathLst>
                <a:path w="365" h="426" extrusionOk="0">
                  <a:moveTo>
                    <a:pt x="183" y="0"/>
                  </a:moveTo>
                  <a:cubicBezTo>
                    <a:pt x="61" y="0"/>
                    <a:pt x="0" y="91"/>
                    <a:pt x="0" y="213"/>
                  </a:cubicBezTo>
                  <a:cubicBezTo>
                    <a:pt x="0" y="335"/>
                    <a:pt x="91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954;p80">
              <a:extLst>
                <a:ext uri="{FF2B5EF4-FFF2-40B4-BE49-F238E27FC236}">
                  <a16:creationId xmlns:a16="http://schemas.microsoft.com/office/drawing/2014/main" id="{226A901C-167F-1A9B-3753-9E9C8B5C5F60}"/>
                </a:ext>
              </a:extLst>
            </p:cNvPr>
            <p:cNvSpPr/>
            <p:nvPr/>
          </p:nvSpPr>
          <p:spPr>
            <a:xfrm>
              <a:off x="-637800" y="68581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955;p80">
              <a:extLst>
                <a:ext uri="{FF2B5EF4-FFF2-40B4-BE49-F238E27FC236}">
                  <a16:creationId xmlns:a16="http://schemas.microsoft.com/office/drawing/2014/main" id="{1AD68BD2-9596-38BD-6258-7A3FF8C72DB4}"/>
                </a:ext>
              </a:extLst>
            </p:cNvPr>
            <p:cNvSpPr/>
            <p:nvPr/>
          </p:nvSpPr>
          <p:spPr>
            <a:xfrm>
              <a:off x="-970625" y="6659063"/>
              <a:ext cx="423275" cy="177825"/>
            </a:xfrm>
            <a:custGeom>
              <a:avLst/>
              <a:gdLst/>
              <a:ahLst/>
              <a:cxnLst/>
              <a:rect l="l" t="t" r="r" b="b"/>
              <a:pathLst>
                <a:path w="16931" h="7113" extrusionOk="0">
                  <a:moveTo>
                    <a:pt x="3587" y="335"/>
                  </a:moveTo>
                  <a:cubicBezTo>
                    <a:pt x="5350" y="335"/>
                    <a:pt x="6779" y="1793"/>
                    <a:pt x="6779" y="3556"/>
                  </a:cubicBezTo>
                  <a:cubicBezTo>
                    <a:pt x="6779" y="5319"/>
                    <a:pt x="5350" y="6748"/>
                    <a:pt x="3587" y="6748"/>
                  </a:cubicBezTo>
                  <a:cubicBezTo>
                    <a:pt x="1794" y="6748"/>
                    <a:pt x="365" y="5319"/>
                    <a:pt x="365" y="3556"/>
                  </a:cubicBezTo>
                  <a:cubicBezTo>
                    <a:pt x="365" y="1793"/>
                    <a:pt x="1794" y="335"/>
                    <a:pt x="3587" y="335"/>
                  </a:cubicBezTo>
                  <a:close/>
                  <a:moveTo>
                    <a:pt x="13375" y="335"/>
                  </a:moveTo>
                  <a:cubicBezTo>
                    <a:pt x="15138" y="335"/>
                    <a:pt x="16566" y="1793"/>
                    <a:pt x="16566" y="3556"/>
                  </a:cubicBezTo>
                  <a:cubicBezTo>
                    <a:pt x="16566" y="5319"/>
                    <a:pt x="15138" y="6748"/>
                    <a:pt x="13375" y="6748"/>
                  </a:cubicBezTo>
                  <a:cubicBezTo>
                    <a:pt x="11612" y="6748"/>
                    <a:pt x="10183" y="5319"/>
                    <a:pt x="10183" y="3556"/>
                  </a:cubicBezTo>
                  <a:cubicBezTo>
                    <a:pt x="10183" y="1793"/>
                    <a:pt x="11612" y="335"/>
                    <a:pt x="13375" y="335"/>
                  </a:cubicBezTo>
                  <a:close/>
                  <a:moveTo>
                    <a:pt x="3557" y="0"/>
                  </a:moveTo>
                  <a:cubicBezTo>
                    <a:pt x="1612" y="0"/>
                    <a:pt x="1" y="1581"/>
                    <a:pt x="1" y="3556"/>
                  </a:cubicBezTo>
                  <a:cubicBezTo>
                    <a:pt x="1" y="5502"/>
                    <a:pt x="1612" y="7113"/>
                    <a:pt x="3557" y="7113"/>
                  </a:cubicBezTo>
                  <a:cubicBezTo>
                    <a:pt x="5411" y="7113"/>
                    <a:pt x="6931" y="5684"/>
                    <a:pt x="7113" y="3891"/>
                  </a:cubicBezTo>
                  <a:cubicBezTo>
                    <a:pt x="7223" y="3781"/>
                    <a:pt x="7573" y="3497"/>
                    <a:pt x="8203" y="3497"/>
                  </a:cubicBezTo>
                  <a:cubicBezTo>
                    <a:pt x="8623" y="3497"/>
                    <a:pt x="9168" y="3623"/>
                    <a:pt x="9849" y="4012"/>
                  </a:cubicBezTo>
                  <a:cubicBezTo>
                    <a:pt x="10062" y="5745"/>
                    <a:pt x="11581" y="7113"/>
                    <a:pt x="13375" y="7113"/>
                  </a:cubicBezTo>
                  <a:cubicBezTo>
                    <a:pt x="15350" y="7113"/>
                    <a:pt x="16931" y="5502"/>
                    <a:pt x="16931" y="3556"/>
                  </a:cubicBezTo>
                  <a:cubicBezTo>
                    <a:pt x="16931" y="1581"/>
                    <a:pt x="15350" y="0"/>
                    <a:pt x="13375" y="0"/>
                  </a:cubicBezTo>
                  <a:cubicBezTo>
                    <a:pt x="11399" y="0"/>
                    <a:pt x="9818" y="1581"/>
                    <a:pt x="9818" y="3556"/>
                  </a:cubicBezTo>
                  <a:lnTo>
                    <a:pt x="7113" y="3435"/>
                  </a:lnTo>
                  <a:cubicBezTo>
                    <a:pt x="7052" y="1520"/>
                    <a:pt x="5502" y="0"/>
                    <a:pt x="355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956;p80">
              <a:extLst>
                <a:ext uri="{FF2B5EF4-FFF2-40B4-BE49-F238E27FC236}">
                  <a16:creationId xmlns:a16="http://schemas.microsoft.com/office/drawing/2014/main" id="{201BC3FA-659A-F97E-526E-F3F3D8F5174F}"/>
                </a:ext>
              </a:extLst>
            </p:cNvPr>
            <p:cNvSpPr/>
            <p:nvPr/>
          </p:nvSpPr>
          <p:spPr>
            <a:xfrm>
              <a:off x="-1109675" y="6510888"/>
              <a:ext cx="172500" cy="168700"/>
            </a:xfrm>
            <a:custGeom>
              <a:avLst/>
              <a:gdLst/>
              <a:ahLst/>
              <a:cxnLst/>
              <a:rect l="l" t="t" r="r" b="b"/>
              <a:pathLst>
                <a:path w="6900" h="6748" extrusionOk="0">
                  <a:moveTo>
                    <a:pt x="1763" y="0"/>
                  </a:moveTo>
                  <a:cubicBezTo>
                    <a:pt x="882" y="881"/>
                    <a:pt x="122" y="2128"/>
                    <a:pt x="0" y="3860"/>
                  </a:cubicBezTo>
                  <a:cubicBezTo>
                    <a:pt x="0" y="3921"/>
                    <a:pt x="0" y="3982"/>
                    <a:pt x="0" y="4073"/>
                  </a:cubicBezTo>
                  <a:cubicBezTo>
                    <a:pt x="1641" y="5471"/>
                    <a:pt x="3708" y="6383"/>
                    <a:pt x="5897" y="6748"/>
                  </a:cubicBezTo>
                  <a:cubicBezTo>
                    <a:pt x="6231" y="6353"/>
                    <a:pt x="6596" y="5927"/>
                    <a:pt x="6900" y="5471"/>
                  </a:cubicBezTo>
                  <a:cubicBezTo>
                    <a:pt x="4863" y="4012"/>
                    <a:pt x="3192" y="2097"/>
                    <a:pt x="176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957;p80">
              <a:extLst>
                <a:ext uri="{FF2B5EF4-FFF2-40B4-BE49-F238E27FC236}">
                  <a16:creationId xmlns:a16="http://schemas.microsoft.com/office/drawing/2014/main" id="{6A2DF805-E61E-3E86-F628-D8E1940F2FF7}"/>
                </a:ext>
              </a:extLst>
            </p:cNvPr>
            <p:cNvSpPr/>
            <p:nvPr/>
          </p:nvSpPr>
          <p:spPr>
            <a:xfrm>
              <a:off x="-1065600" y="6362388"/>
              <a:ext cx="416425" cy="323275"/>
            </a:xfrm>
            <a:custGeom>
              <a:avLst/>
              <a:gdLst/>
              <a:ahLst/>
              <a:cxnLst/>
              <a:rect l="l" t="t" r="r" b="b"/>
              <a:pathLst>
                <a:path w="16657" h="12931" extrusionOk="0">
                  <a:moveTo>
                    <a:pt x="5001" y="0"/>
                  </a:moveTo>
                  <a:cubicBezTo>
                    <a:pt x="4967" y="0"/>
                    <a:pt x="4932" y="4"/>
                    <a:pt x="4894" y="13"/>
                  </a:cubicBezTo>
                  <a:cubicBezTo>
                    <a:pt x="3830" y="286"/>
                    <a:pt x="4164" y="3356"/>
                    <a:pt x="4164" y="3356"/>
                  </a:cubicBezTo>
                  <a:cubicBezTo>
                    <a:pt x="4164" y="3356"/>
                    <a:pt x="3462" y="1251"/>
                    <a:pt x="2924" y="1251"/>
                  </a:cubicBezTo>
                  <a:cubicBezTo>
                    <a:pt x="2869" y="1251"/>
                    <a:pt x="2816" y="1272"/>
                    <a:pt x="2766" y="1320"/>
                  </a:cubicBezTo>
                  <a:cubicBezTo>
                    <a:pt x="2189" y="1806"/>
                    <a:pt x="3374" y="4055"/>
                    <a:pt x="3374" y="4055"/>
                  </a:cubicBezTo>
                  <a:cubicBezTo>
                    <a:pt x="3374" y="4055"/>
                    <a:pt x="1459" y="4481"/>
                    <a:pt x="0" y="5940"/>
                  </a:cubicBezTo>
                  <a:cubicBezTo>
                    <a:pt x="1429" y="8037"/>
                    <a:pt x="3100" y="9952"/>
                    <a:pt x="5137" y="11411"/>
                  </a:cubicBezTo>
                  <a:cubicBezTo>
                    <a:pt x="5745" y="10560"/>
                    <a:pt x="6201" y="9648"/>
                    <a:pt x="6322" y="8858"/>
                  </a:cubicBezTo>
                  <a:cubicBezTo>
                    <a:pt x="6322" y="8858"/>
                    <a:pt x="8389" y="10925"/>
                    <a:pt x="10395" y="11837"/>
                  </a:cubicBezTo>
                  <a:cubicBezTo>
                    <a:pt x="10952" y="12087"/>
                    <a:pt x="11534" y="12236"/>
                    <a:pt x="12048" y="12236"/>
                  </a:cubicBezTo>
                  <a:cubicBezTo>
                    <a:pt x="12096" y="12236"/>
                    <a:pt x="12143" y="12234"/>
                    <a:pt x="12189" y="12232"/>
                  </a:cubicBezTo>
                  <a:cubicBezTo>
                    <a:pt x="14195" y="12080"/>
                    <a:pt x="13526" y="10074"/>
                    <a:pt x="13313" y="9527"/>
                  </a:cubicBezTo>
                  <a:lnTo>
                    <a:pt x="13313" y="9527"/>
                  </a:lnTo>
                  <a:cubicBezTo>
                    <a:pt x="13587" y="10165"/>
                    <a:pt x="14864" y="12809"/>
                    <a:pt x="16657" y="12931"/>
                  </a:cubicBezTo>
                  <a:cubicBezTo>
                    <a:pt x="16049" y="8706"/>
                    <a:pt x="14468" y="4633"/>
                    <a:pt x="11581" y="1502"/>
                  </a:cubicBezTo>
                  <a:cubicBezTo>
                    <a:pt x="7933" y="1745"/>
                    <a:pt x="5167" y="3052"/>
                    <a:pt x="5167" y="3052"/>
                  </a:cubicBezTo>
                  <a:cubicBezTo>
                    <a:pt x="5167" y="3052"/>
                    <a:pt x="5902" y="0"/>
                    <a:pt x="5001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958;p80">
              <a:extLst>
                <a:ext uri="{FF2B5EF4-FFF2-40B4-BE49-F238E27FC236}">
                  <a16:creationId xmlns:a16="http://schemas.microsoft.com/office/drawing/2014/main" id="{A9BD7F66-0CCE-D5CC-8AF5-9D683D6ACF52}"/>
                </a:ext>
              </a:extLst>
            </p:cNvPr>
            <p:cNvSpPr/>
            <p:nvPr/>
          </p:nvSpPr>
          <p:spPr>
            <a:xfrm>
              <a:off x="-775325" y="6398788"/>
              <a:ext cx="174800" cy="287225"/>
            </a:xfrm>
            <a:custGeom>
              <a:avLst/>
              <a:gdLst/>
              <a:ahLst/>
              <a:cxnLst/>
              <a:rect l="l" t="t" r="r" b="b"/>
              <a:pathLst>
                <a:path w="6992" h="11489" extrusionOk="0">
                  <a:moveTo>
                    <a:pt x="1197" y="1"/>
                  </a:moveTo>
                  <a:cubicBezTo>
                    <a:pt x="783" y="1"/>
                    <a:pt x="380" y="16"/>
                    <a:pt x="0" y="46"/>
                  </a:cubicBezTo>
                  <a:cubicBezTo>
                    <a:pt x="2857" y="3177"/>
                    <a:pt x="4438" y="7250"/>
                    <a:pt x="5046" y="11475"/>
                  </a:cubicBezTo>
                  <a:cubicBezTo>
                    <a:pt x="5107" y="11475"/>
                    <a:pt x="5154" y="11489"/>
                    <a:pt x="5206" y="11489"/>
                  </a:cubicBezTo>
                  <a:cubicBezTo>
                    <a:pt x="5232" y="11489"/>
                    <a:pt x="5259" y="11485"/>
                    <a:pt x="5289" y="11475"/>
                  </a:cubicBezTo>
                  <a:cubicBezTo>
                    <a:pt x="5958" y="11445"/>
                    <a:pt x="6383" y="11201"/>
                    <a:pt x="6657" y="10867"/>
                  </a:cubicBezTo>
                  <a:cubicBezTo>
                    <a:pt x="6991" y="7372"/>
                    <a:pt x="6626" y="3846"/>
                    <a:pt x="5289" y="685"/>
                  </a:cubicBezTo>
                  <a:cubicBezTo>
                    <a:pt x="4438" y="381"/>
                    <a:pt x="3496" y="137"/>
                    <a:pt x="2462" y="46"/>
                  </a:cubicBezTo>
                  <a:cubicBezTo>
                    <a:pt x="2037" y="16"/>
                    <a:pt x="1611" y="1"/>
                    <a:pt x="1197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959;p80">
              <a:extLst>
                <a:ext uri="{FF2B5EF4-FFF2-40B4-BE49-F238E27FC236}">
                  <a16:creationId xmlns:a16="http://schemas.microsoft.com/office/drawing/2014/main" id="{7343711D-8C1A-1845-5A32-F33684EB4A1F}"/>
                </a:ext>
              </a:extLst>
            </p:cNvPr>
            <p:cNvSpPr/>
            <p:nvPr/>
          </p:nvSpPr>
          <p:spPr>
            <a:xfrm>
              <a:off x="-643875" y="6415888"/>
              <a:ext cx="205200" cy="312475"/>
            </a:xfrm>
            <a:custGeom>
              <a:avLst/>
              <a:gdLst/>
              <a:ahLst/>
              <a:cxnLst/>
              <a:rect l="l" t="t" r="r" b="b"/>
              <a:pathLst>
                <a:path w="8208" h="12499" extrusionOk="0">
                  <a:moveTo>
                    <a:pt x="1" y="1"/>
                  </a:moveTo>
                  <a:lnTo>
                    <a:pt x="1" y="1"/>
                  </a:lnTo>
                  <a:cubicBezTo>
                    <a:pt x="1338" y="3162"/>
                    <a:pt x="1733" y="6688"/>
                    <a:pt x="1399" y="10183"/>
                  </a:cubicBezTo>
                  <a:cubicBezTo>
                    <a:pt x="2007" y="9484"/>
                    <a:pt x="1855" y="8390"/>
                    <a:pt x="1855" y="8390"/>
                  </a:cubicBezTo>
                  <a:lnTo>
                    <a:pt x="1855" y="8390"/>
                  </a:lnTo>
                  <a:cubicBezTo>
                    <a:pt x="1855" y="8390"/>
                    <a:pt x="3079" y="12499"/>
                    <a:pt x="5498" y="12499"/>
                  </a:cubicBezTo>
                  <a:cubicBezTo>
                    <a:pt x="5550" y="12499"/>
                    <a:pt x="5602" y="12497"/>
                    <a:pt x="5654" y="12493"/>
                  </a:cubicBezTo>
                  <a:cubicBezTo>
                    <a:pt x="8208" y="12311"/>
                    <a:pt x="6293" y="6627"/>
                    <a:pt x="5502" y="4925"/>
                  </a:cubicBezTo>
                  <a:cubicBezTo>
                    <a:pt x="4894" y="3587"/>
                    <a:pt x="3101" y="1156"/>
                    <a:pt x="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960;p80">
              <a:extLst>
                <a:ext uri="{FF2B5EF4-FFF2-40B4-BE49-F238E27FC236}">
                  <a16:creationId xmlns:a16="http://schemas.microsoft.com/office/drawing/2014/main" id="{26A9D200-D724-9D55-39A3-5DBF5146FCEB}"/>
                </a:ext>
              </a:extLst>
            </p:cNvPr>
            <p:cNvSpPr/>
            <p:nvPr/>
          </p:nvSpPr>
          <p:spPr>
            <a:xfrm>
              <a:off x="-1116525" y="6612713"/>
              <a:ext cx="154275" cy="123875"/>
            </a:xfrm>
            <a:custGeom>
              <a:avLst/>
              <a:gdLst/>
              <a:ahLst/>
              <a:cxnLst/>
              <a:rect l="l" t="t" r="r" b="b"/>
              <a:pathLst>
                <a:path w="6171" h="4955" extrusionOk="0">
                  <a:moveTo>
                    <a:pt x="274" y="0"/>
                  </a:moveTo>
                  <a:cubicBezTo>
                    <a:pt x="1" y="4468"/>
                    <a:pt x="456" y="4955"/>
                    <a:pt x="456" y="4955"/>
                  </a:cubicBezTo>
                  <a:cubicBezTo>
                    <a:pt x="456" y="4955"/>
                    <a:pt x="1256" y="4285"/>
                    <a:pt x="2393" y="4285"/>
                  </a:cubicBezTo>
                  <a:cubicBezTo>
                    <a:pt x="2900" y="4285"/>
                    <a:pt x="3474" y="4418"/>
                    <a:pt x="4074" y="4803"/>
                  </a:cubicBezTo>
                  <a:cubicBezTo>
                    <a:pt x="4074" y="4803"/>
                    <a:pt x="5107" y="3891"/>
                    <a:pt x="6171" y="2675"/>
                  </a:cubicBezTo>
                  <a:cubicBezTo>
                    <a:pt x="3982" y="2310"/>
                    <a:pt x="1915" y="1398"/>
                    <a:pt x="27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961;p80">
              <a:extLst>
                <a:ext uri="{FF2B5EF4-FFF2-40B4-BE49-F238E27FC236}">
                  <a16:creationId xmlns:a16="http://schemas.microsoft.com/office/drawing/2014/main" id="{F1233134-CB6A-4EA5-CC72-98C4FFF85A04}"/>
                </a:ext>
              </a:extLst>
            </p:cNvPr>
            <p:cNvSpPr/>
            <p:nvPr/>
          </p:nvSpPr>
          <p:spPr>
            <a:xfrm>
              <a:off x="-734300" y="6596738"/>
              <a:ext cx="1550" cy="3825"/>
            </a:xfrm>
            <a:custGeom>
              <a:avLst/>
              <a:gdLst/>
              <a:ahLst/>
              <a:cxnLst/>
              <a:rect l="l" t="t" r="r" b="b"/>
              <a:pathLst>
                <a:path w="62" h="153" extrusionOk="0">
                  <a:moveTo>
                    <a:pt x="61" y="15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962;p80">
              <a:extLst>
                <a:ext uri="{FF2B5EF4-FFF2-40B4-BE49-F238E27FC236}">
                  <a16:creationId xmlns:a16="http://schemas.microsoft.com/office/drawing/2014/main" id="{EB8E9A18-E730-7506-2D20-61F2FF9FB47D}"/>
                </a:ext>
              </a:extLst>
            </p:cNvPr>
            <p:cNvSpPr/>
            <p:nvPr/>
          </p:nvSpPr>
          <p:spPr>
            <a:xfrm>
              <a:off x="-949350" y="7032563"/>
              <a:ext cx="113250" cy="409200"/>
            </a:xfrm>
            <a:custGeom>
              <a:avLst/>
              <a:gdLst/>
              <a:ahLst/>
              <a:cxnLst/>
              <a:rect l="l" t="t" r="r" b="b"/>
              <a:pathLst>
                <a:path w="4530" h="16368" extrusionOk="0">
                  <a:moveTo>
                    <a:pt x="3347" y="0"/>
                  </a:moveTo>
                  <a:cubicBezTo>
                    <a:pt x="2651" y="0"/>
                    <a:pt x="1675" y="330"/>
                    <a:pt x="700" y="927"/>
                  </a:cubicBezTo>
                  <a:cubicBezTo>
                    <a:pt x="700" y="927"/>
                    <a:pt x="1520" y="4088"/>
                    <a:pt x="1368" y="6033"/>
                  </a:cubicBezTo>
                  <a:cubicBezTo>
                    <a:pt x="1216" y="7978"/>
                    <a:pt x="305" y="12416"/>
                    <a:pt x="305" y="12416"/>
                  </a:cubicBezTo>
                  <a:cubicBezTo>
                    <a:pt x="305" y="12416"/>
                    <a:pt x="1" y="15000"/>
                    <a:pt x="153" y="16368"/>
                  </a:cubicBezTo>
                  <a:cubicBezTo>
                    <a:pt x="2402" y="13602"/>
                    <a:pt x="4043" y="11656"/>
                    <a:pt x="4378" y="6641"/>
                  </a:cubicBezTo>
                  <a:cubicBezTo>
                    <a:pt x="4530" y="4270"/>
                    <a:pt x="3922" y="1322"/>
                    <a:pt x="3587" y="15"/>
                  </a:cubicBezTo>
                  <a:cubicBezTo>
                    <a:pt x="3512" y="5"/>
                    <a:pt x="3431" y="0"/>
                    <a:pt x="334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963;p80">
              <a:extLst>
                <a:ext uri="{FF2B5EF4-FFF2-40B4-BE49-F238E27FC236}">
                  <a16:creationId xmlns:a16="http://schemas.microsoft.com/office/drawing/2014/main" id="{32123B8E-783A-E0D2-4803-ADC2689D6626}"/>
                </a:ext>
              </a:extLst>
            </p:cNvPr>
            <p:cNvSpPr/>
            <p:nvPr/>
          </p:nvSpPr>
          <p:spPr>
            <a:xfrm>
              <a:off x="-945550" y="7032913"/>
              <a:ext cx="137575" cy="426325"/>
            </a:xfrm>
            <a:custGeom>
              <a:avLst/>
              <a:gdLst/>
              <a:ahLst/>
              <a:cxnLst/>
              <a:rect l="l" t="t" r="r" b="b"/>
              <a:pathLst>
                <a:path w="5503" h="17053" extrusionOk="0">
                  <a:moveTo>
                    <a:pt x="3435" y="1"/>
                  </a:moveTo>
                  <a:lnTo>
                    <a:pt x="3435" y="1"/>
                  </a:lnTo>
                  <a:cubicBezTo>
                    <a:pt x="3770" y="1308"/>
                    <a:pt x="4378" y="4256"/>
                    <a:pt x="4226" y="6627"/>
                  </a:cubicBezTo>
                  <a:cubicBezTo>
                    <a:pt x="3891" y="11642"/>
                    <a:pt x="2250" y="13588"/>
                    <a:pt x="1" y="16354"/>
                  </a:cubicBezTo>
                  <a:cubicBezTo>
                    <a:pt x="31" y="16688"/>
                    <a:pt x="92" y="16931"/>
                    <a:pt x="183" y="17053"/>
                  </a:cubicBezTo>
                  <a:cubicBezTo>
                    <a:pt x="183" y="17053"/>
                    <a:pt x="3709" y="13983"/>
                    <a:pt x="4590" y="9332"/>
                  </a:cubicBezTo>
                  <a:cubicBezTo>
                    <a:pt x="5502" y="4651"/>
                    <a:pt x="4469" y="1338"/>
                    <a:pt x="4195" y="517"/>
                  </a:cubicBezTo>
                  <a:cubicBezTo>
                    <a:pt x="4104" y="214"/>
                    <a:pt x="3830" y="62"/>
                    <a:pt x="3435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964;p80">
              <a:extLst>
                <a:ext uri="{FF2B5EF4-FFF2-40B4-BE49-F238E27FC236}">
                  <a16:creationId xmlns:a16="http://schemas.microsoft.com/office/drawing/2014/main" id="{43157D83-5A31-F0FB-D4C4-8B241F0989C1}"/>
                </a:ext>
              </a:extLst>
            </p:cNvPr>
            <p:cNvSpPr/>
            <p:nvPr/>
          </p:nvSpPr>
          <p:spPr>
            <a:xfrm>
              <a:off x="-1040525" y="7241888"/>
              <a:ext cx="112475" cy="120100"/>
            </a:xfrm>
            <a:custGeom>
              <a:avLst/>
              <a:gdLst/>
              <a:ahLst/>
              <a:cxnLst/>
              <a:rect l="l" t="t" r="r" b="b"/>
              <a:pathLst>
                <a:path w="4499" h="4804" extrusionOk="0">
                  <a:moveTo>
                    <a:pt x="1216" y="1"/>
                  </a:moveTo>
                  <a:cubicBezTo>
                    <a:pt x="1216" y="1"/>
                    <a:pt x="608" y="1551"/>
                    <a:pt x="0" y="3435"/>
                  </a:cubicBezTo>
                  <a:cubicBezTo>
                    <a:pt x="1828" y="4433"/>
                    <a:pt x="1913" y="4706"/>
                    <a:pt x="1863" y="4778"/>
                  </a:cubicBezTo>
                  <a:lnTo>
                    <a:pt x="1863" y="4778"/>
                  </a:lnTo>
                  <a:cubicBezTo>
                    <a:pt x="2984" y="4059"/>
                    <a:pt x="4499" y="2128"/>
                    <a:pt x="4499" y="2128"/>
                  </a:cubicBezTo>
                  <a:lnTo>
                    <a:pt x="4256" y="821"/>
                  </a:lnTo>
                  <a:cubicBezTo>
                    <a:pt x="4256" y="821"/>
                    <a:pt x="2614" y="608"/>
                    <a:pt x="1216" y="1"/>
                  </a:cubicBezTo>
                  <a:close/>
                  <a:moveTo>
                    <a:pt x="1863" y="4778"/>
                  </a:moveTo>
                  <a:cubicBezTo>
                    <a:pt x="1850" y="4787"/>
                    <a:pt x="1837" y="4795"/>
                    <a:pt x="1824" y="4803"/>
                  </a:cubicBezTo>
                  <a:cubicBezTo>
                    <a:pt x="1824" y="4803"/>
                    <a:pt x="1849" y="4799"/>
                    <a:pt x="1863" y="4778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965;p80">
              <a:extLst>
                <a:ext uri="{FF2B5EF4-FFF2-40B4-BE49-F238E27FC236}">
                  <a16:creationId xmlns:a16="http://schemas.microsoft.com/office/drawing/2014/main" id="{8A76BC84-9BD2-77C1-7D41-B53112CCCAC0}"/>
                </a:ext>
              </a:extLst>
            </p:cNvPr>
            <p:cNvSpPr/>
            <p:nvPr/>
          </p:nvSpPr>
          <p:spPr>
            <a:xfrm>
              <a:off x="-1062400" y="7185363"/>
              <a:ext cx="290900" cy="300275"/>
            </a:xfrm>
            <a:custGeom>
              <a:avLst/>
              <a:gdLst/>
              <a:ahLst/>
              <a:cxnLst/>
              <a:rect l="l" t="t" r="r" b="b"/>
              <a:pathLst>
                <a:path w="11636" h="12011" extrusionOk="0">
                  <a:moveTo>
                    <a:pt x="9430" y="0"/>
                  </a:moveTo>
                  <a:cubicBezTo>
                    <a:pt x="8925" y="0"/>
                    <a:pt x="8171" y="929"/>
                    <a:pt x="7927" y="1228"/>
                  </a:cubicBezTo>
                  <a:cubicBezTo>
                    <a:pt x="7732" y="1091"/>
                    <a:pt x="7486" y="842"/>
                    <a:pt x="7328" y="842"/>
                  </a:cubicBezTo>
                  <a:cubicBezTo>
                    <a:pt x="7239" y="842"/>
                    <a:pt x="7178" y="919"/>
                    <a:pt x="7167" y="1137"/>
                  </a:cubicBezTo>
                  <a:cubicBezTo>
                    <a:pt x="7137" y="1775"/>
                    <a:pt x="7258" y="2140"/>
                    <a:pt x="7258" y="2140"/>
                  </a:cubicBezTo>
                  <a:cubicBezTo>
                    <a:pt x="7258" y="2140"/>
                    <a:pt x="3915" y="6274"/>
                    <a:pt x="2729" y="7034"/>
                  </a:cubicBezTo>
                  <a:cubicBezTo>
                    <a:pt x="2790" y="6973"/>
                    <a:pt x="2699" y="6699"/>
                    <a:pt x="875" y="5696"/>
                  </a:cubicBezTo>
                  <a:cubicBezTo>
                    <a:pt x="450" y="7003"/>
                    <a:pt x="85" y="8310"/>
                    <a:pt x="54" y="8979"/>
                  </a:cubicBezTo>
                  <a:cubicBezTo>
                    <a:pt x="1" y="10483"/>
                    <a:pt x="1062" y="12011"/>
                    <a:pt x="2400" y="12011"/>
                  </a:cubicBezTo>
                  <a:cubicBezTo>
                    <a:pt x="2577" y="12011"/>
                    <a:pt x="2758" y="11984"/>
                    <a:pt x="2942" y="11927"/>
                  </a:cubicBezTo>
                  <a:cubicBezTo>
                    <a:pt x="4523" y="11441"/>
                    <a:pt x="6985" y="9131"/>
                    <a:pt x="9264" y="5514"/>
                  </a:cubicBezTo>
                  <a:cubicBezTo>
                    <a:pt x="9264" y="5514"/>
                    <a:pt x="9933" y="4724"/>
                    <a:pt x="10298" y="3842"/>
                  </a:cubicBezTo>
                  <a:cubicBezTo>
                    <a:pt x="10298" y="3842"/>
                    <a:pt x="11635" y="1684"/>
                    <a:pt x="11331" y="1167"/>
                  </a:cubicBezTo>
                  <a:cubicBezTo>
                    <a:pt x="11278" y="1066"/>
                    <a:pt x="11207" y="1026"/>
                    <a:pt x="11128" y="1026"/>
                  </a:cubicBezTo>
                  <a:cubicBezTo>
                    <a:pt x="10800" y="1026"/>
                    <a:pt x="10328" y="1714"/>
                    <a:pt x="10328" y="1714"/>
                  </a:cubicBezTo>
                  <a:cubicBezTo>
                    <a:pt x="10328" y="1714"/>
                    <a:pt x="10784" y="772"/>
                    <a:pt x="10450" y="559"/>
                  </a:cubicBezTo>
                  <a:cubicBezTo>
                    <a:pt x="10418" y="537"/>
                    <a:pt x="10382" y="527"/>
                    <a:pt x="10344" y="527"/>
                  </a:cubicBezTo>
                  <a:cubicBezTo>
                    <a:pt x="10013" y="527"/>
                    <a:pt x="9477" y="1259"/>
                    <a:pt x="9477" y="1259"/>
                  </a:cubicBezTo>
                  <a:cubicBezTo>
                    <a:pt x="9477" y="1259"/>
                    <a:pt x="10024" y="286"/>
                    <a:pt x="9599" y="43"/>
                  </a:cubicBezTo>
                  <a:cubicBezTo>
                    <a:pt x="9547" y="13"/>
                    <a:pt x="9490" y="0"/>
                    <a:pt x="94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3966;p80">
            <a:extLst>
              <a:ext uri="{FF2B5EF4-FFF2-40B4-BE49-F238E27FC236}">
                <a16:creationId xmlns:a16="http://schemas.microsoft.com/office/drawing/2014/main" id="{0A375549-F7DF-47F6-51B4-00F2CAF2437C}"/>
              </a:ext>
            </a:extLst>
          </p:cNvPr>
          <p:cNvGrpSpPr/>
          <p:nvPr/>
        </p:nvGrpSpPr>
        <p:grpSpPr>
          <a:xfrm>
            <a:off x="2824480" y="2839266"/>
            <a:ext cx="1547495" cy="3161484"/>
            <a:chOff x="1608450" y="6283988"/>
            <a:chExt cx="857950" cy="1857075"/>
          </a:xfrm>
        </p:grpSpPr>
        <p:sp>
          <p:nvSpPr>
            <p:cNvPr id="91" name="Google Shape;3967;p80">
              <a:extLst>
                <a:ext uri="{FF2B5EF4-FFF2-40B4-BE49-F238E27FC236}">
                  <a16:creationId xmlns:a16="http://schemas.microsoft.com/office/drawing/2014/main" id="{F75ECB80-5F97-44BB-C5C3-BD594A5A6708}"/>
                </a:ext>
              </a:extLst>
            </p:cNvPr>
            <p:cNvSpPr/>
            <p:nvPr/>
          </p:nvSpPr>
          <p:spPr>
            <a:xfrm>
              <a:off x="1796150" y="6841363"/>
              <a:ext cx="449875" cy="498975"/>
            </a:xfrm>
            <a:custGeom>
              <a:avLst/>
              <a:gdLst/>
              <a:ahLst/>
              <a:cxnLst/>
              <a:rect l="l" t="t" r="r" b="b"/>
              <a:pathLst>
                <a:path w="17995" h="19959" extrusionOk="0">
                  <a:moveTo>
                    <a:pt x="7679" y="1"/>
                  </a:moveTo>
                  <a:cubicBezTo>
                    <a:pt x="7562" y="1"/>
                    <a:pt x="7444" y="1"/>
                    <a:pt x="7325" y="3"/>
                  </a:cubicBezTo>
                  <a:cubicBezTo>
                    <a:pt x="7325" y="3"/>
                    <a:pt x="7324" y="3"/>
                    <a:pt x="7321" y="3"/>
                  </a:cubicBezTo>
                  <a:cubicBezTo>
                    <a:pt x="7128" y="3"/>
                    <a:pt x="1215" y="32"/>
                    <a:pt x="1186" y="3650"/>
                  </a:cubicBezTo>
                  <a:cubicBezTo>
                    <a:pt x="1155" y="7328"/>
                    <a:pt x="0" y="15596"/>
                    <a:pt x="1641" y="18818"/>
                  </a:cubicBezTo>
                  <a:cubicBezTo>
                    <a:pt x="2054" y="19642"/>
                    <a:pt x="6015" y="19958"/>
                    <a:pt x="9618" y="19958"/>
                  </a:cubicBezTo>
                  <a:cubicBezTo>
                    <a:pt x="11858" y="19958"/>
                    <a:pt x="13960" y="19836"/>
                    <a:pt x="14985" y="19638"/>
                  </a:cubicBezTo>
                  <a:cubicBezTo>
                    <a:pt x="17660" y="19122"/>
                    <a:pt x="17994" y="16720"/>
                    <a:pt x="17964" y="14228"/>
                  </a:cubicBezTo>
                  <a:cubicBezTo>
                    <a:pt x="17934" y="11705"/>
                    <a:pt x="17751" y="5778"/>
                    <a:pt x="17143" y="3042"/>
                  </a:cubicBezTo>
                  <a:cubicBezTo>
                    <a:pt x="16757" y="1318"/>
                    <a:pt x="12910" y="1"/>
                    <a:pt x="767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968;p80">
              <a:extLst>
                <a:ext uri="{FF2B5EF4-FFF2-40B4-BE49-F238E27FC236}">
                  <a16:creationId xmlns:a16="http://schemas.microsoft.com/office/drawing/2014/main" id="{242D9636-C118-7020-FE79-F9842C8B8AF6}"/>
                </a:ext>
              </a:extLst>
            </p:cNvPr>
            <p:cNvSpPr/>
            <p:nvPr/>
          </p:nvSpPr>
          <p:spPr>
            <a:xfrm>
              <a:off x="1812850" y="6842163"/>
              <a:ext cx="449900" cy="498925"/>
            </a:xfrm>
            <a:custGeom>
              <a:avLst/>
              <a:gdLst/>
              <a:ahLst/>
              <a:cxnLst/>
              <a:rect l="l" t="t" r="r" b="b"/>
              <a:pathLst>
                <a:path w="17996" h="19957" extrusionOk="0">
                  <a:moveTo>
                    <a:pt x="7481" y="1"/>
                  </a:moveTo>
                  <a:cubicBezTo>
                    <a:pt x="7420" y="1"/>
                    <a:pt x="7358" y="1"/>
                    <a:pt x="7296" y="1"/>
                  </a:cubicBezTo>
                  <a:cubicBezTo>
                    <a:pt x="7296" y="1"/>
                    <a:pt x="7294" y="1"/>
                    <a:pt x="7291" y="1"/>
                  </a:cubicBezTo>
                  <a:cubicBezTo>
                    <a:pt x="7100" y="1"/>
                    <a:pt x="1216" y="31"/>
                    <a:pt x="1186" y="3649"/>
                  </a:cubicBezTo>
                  <a:cubicBezTo>
                    <a:pt x="1156" y="7326"/>
                    <a:pt x="1" y="15594"/>
                    <a:pt x="1612" y="18816"/>
                  </a:cubicBezTo>
                  <a:cubicBezTo>
                    <a:pt x="2043" y="19641"/>
                    <a:pt x="6011" y="19957"/>
                    <a:pt x="9617" y="19957"/>
                  </a:cubicBezTo>
                  <a:cubicBezTo>
                    <a:pt x="11859" y="19957"/>
                    <a:pt x="13961" y="19835"/>
                    <a:pt x="14986" y="19637"/>
                  </a:cubicBezTo>
                  <a:cubicBezTo>
                    <a:pt x="17661" y="19120"/>
                    <a:pt x="17995" y="16719"/>
                    <a:pt x="17965" y="14226"/>
                  </a:cubicBezTo>
                  <a:cubicBezTo>
                    <a:pt x="17934" y="11703"/>
                    <a:pt x="17721" y="5776"/>
                    <a:pt x="17144" y="3041"/>
                  </a:cubicBezTo>
                  <a:cubicBezTo>
                    <a:pt x="16753" y="1298"/>
                    <a:pt x="12828" y="1"/>
                    <a:pt x="7481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969;p80">
              <a:extLst>
                <a:ext uri="{FF2B5EF4-FFF2-40B4-BE49-F238E27FC236}">
                  <a16:creationId xmlns:a16="http://schemas.microsoft.com/office/drawing/2014/main" id="{D0A6201F-8DCA-A1B0-CE2C-99690C4D624E}"/>
                </a:ext>
              </a:extLst>
            </p:cNvPr>
            <p:cNvSpPr/>
            <p:nvPr/>
          </p:nvSpPr>
          <p:spPr>
            <a:xfrm>
              <a:off x="1866800" y="7749488"/>
              <a:ext cx="156575" cy="67100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2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970;p80">
              <a:extLst>
                <a:ext uri="{FF2B5EF4-FFF2-40B4-BE49-F238E27FC236}">
                  <a16:creationId xmlns:a16="http://schemas.microsoft.com/office/drawing/2014/main" id="{493C71D1-F812-390B-239E-356A5B05FEDC}"/>
                </a:ext>
              </a:extLst>
            </p:cNvPr>
            <p:cNvSpPr/>
            <p:nvPr/>
          </p:nvSpPr>
          <p:spPr>
            <a:xfrm>
              <a:off x="186680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8" y="9666"/>
                    <a:pt x="670" y="10091"/>
                  </a:cubicBezTo>
                  <a:cubicBezTo>
                    <a:pt x="670" y="10091"/>
                    <a:pt x="1793" y="10433"/>
                    <a:pt x="3165" y="10433"/>
                  </a:cubicBezTo>
                  <a:cubicBezTo>
                    <a:pt x="4072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60" y="364"/>
                    <a:pt x="5078" y="390"/>
                    <a:pt x="4492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971;p80">
              <a:extLst>
                <a:ext uri="{FF2B5EF4-FFF2-40B4-BE49-F238E27FC236}">
                  <a16:creationId xmlns:a16="http://schemas.microsoft.com/office/drawing/2014/main" id="{413D3F34-5DA5-D3A3-289C-BEE8270008EF}"/>
                </a:ext>
              </a:extLst>
            </p:cNvPr>
            <p:cNvSpPr/>
            <p:nvPr/>
          </p:nvSpPr>
          <p:spPr>
            <a:xfrm>
              <a:off x="1869850" y="7839163"/>
              <a:ext cx="152000" cy="16000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4" y="488"/>
                    <a:pt x="5988" y="213"/>
                  </a:cubicBezTo>
                  <a:cubicBezTo>
                    <a:pt x="6080" y="182"/>
                    <a:pt x="6049" y="61"/>
                    <a:pt x="5958" y="61"/>
                  </a:cubicBezTo>
                  <a:cubicBezTo>
                    <a:pt x="4955" y="285"/>
                    <a:pt x="3997" y="407"/>
                    <a:pt x="3042" y="407"/>
                  </a:cubicBezTo>
                  <a:cubicBezTo>
                    <a:pt x="2059" y="407"/>
                    <a:pt x="1080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972;p80">
              <a:extLst>
                <a:ext uri="{FF2B5EF4-FFF2-40B4-BE49-F238E27FC236}">
                  <a16:creationId xmlns:a16="http://schemas.microsoft.com/office/drawing/2014/main" id="{DD7BB133-C2B9-2783-5FB9-99DB0E976070}"/>
                </a:ext>
              </a:extLst>
            </p:cNvPr>
            <p:cNvSpPr/>
            <p:nvPr/>
          </p:nvSpPr>
          <p:spPr>
            <a:xfrm>
              <a:off x="1874400" y="7808938"/>
              <a:ext cx="6100" cy="32700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2" y="1240"/>
                  </a:cubicBezTo>
                  <a:cubicBezTo>
                    <a:pt x="62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4" y="1240"/>
                  </a:cubicBezTo>
                  <a:cubicBezTo>
                    <a:pt x="244" y="996"/>
                    <a:pt x="214" y="723"/>
                    <a:pt x="183" y="480"/>
                  </a:cubicBezTo>
                  <a:cubicBezTo>
                    <a:pt x="183" y="328"/>
                    <a:pt x="214" y="145"/>
                    <a:pt x="153" y="24"/>
                  </a:cubicBezTo>
                  <a:cubicBezTo>
                    <a:pt x="153" y="8"/>
                    <a:pt x="138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973;p80">
              <a:extLst>
                <a:ext uri="{FF2B5EF4-FFF2-40B4-BE49-F238E27FC236}">
                  <a16:creationId xmlns:a16="http://schemas.microsoft.com/office/drawing/2014/main" id="{2FE29864-2986-B983-C179-5C17E719DFC5}"/>
                </a:ext>
              </a:extLst>
            </p:cNvPr>
            <p:cNvSpPr/>
            <p:nvPr/>
          </p:nvSpPr>
          <p:spPr>
            <a:xfrm>
              <a:off x="1897975" y="7812563"/>
              <a:ext cx="4575" cy="35350"/>
            </a:xfrm>
            <a:custGeom>
              <a:avLst/>
              <a:gdLst/>
              <a:ahLst/>
              <a:cxnLst/>
              <a:rect l="l" t="t" r="r" b="b"/>
              <a:pathLst>
                <a:path w="183" h="1414" extrusionOk="0">
                  <a:moveTo>
                    <a:pt x="91" y="0"/>
                  </a:moveTo>
                  <a:cubicBezTo>
                    <a:pt x="46" y="0"/>
                    <a:pt x="0" y="31"/>
                    <a:pt x="0" y="91"/>
                  </a:cubicBezTo>
                  <a:cubicBezTo>
                    <a:pt x="0" y="517"/>
                    <a:pt x="30" y="943"/>
                    <a:pt x="30" y="1368"/>
                  </a:cubicBezTo>
                  <a:cubicBezTo>
                    <a:pt x="30" y="1398"/>
                    <a:pt x="61" y="1414"/>
                    <a:pt x="91" y="1414"/>
                  </a:cubicBezTo>
                  <a:cubicBezTo>
                    <a:pt x="122" y="1414"/>
                    <a:pt x="152" y="1398"/>
                    <a:pt x="152" y="1368"/>
                  </a:cubicBezTo>
                  <a:cubicBezTo>
                    <a:pt x="182" y="943"/>
                    <a:pt x="152" y="517"/>
                    <a:pt x="182" y="91"/>
                  </a:cubicBezTo>
                  <a:cubicBezTo>
                    <a:pt x="182" y="31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974;p80">
              <a:extLst>
                <a:ext uri="{FF2B5EF4-FFF2-40B4-BE49-F238E27FC236}">
                  <a16:creationId xmlns:a16="http://schemas.microsoft.com/office/drawing/2014/main" id="{5C3D5D0B-4C4B-6214-EEB5-8CE86E790BD9}"/>
                </a:ext>
              </a:extLst>
            </p:cNvPr>
            <p:cNvSpPr/>
            <p:nvPr/>
          </p:nvSpPr>
          <p:spPr>
            <a:xfrm>
              <a:off x="192152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6" y="1"/>
                  </a:moveTo>
                  <a:cubicBezTo>
                    <a:pt x="92" y="1"/>
                    <a:pt x="61" y="24"/>
                    <a:pt x="61" y="69"/>
                  </a:cubicBezTo>
                  <a:cubicBezTo>
                    <a:pt x="0" y="495"/>
                    <a:pt x="31" y="951"/>
                    <a:pt x="61" y="1376"/>
                  </a:cubicBezTo>
                  <a:cubicBezTo>
                    <a:pt x="61" y="1422"/>
                    <a:pt x="92" y="1445"/>
                    <a:pt x="122" y="1445"/>
                  </a:cubicBezTo>
                  <a:cubicBezTo>
                    <a:pt x="152" y="1445"/>
                    <a:pt x="183" y="1422"/>
                    <a:pt x="183" y="1376"/>
                  </a:cubicBezTo>
                  <a:cubicBezTo>
                    <a:pt x="213" y="981"/>
                    <a:pt x="244" y="495"/>
                    <a:pt x="213" y="69"/>
                  </a:cubicBezTo>
                  <a:cubicBezTo>
                    <a:pt x="198" y="24"/>
                    <a:pt x="160" y="1"/>
                    <a:pt x="12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975;p80">
              <a:extLst>
                <a:ext uri="{FF2B5EF4-FFF2-40B4-BE49-F238E27FC236}">
                  <a16:creationId xmlns:a16="http://schemas.microsoft.com/office/drawing/2014/main" id="{05AF5211-D24D-DAF6-70ED-C6C5E7859AA4}"/>
                </a:ext>
              </a:extLst>
            </p:cNvPr>
            <p:cNvSpPr/>
            <p:nvPr/>
          </p:nvSpPr>
          <p:spPr>
            <a:xfrm>
              <a:off x="1946600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8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92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976;p80">
              <a:extLst>
                <a:ext uri="{FF2B5EF4-FFF2-40B4-BE49-F238E27FC236}">
                  <a16:creationId xmlns:a16="http://schemas.microsoft.com/office/drawing/2014/main" id="{1602FC02-262E-B19B-10F2-6A84D1E35D11}"/>
                </a:ext>
              </a:extLst>
            </p:cNvPr>
            <p:cNvSpPr/>
            <p:nvPr/>
          </p:nvSpPr>
          <p:spPr>
            <a:xfrm>
              <a:off x="1974725" y="7817113"/>
              <a:ext cx="6100" cy="33525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1" y="1"/>
                  </a:moveTo>
                  <a:cubicBezTo>
                    <a:pt x="46" y="1"/>
                    <a:pt x="0" y="31"/>
                    <a:pt x="0" y="92"/>
                  </a:cubicBezTo>
                  <a:cubicBezTo>
                    <a:pt x="0" y="487"/>
                    <a:pt x="30" y="882"/>
                    <a:pt x="91" y="1277"/>
                  </a:cubicBezTo>
                  <a:cubicBezTo>
                    <a:pt x="91" y="1315"/>
                    <a:pt x="126" y="1341"/>
                    <a:pt x="160" y="1341"/>
                  </a:cubicBezTo>
                  <a:cubicBezTo>
                    <a:pt x="181" y="1341"/>
                    <a:pt x="201" y="1331"/>
                    <a:pt x="213" y="1308"/>
                  </a:cubicBezTo>
                  <a:cubicBezTo>
                    <a:pt x="243" y="913"/>
                    <a:pt x="182" y="487"/>
                    <a:pt x="182" y="92"/>
                  </a:cubicBezTo>
                  <a:cubicBezTo>
                    <a:pt x="182" y="31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977;p80">
              <a:extLst>
                <a:ext uri="{FF2B5EF4-FFF2-40B4-BE49-F238E27FC236}">
                  <a16:creationId xmlns:a16="http://schemas.microsoft.com/office/drawing/2014/main" id="{AFC4C645-08DC-00EC-AEED-4979B832B6FD}"/>
                </a:ext>
              </a:extLst>
            </p:cNvPr>
            <p:cNvSpPr/>
            <p:nvPr/>
          </p:nvSpPr>
          <p:spPr>
            <a:xfrm>
              <a:off x="1995225" y="7816013"/>
              <a:ext cx="9150" cy="30375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43" y="1"/>
                  </a:moveTo>
                  <a:cubicBezTo>
                    <a:pt x="217" y="1"/>
                    <a:pt x="193" y="14"/>
                    <a:pt x="183" y="45"/>
                  </a:cubicBezTo>
                  <a:cubicBezTo>
                    <a:pt x="1" y="409"/>
                    <a:pt x="214" y="805"/>
                    <a:pt x="183" y="1169"/>
                  </a:cubicBezTo>
                  <a:cubicBezTo>
                    <a:pt x="183" y="1200"/>
                    <a:pt x="206" y="1215"/>
                    <a:pt x="229" y="1215"/>
                  </a:cubicBezTo>
                  <a:cubicBezTo>
                    <a:pt x="252" y="1215"/>
                    <a:pt x="274" y="1200"/>
                    <a:pt x="274" y="1169"/>
                  </a:cubicBezTo>
                  <a:cubicBezTo>
                    <a:pt x="365" y="835"/>
                    <a:pt x="244" y="470"/>
                    <a:pt x="335" y="136"/>
                  </a:cubicBezTo>
                  <a:cubicBezTo>
                    <a:pt x="355" y="55"/>
                    <a:pt x="295" y="1"/>
                    <a:pt x="243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978;p80">
              <a:extLst>
                <a:ext uri="{FF2B5EF4-FFF2-40B4-BE49-F238E27FC236}">
                  <a16:creationId xmlns:a16="http://schemas.microsoft.com/office/drawing/2014/main" id="{B0A57B14-FCF6-5A58-8BCA-DAC3AD0CEFF5}"/>
                </a:ext>
              </a:extLst>
            </p:cNvPr>
            <p:cNvSpPr/>
            <p:nvPr/>
          </p:nvSpPr>
          <p:spPr>
            <a:xfrm>
              <a:off x="18645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1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3" y="487"/>
                  </a:cubicBezTo>
                  <a:cubicBezTo>
                    <a:pt x="6406" y="487"/>
                    <a:pt x="6414" y="302"/>
                    <a:pt x="6315" y="302"/>
                  </a:cubicBezTo>
                  <a:cubicBezTo>
                    <a:pt x="6308" y="302"/>
                    <a:pt x="6301" y="303"/>
                    <a:pt x="6293" y="305"/>
                  </a:cubicBezTo>
                  <a:cubicBezTo>
                    <a:pt x="5609" y="344"/>
                    <a:pt x="4933" y="368"/>
                    <a:pt x="4260" y="368"/>
                  </a:cubicBezTo>
                  <a:cubicBezTo>
                    <a:pt x="2869" y="368"/>
                    <a:pt x="1495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979;p80">
              <a:extLst>
                <a:ext uri="{FF2B5EF4-FFF2-40B4-BE49-F238E27FC236}">
                  <a16:creationId xmlns:a16="http://schemas.microsoft.com/office/drawing/2014/main" id="{67D03631-0862-5187-213E-2ADB5CE93618}"/>
                </a:ext>
              </a:extLst>
            </p:cNvPr>
            <p:cNvSpPr/>
            <p:nvPr/>
          </p:nvSpPr>
          <p:spPr>
            <a:xfrm>
              <a:off x="1860725" y="7668938"/>
              <a:ext cx="164925" cy="135275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7" y="1"/>
                  </a:moveTo>
                  <a:lnTo>
                    <a:pt x="1" y="122"/>
                  </a:lnTo>
                  <a:cubicBezTo>
                    <a:pt x="1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7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980;p80">
              <a:extLst>
                <a:ext uri="{FF2B5EF4-FFF2-40B4-BE49-F238E27FC236}">
                  <a16:creationId xmlns:a16="http://schemas.microsoft.com/office/drawing/2014/main" id="{F5820DDF-5187-65D4-803F-08DF09FDD366}"/>
                </a:ext>
              </a:extLst>
            </p:cNvPr>
            <p:cNvSpPr/>
            <p:nvPr/>
          </p:nvSpPr>
          <p:spPr>
            <a:xfrm>
              <a:off x="1787775" y="8100138"/>
              <a:ext cx="229275" cy="40925"/>
            </a:xfrm>
            <a:custGeom>
              <a:avLst/>
              <a:gdLst/>
              <a:ahLst/>
              <a:cxnLst/>
              <a:rect l="l" t="t" r="r" b="b"/>
              <a:pathLst>
                <a:path w="9171" h="1637" extrusionOk="0">
                  <a:moveTo>
                    <a:pt x="6828" y="0"/>
                  </a:moveTo>
                  <a:cubicBezTo>
                    <a:pt x="4145" y="0"/>
                    <a:pt x="92" y="230"/>
                    <a:pt x="92" y="230"/>
                  </a:cubicBezTo>
                  <a:cubicBezTo>
                    <a:pt x="92" y="230"/>
                    <a:pt x="1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208" y="1263"/>
                    <a:pt x="9028" y="1081"/>
                    <a:pt x="9028" y="1081"/>
                  </a:cubicBezTo>
                  <a:cubicBezTo>
                    <a:pt x="9028" y="1081"/>
                    <a:pt x="911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981;p80">
              <a:extLst>
                <a:ext uri="{FF2B5EF4-FFF2-40B4-BE49-F238E27FC236}">
                  <a16:creationId xmlns:a16="http://schemas.microsoft.com/office/drawing/2014/main" id="{14656D50-0D53-56BB-D781-E04154097F4B}"/>
                </a:ext>
              </a:extLst>
            </p:cNvPr>
            <p:cNvSpPr/>
            <p:nvPr/>
          </p:nvSpPr>
          <p:spPr>
            <a:xfrm>
              <a:off x="1787025" y="8070913"/>
              <a:ext cx="85900" cy="60050"/>
            </a:xfrm>
            <a:custGeom>
              <a:avLst/>
              <a:gdLst/>
              <a:ahLst/>
              <a:cxnLst/>
              <a:rect l="l" t="t" r="r" b="b"/>
              <a:pathLst>
                <a:path w="3436" h="2402" extrusionOk="0">
                  <a:moveTo>
                    <a:pt x="2158" y="1"/>
                  </a:moveTo>
                  <a:cubicBezTo>
                    <a:pt x="1247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7" y="730"/>
                    <a:pt x="2158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982;p80">
              <a:extLst>
                <a:ext uri="{FF2B5EF4-FFF2-40B4-BE49-F238E27FC236}">
                  <a16:creationId xmlns:a16="http://schemas.microsoft.com/office/drawing/2014/main" id="{1CD02728-05A4-3B3B-B6A8-4A11339F014F}"/>
                </a:ext>
              </a:extLst>
            </p:cNvPr>
            <p:cNvSpPr/>
            <p:nvPr/>
          </p:nvSpPr>
          <p:spPr>
            <a:xfrm>
              <a:off x="1841725" y="8051163"/>
              <a:ext cx="180125" cy="80450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8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9" y="1520"/>
                    <a:pt x="1004" y="2311"/>
                    <a:pt x="1247" y="3192"/>
                  </a:cubicBezTo>
                  <a:cubicBezTo>
                    <a:pt x="1604" y="3209"/>
                    <a:pt x="1973" y="3217"/>
                    <a:pt x="2348" y="3217"/>
                  </a:cubicBezTo>
                  <a:cubicBezTo>
                    <a:pt x="4019" y="3217"/>
                    <a:pt x="5789" y="3048"/>
                    <a:pt x="6931" y="2675"/>
                  </a:cubicBezTo>
                  <a:cubicBezTo>
                    <a:pt x="6931" y="2675"/>
                    <a:pt x="7205" y="1125"/>
                    <a:pt x="6931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983;p80">
              <a:extLst>
                <a:ext uri="{FF2B5EF4-FFF2-40B4-BE49-F238E27FC236}">
                  <a16:creationId xmlns:a16="http://schemas.microsoft.com/office/drawing/2014/main" id="{FBF69994-5290-8D7C-3402-48ADECA95533}"/>
                </a:ext>
              </a:extLst>
            </p:cNvPr>
            <p:cNvSpPr/>
            <p:nvPr/>
          </p:nvSpPr>
          <p:spPr>
            <a:xfrm>
              <a:off x="1833925" y="8020763"/>
              <a:ext cx="46525" cy="50000"/>
            </a:xfrm>
            <a:custGeom>
              <a:avLst/>
              <a:gdLst/>
              <a:ahLst/>
              <a:cxnLst/>
              <a:rect l="l" t="t" r="r" b="b"/>
              <a:pathLst>
                <a:path w="1861" h="2000" extrusionOk="0">
                  <a:moveTo>
                    <a:pt x="1155" y="184"/>
                  </a:moveTo>
                  <a:cubicBezTo>
                    <a:pt x="1181" y="184"/>
                    <a:pt x="1214" y="193"/>
                    <a:pt x="1255" y="213"/>
                  </a:cubicBezTo>
                  <a:cubicBezTo>
                    <a:pt x="1498" y="335"/>
                    <a:pt x="1468" y="882"/>
                    <a:pt x="1498" y="1095"/>
                  </a:cubicBezTo>
                  <a:cubicBezTo>
                    <a:pt x="1498" y="1229"/>
                    <a:pt x="1498" y="1357"/>
                    <a:pt x="1495" y="1484"/>
                  </a:cubicBezTo>
                  <a:lnTo>
                    <a:pt x="1495" y="1484"/>
                  </a:lnTo>
                  <a:cubicBezTo>
                    <a:pt x="1420" y="1362"/>
                    <a:pt x="1348" y="1237"/>
                    <a:pt x="1285" y="1095"/>
                  </a:cubicBezTo>
                  <a:cubicBezTo>
                    <a:pt x="1230" y="1012"/>
                    <a:pt x="902" y="184"/>
                    <a:pt x="1155" y="184"/>
                  </a:cubicBezTo>
                  <a:close/>
                  <a:moveTo>
                    <a:pt x="609" y="961"/>
                  </a:moveTo>
                  <a:cubicBezTo>
                    <a:pt x="630" y="961"/>
                    <a:pt x="653" y="965"/>
                    <a:pt x="678" y="973"/>
                  </a:cubicBezTo>
                  <a:cubicBezTo>
                    <a:pt x="799" y="1004"/>
                    <a:pt x="921" y="1156"/>
                    <a:pt x="1012" y="1247"/>
                  </a:cubicBezTo>
                  <a:cubicBezTo>
                    <a:pt x="1097" y="1320"/>
                    <a:pt x="1172" y="1407"/>
                    <a:pt x="1241" y="1501"/>
                  </a:cubicBezTo>
                  <a:lnTo>
                    <a:pt x="1241" y="1501"/>
                  </a:lnTo>
                  <a:cubicBezTo>
                    <a:pt x="1297" y="1602"/>
                    <a:pt x="1351" y="1694"/>
                    <a:pt x="1395" y="1770"/>
                  </a:cubicBezTo>
                  <a:lnTo>
                    <a:pt x="1395" y="1770"/>
                  </a:lnTo>
                  <a:cubicBezTo>
                    <a:pt x="1055" y="1680"/>
                    <a:pt x="699" y="1545"/>
                    <a:pt x="526" y="1247"/>
                  </a:cubicBezTo>
                  <a:cubicBezTo>
                    <a:pt x="420" y="1115"/>
                    <a:pt x="474" y="961"/>
                    <a:pt x="609" y="961"/>
                  </a:cubicBezTo>
                  <a:close/>
                  <a:moveTo>
                    <a:pt x="1185" y="0"/>
                  </a:moveTo>
                  <a:cubicBezTo>
                    <a:pt x="1178" y="0"/>
                    <a:pt x="1171" y="0"/>
                    <a:pt x="1164" y="1"/>
                  </a:cubicBezTo>
                  <a:cubicBezTo>
                    <a:pt x="716" y="16"/>
                    <a:pt x="770" y="447"/>
                    <a:pt x="952" y="903"/>
                  </a:cubicBezTo>
                  <a:lnTo>
                    <a:pt x="952" y="903"/>
                  </a:lnTo>
                  <a:cubicBezTo>
                    <a:pt x="912" y="873"/>
                    <a:pt x="871" y="846"/>
                    <a:pt x="830" y="821"/>
                  </a:cubicBezTo>
                  <a:cubicBezTo>
                    <a:pt x="748" y="780"/>
                    <a:pt x="642" y="752"/>
                    <a:pt x="544" y="752"/>
                  </a:cubicBezTo>
                  <a:cubicBezTo>
                    <a:pt x="423" y="752"/>
                    <a:pt x="316" y="795"/>
                    <a:pt x="282" y="913"/>
                  </a:cubicBezTo>
                  <a:cubicBezTo>
                    <a:pt x="1" y="1561"/>
                    <a:pt x="973" y="1869"/>
                    <a:pt x="1480" y="1935"/>
                  </a:cubicBezTo>
                  <a:lnTo>
                    <a:pt x="1480" y="1935"/>
                  </a:lnTo>
                  <a:cubicBezTo>
                    <a:pt x="1502" y="1978"/>
                    <a:pt x="1553" y="1999"/>
                    <a:pt x="1605" y="1999"/>
                  </a:cubicBezTo>
                  <a:cubicBezTo>
                    <a:pt x="1673" y="1999"/>
                    <a:pt x="1741" y="1961"/>
                    <a:pt x="1741" y="1885"/>
                  </a:cubicBezTo>
                  <a:cubicBezTo>
                    <a:pt x="1741" y="1464"/>
                    <a:pt x="1861" y="0"/>
                    <a:pt x="118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984;p80">
              <a:extLst>
                <a:ext uri="{FF2B5EF4-FFF2-40B4-BE49-F238E27FC236}">
                  <a16:creationId xmlns:a16="http://schemas.microsoft.com/office/drawing/2014/main" id="{1306AFF5-E555-B867-6936-631340379C7A}"/>
                </a:ext>
              </a:extLst>
            </p:cNvPr>
            <p:cNvSpPr/>
            <p:nvPr/>
          </p:nvSpPr>
          <p:spPr>
            <a:xfrm>
              <a:off x="2103125" y="7749488"/>
              <a:ext cx="157325" cy="67100"/>
            </a:xfrm>
            <a:custGeom>
              <a:avLst/>
              <a:gdLst/>
              <a:ahLst/>
              <a:cxnLst/>
              <a:rect l="l" t="t" r="r" b="b"/>
              <a:pathLst>
                <a:path w="6293" h="2684" extrusionOk="0">
                  <a:moveTo>
                    <a:pt x="1" y="0"/>
                  </a:moveTo>
                  <a:lnTo>
                    <a:pt x="92" y="2584"/>
                  </a:lnTo>
                  <a:cubicBezTo>
                    <a:pt x="748" y="2653"/>
                    <a:pt x="1409" y="2683"/>
                    <a:pt x="2075" y="2683"/>
                  </a:cubicBezTo>
                  <a:cubicBezTo>
                    <a:pt x="3476" y="2683"/>
                    <a:pt x="4891" y="2547"/>
                    <a:pt x="6293" y="2341"/>
                  </a:cubicBezTo>
                  <a:cubicBezTo>
                    <a:pt x="6293" y="2280"/>
                    <a:pt x="6293" y="2250"/>
                    <a:pt x="6293" y="2189"/>
                  </a:cubicBezTo>
                  <a:cubicBezTo>
                    <a:pt x="4104" y="1946"/>
                    <a:pt x="2037" y="1034"/>
                    <a:pt x="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985;p80">
              <a:extLst>
                <a:ext uri="{FF2B5EF4-FFF2-40B4-BE49-F238E27FC236}">
                  <a16:creationId xmlns:a16="http://schemas.microsoft.com/office/drawing/2014/main" id="{259C50D9-43EF-5225-27CB-5C3E8BD92B5B}"/>
                </a:ext>
              </a:extLst>
            </p:cNvPr>
            <p:cNvSpPr/>
            <p:nvPr/>
          </p:nvSpPr>
          <p:spPr>
            <a:xfrm>
              <a:off x="2104650" y="7806488"/>
              <a:ext cx="155800" cy="260825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6232" y="0"/>
                  </a:moveTo>
                  <a:cubicBezTo>
                    <a:pt x="4768" y="219"/>
                    <a:pt x="3241" y="390"/>
                    <a:pt x="1741" y="390"/>
                  </a:cubicBezTo>
                  <a:cubicBezTo>
                    <a:pt x="1155" y="390"/>
                    <a:pt x="573" y="364"/>
                    <a:pt x="1" y="304"/>
                  </a:cubicBezTo>
                  <a:lnTo>
                    <a:pt x="1" y="304"/>
                  </a:lnTo>
                  <a:lnTo>
                    <a:pt x="274" y="9787"/>
                  </a:lnTo>
                  <a:cubicBezTo>
                    <a:pt x="1145" y="10284"/>
                    <a:pt x="2156" y="10433"/>
                    <a:pt x="3058" y="10433"/>
                  </a:cubicBezTo>
                  <a:cubicBezTo>
                    <a:pt x="4420" y="10433"/>
                    <a:pt x="5533" y="10091"/>
                    <a:pt x="5533" y="10091"/>
                  </a:cubicBezTo>
                  <a:cubicBezTo>
                    <a:pt x="5715" y="9666"/>
                    <a:pt x="6019" y="4286"/>
                    <a:pt x="6232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986;p80">
              <a:extLst>
                <a:ext uri="{FF2B5EF4-FFF2-40B4-BE49-F238E27FC236}">
                  <a16:creationId xmlns:a16="http://schemas.microsoft.com/office/drawing/2014/main" id="{B79A55C1-15AA-195B-8794-9B9638A50B2A}"/>
                </a:ext>
              </a:extLst>
            </p:cNvPr>
            <p:cNvSpPr/>
            <p:nvPr/>
          </p:nvSpPr>
          <p:spPr>
            <a:xfrm>
              <a:off x="2104650" y="7839163"/>
              <a:ext cx="152775" cy="16000"/>
            </a:xfrm>
            <a:custGeom>
              <a:avLst/>
              <a:gdLst/>
              <a:ahLst/>
              <a:cxnLst/>
              <a:rect l="l" t="t" r="r" b="b"/>
              <a:pathLst>
                <a:path w="6111" h="640" extrusionOk="0">
                  <a:moveTo>
                    <a:pt x="6019" y="0"/>
                  </a:moveTo>
                  <a:cubicBezTo>
                    <a:pt x="5001" y="278"/>
                    <a:pt x="4022" y="407"/>
                    <a:pt x="3038" y="407"/>
                  </a:cubicBezTo>
                  <a:cubicBezTo>
                    <a:pt x="2084" y="407"/>
                    <a:pt x="1125" y="285"/>
                    <a:pt x="122" y="61"/>
                  </a:cubicBezTo>
                  <a:cubicBezTo>
                    <a:pt x="31" y="61"/>
                    <a:pt x="1" y="182"/>
                    <a:pt x="92" y="213"/>
                  </a:cubicBezTo>
                  <a:cubicBezTo>
                    <a:pt x="977" y="488"/>
                    <a:pt x="1965" y="639"/>
                    <a:pt x="2952" y="639"/>
                  </a:cubicBezTo>
                  <a:cubicBezTo>
                    <a:pt x="4033" y="639"/>
                    <a:pt x="5112" y="458"/>
                    <a:pt x="6049" y="61"/>
                  </a:cubicBezTo>
                  <a:cubicBezTo>
                    <a:pt x="6110" y="61"/>
                    <a:pt x="6080" y="0"/>
                    <a:pt x="601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987;p80">
              <a:extLst>
                <a:ext uri="{FF2B5EF4-FFF2-40B4-BE49-F238E27FC236}">
                  <a16:creationId xmlns:a16="http://schemas.microsoft.com/office/drawing/2014/main" id="{C2B14DC4-68F1-9D59-928A-193C5AD95976}"/>
                </a:ext>
              </a:extLst>
            </p:cNvPr>
            <p:cNvSpPr/>
            <p:nvPr/>
          </p:nvSpPr>
          <p:spPr>
            <a:xfrm>
              <a:off x="2246000" y="7808938"/>
              <a:ext cx="6850" cy="32700"/>
            </a:xfrm>
            <a:custGeom>
              <a:avLst/>
              <a:gdLst/>
              <a:ahLst/>
              <a:cxnLst/>
              <a:rect l="l" t="t" r="r" b="b"/>
              <a:pathLst>
                <a:path w="274" h="1308" extrusionOk="0">
                  <a:moveTo>
                    <a:pt x="137" y="1"/>
                  </a:moveTo>
                  <a:cubicBezTo>
                    <a:pt x="122" y="1"/>
                    <a:pt x="107" y="8"/>
                    <a:pt x="92" y="24"/>
                  </a:cubicBezTo>
                  <a:cubicBezTo>
                    <a:pt x="31" y="145"/>
                    <a:pt x="61" y="328"/>
                    <a:pt x="61" y="480"/>
                  </a:cubicBezTo>
                  <a:cubicBezTo>
                    <a:pt x="61" y="723"/>
                    <a:pt x="0" y="996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74" y="1027"/>
                    <a:pt x="213" y="723"/>
                    <a:pt x="213" y="480"/>
                  </a:cubicBezTo>
                  <a:cubicBezTo>
                    <a:pt x="213" y="328"/>
                    <a:pt x="243" y="145"/>
                    <a:pt x="183" y="24"/>
                  </a:cubicBezTo>
                  <a:cubicBezTo>
                    <a:pt x="168" y="8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8;p80">
              <a:extLst>
                <a:ext uri="{FF2B5EF4-FFF2-40B4-BE49-F238E27FC236}">
                  <a16:creationId xmlns:a16="http://schemas.microsoft.com/office/drawing/2014/main" id="{4CE6699B-67C9-D65B-9901-84A6DBB86C2F}"/>
                </a:ext>
              </a:extLst>
            </p:cNvPr>
            <p:cNvSpPr/>
            <p:nvPr/>
          </p:nvSpPr>
          <p:spPr>
            <a:xfrm>
              <a:off x="2223950" y="7812563"/>
              <a:ext cx="5350" cy="35350"/>
            </a:xfrm>
            <a:custGeom>
              <a:avLst/>
              <a:gdLst/>
              <a:ahLst/>
              <a:cxnLst/>
              <a:rect l="l" t="t" r="r" b="b"/>
              <a:pathLst>
                <a:path w="21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31" y="517"/>
                    <a:pt x="1" y="943"/>
                    <a:pt x="31" y="1368"/>
                  </a:cubicBezTo>
                  <a:cubicBezTo>
                    <a:pt x="46" y="1398"/>
                    <a:pt x="77" y="1414"/>
                    <a:pt x="107" y="1414"/>
                  </a:cubicBezTo>
                  <a:cubicBezTo>
                    <a:pt x="138" y="1414"/>
                    <a:pt x="168" y="1398"/>
                    <a:pt x="183" y="1368"/>
                  </a:cubicBezTo>
                  <a:cubicBezTo>
                    <a:pt x="183" y="943"/>
                    <a:pt x="214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9;p80">
              <a:extLst>
                <a:ext uri="{FF2B5EF4-FFF2-40B4-BE49-F238E27FC236}">
                  <a16:creationId xmlns:a16="http://schemas.microsoft.com/office/drawing/2014/main" id="{E56ECAE0-DD41-71DD-EC9E-858BD499EC52}"/>
                </a:ext>
              </a:extLst>
            </p:cNvPr>
            <p:cNvSpPr/>
            <p:nvPr/>
          </p:nvSpPr>
          <p:spPr>
            <a:xfrm>
              <a:off x="2198875" y="7814638"/>
              <a:ext cx="6100" cy="36125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38" y="1"/>
                  </a:moveTo>
                  <a:cubicBezTo>
                    <a:pt x="100" y="1"/>
                    <a:pt x="62" y="24"/>
                    <a:pt x="62" y="69"/>
                  </a:cubicBezTo>
                  <a:cubicBezTo>
                    <a:pt x="1" y="495"/>
                    <a:pt x="31" y="951"/>
                    <a:pt x="62" y="1376"/>
                  </a:cubicBezTo>
                  <a:cubicBezTo>
                    <a:pt x="62" y="1422"/>
                    <a:pt x="92" y="1445"/>
                    <a:pt x="122" y="1445"/>
                  </a:cubicBezTo>
                  <a:cubicBezTo>
                    <a:pt x="153" y="1445"/>
                    <a:pt x="183" y="1422"/>
                    <a:pt x="183" y="1376"/>
                  </a:cubicBezTo>
                  <a:cubicBezTo>
                    <a:pt x="244" y="981"/>
                    <a:pt x="244" y="495"/>
                    <a:pt x="214" y="69"/>
                  </a:cubicBezTo>
                  <a:cubicBezTo>
                    <a:pt x="214" y="24"/>
                    <a:pt x="176" y="1"/>
                    <a:pt x="13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90;p80">
              <a:extLst>
                <a:ext uri="{FF2B5EF4-FFF2-40B4-BE49-F238E27FC236}">
                  <a16:creationId xmlns:a16="http://schemas.microsoft.com/office/drawing/2014/main" id="{9C544CD9-A7D9-8D81-D513-D0F40C51C605}"/>
                </a:ext>
              </a:extLst>
            </p:cNvPr>
            <p:cNvSpPr/>
            <p:nvPr/>
          </p:nvSpPr>
          <p:spPr>
            <a:xfrm>
              <a:off x="2172275" y="7815788"/>
              <a:ext cx="7625" cy="36650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38" y="0"/>
                  </a:moveTo>
                  <a:cubicBezTo>
                    <a:pt x="85" y="0"/>
                    <a:pt x="31" y="38"/>
                    <a:pt x="31" y="114"/>
                  </a:cubicBezTo>
                  <a:cubicBezTo>
                    <a:pt x="31" y="510"/>
                    <a:pt x="1" y="1057"/>
                    <a:pt x="153" y="1452"/>
                  </a:cubicBezTo>
                  <a:cubicBezTo>
                    <a:pt x="173" y="1452"/>
                    <a:pt x="207" y="1465"/>
                    <a:pt x="227" y="1465"/>
                  </a:cubicBezTo>
                  <a:cubicBezTo>
                    <a:pt x="237" y="1465"/>
                    <a:pt x="244" y="1462"/>
                    <a:pt x="244" y="1452"/>
                  </a:cubicBezTo>
                  <a:cubicBezTo>
                    <a:pt x="305" y="996"/>
                    <a:pt x="244" y="540"/>
                    <a:pt x="244" y="114"/>
                  </a:cubicBezTo>
                  <a:cubicBezTo>
                    <a:pt x="244" y="38"/>
                    <a:pt x="191" y="0"/>
                    <a:pt x="138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91;p80">
              <a:extLst>
                <a:ext uri="{FF2B5EF4-FFF2-40B4-BE49-F238E27FC236}">
                  <a16:creationId xmlns:a16="http://schemas.microsoft.com/office/drawing/2014/main" id="{DDF9951B-80FA-40BE-B664-5F517B4A7094}"/>
                </a:ext>
              </a:extLst>
            </p:cNvPr>
            <p:cNvSpPr/>
            <p:nvPr/>
          </p:nvSpPr>
          <p:spPr>
            <a:xfrm>
              <a:off x="2145700" y="7817688"/>
              <a:ext cx="6850" cy="32950"/>
            </a:xfrm>
            <a:custGeom>
              <a:avLst/>
              <a:gdLst/>
              <a:ahLst/>
              <a:cxnLst/>
              <a:rect l="l" t="t" r="r" b="b"/>
              <a:pathLst>
                <a:path w="274" h="1318" extrusionOk="0">
                  <a:moveTo>
                    <a:pt x="182" y="0"/>
                  </a:moveTo>
                  <a:cubicBezTo>
                    <a:pt x="137" y="0"/>
                    <a:pt x="91" y="23"/>
                    <a:pt x="91" y="69"/>
                  </a:cubicBezTo>
                  <a:cubicBezTo>
                    <a:pt x="61" y="464"/>
                    <a:pt x="0" y="890"/>
                    <a:pt x="61" y="1285"/>
                  </a:cubicBezTo>
                  <a:cubicBezTo>
                    <a:pt x="61" y="1308"/>
                    <a:pt x="74" y="1318"/>
                    <a:pt x="92" y="1318"/>
                  </a:cubicBezTo>
                  <a:cubicBezTo>
                    <a:pt x="122" y="1318"/>
                    <a:pt x="164" y="1292"/>
                    <a:pt x="182" y="1254"/>
                  </a:cubicBezTo>
                  <a:cubicBezTo>
                    <a:pt x="213" y="890"/>
                    <a:pt x="274" y="464"/>
                    <a:pt x="274" y="69"/>
                  </a:cubicBezTo>
                  <a:cubicBezTo>
                    <a:pt x="274" y="23"/>
                    <a:pt x="228" y="0"/>
                    <a:pt x="18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2;p80">
              <a:extLst>
                <a:ext uri="{FF2B5EF4-FFF2-40B4-BE49-F238E27FC236}">
                  <a16:creationId xmlns:a16="http://schemas.microsoft.com/office/drawing/2014/main" id="{DF0223FE-338C-084F-1D0B-424BC9AFED8A}"/>
                </a:ext>
              </a:extLst>
            </p:cNvPr>
            <p:cNvSpPr/>
            <p:nvPr/>
          </p:nvSpPr>
          <p:spPr>
            <a:xfrm>
              <a:off x="2122125" y="7815988"/>
              <a:ext cx="9150" cy="30400"/>
            </a:xfrm>
            <a:custGeom>
              <a:avLst/>
              <a:gdLst/>
              <a:ahLst/>
              <a:cxnLst/>
              <a:rect l="l" t="t" r="r" b="b"/>
              <a:pathLst>
                <a:path w="366" h="1216" extrusionOk="0">
                  <a:moveTo>
                    <a:pt x="128" y="1"/>
                  </a:moveTo>
                  <a:cubicBezTo>
                    <a:pt x="69" y="1"/>
                    <a:pt x="11" y="47"/>
                    <a:pt x="31" y="106"/>
                  </a:cubicBezTo>
                  <a:cubicBezTo>
                    <a:pt x="122" y="471"/>
                    <a:pt x="1" y="836"/>
                    <a:pt x="92" y="1170"/>
                  </a:cubicBezTo>
                  <a:cubicBezTo>
                    <a:pt x="107" y="1201"/>
                    <a:pt x="130" y="1216"/>
                    <a:pt x="149" y="1216"/>
                  </a:cubicBezTo>
                  <a:cubicBezTo>
                    <a:pt x="168" y="1216"/>
                    <a:pt x="183" y="1201"/>
                    <a:pt x="183" y="1170"/>
                  </a:cubicBezTo>
                  <a:cubicBezTo>
                    <a:pt x="183" y="806"/>
                    <a:pt x="366" y="380"/>
                    <a:pt x="214" y="46"/>
                  </a:cubicBezTo>
                  <a:cubicBezTo>
                    <a:pt x="192" y="14"/>
                    <a:pt x="160" y="1"/>
                    <a:pt x="12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3;p80">
              <a:extLst>
                <a:ext uri="{FF2B5EF4-FFF2-40B4-BE49-F238E27FC236}">
                  <a16:creationId xmlns:a16="http://schemas.microsoft.com/office/drawing/2014/main" id="{A84B6D0C-67AE-B9E0-7DA8-5F90E946C670}"/>
                </a:ext>
              </a:extLst>
            </p:cNvPr>
            <p:cNvSpPr/>
            <p:nvPr/>
          </p:nvSpPr>
          <p:spPr>
            <a:xfrm>
              <a:off x="2101625" y="7804188"/>
              <a:ext cx="160350" cy="15225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6322" y="1"/>
                  </a:moveTo>
                  <a:cubicBezTo>
                    <a:pt x="4929" y="267"/>
                    <a:pt x="3563" y="368"/>
                    <a:pt x="2178" y="368"/>
                  </a:cubicBezTo>
                  <a:cubicBezTo>
                    <a:pt x="1509" y="368"/>
                    <a:pt x="835" y="344"/>
                    <a:pt x="152" y="305"/>
                  </a:cubicBezTo>
                  <a:cubicBezTo>
                    <a:pt x="142" y="303"/>
                    <a:pt x="133" y="302"/>
                    <a:pt x="124" y="302"/>
                  </a:cubicBezTo>
                  <a:cubicBezTo>
                    <a:pt x="1" y="302"/>
                    <a:pt x="10" y="487"/>
                    <a:pt x="152" y="487"/>
                  </a:cubicBezTo>
                  <a:cubicBezTo>
                    <a:pt x="1001" y="551"/>
                    <a:pt x="1876" y="609"/>
                    <a:pt x="2751" y="609"/>
                  </a:cubicBezTo>
                  <a:cubicBezTo>
                    <a:pt x="3975" y="609"/>
                    <a:pt x="5200" y="495"/>
                    <a:pt x="6353" y="123"/>
                  </a:cubicBezTo>
                  <a:cubicBezTo>
                    <a:pt x="6414" y="92"/>
                    <a:pt x="638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4;p80">
              <a:extLst>
                <a:ext uri="{FF2B5EF4-FFF2-40B4-BE49-F238E27FC236}">
                  <a16:creationId xmlns:a16="http://schemas.microsoft.com/office/drawing/2014/main" id="{E44D8713-38E2-D0C9-7BA6-E6574278313E}"/>
                </a:ext>
              </a:extLst>
            </p:cNvPr>
            <p:cNvSpPr/>
            <p:nvPr/>
          </p:nvSpPr>
          <p:spPr>
            <a:xfrm>
              <a:off x="2100850" y="7668938"/>
              <a:ext cx="165700" cy="135275"/>
            </a:xfrm>
            <a:custGeom>
              <a:avLst/>
              <a:gdLst/>
              <a:ahLst/>
              <a:cxnLst/>
              <a:rect l="l" t="t" r="r" b="b"/>
              <a:pathLst>
                <a:path w="6628" h="5411" extrusionOk="0">
                  <a:moveTo>
                    <a:pt x="1" y="1"/>
                  </a:moveTo>
                  <a:lnTo>
                    <a:pt x="92" y="3222"/>
                  </a:lnTo>
                  <a:cubicBezTo>
                    <a:pt x="2128" y="4256"/>
                    <a:pt x="4195" y="5168"/>
                    <a:pt x="6384" y="5411"/>
                  </a:cubicBezTo>
                  <a:cubicBezTo>
                    <a:pt x="6505" y="2493"/>
                    <a:pt x="6627" y="122"/>
                    <a:pt x="6627" y="1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5;p80">
              <a:extLst>
                <a:ext uri="{FF2B5EF4-FFF2-40B4-BE49-F238E27FC236}">
                  <a16:creationId xmlns:a16="http://schemas.microsoft.com/office/drawing/2014/main" id="{CB96F3CE-68BC-FCE6-33DB-DE4B93644259}"/>
                </a:ext>
              </a:extLst>
            </p:cNvPr>
            <p:cNvSpPr/>
            <p:nvPr/>
          </p:nvSpPr>
          <p:spPr>
            <a:xfrm>
              <a:off x="2109725" y="8100138"/>
              <a:ext cx="229000" cy="40925"/>
            </a:xfrm>
            <a:custGeom>
              <a:avLst/>
              <a:gdLst/>
              <a:ahLst/>
              <a:cxnLst/>
              <a:rect l="l" t="t" r="r" b="b"/>
              <a:pathLst>
                <a:path w="9160" h="1637" extrusionOk="0">
                  <a:moveTo>
                    <a:pt x="2345" y="0"/>
                  </a:moveTo>
                  <a:cubicBezTo>
                    <a:pt x="1003" y="0"/>
                    <a:pt x="0" y="58"/>
                    <a:pt x="10" y="230"/>
                  </a:cubicBezTo>
                  <a:cubicBezTo>
                    <a:pt x="71" y="747"/>
                    <a:pt x="132" y="1081"/>
                    <a:pt x="132" y="1081"/>
                  </a:cubicBezTo>
                  <a:cubicBezTo>
                    <a:pt x="132" y="1081"/>
                    <a:pt x="983" y="1263"/>
                    <a:pt x="2807" y="1537"/>
                  </a:cubicBezTo>
                  <a:cubicBezTo>
                    <a:pt x="3334" y="1607"/>
                    <a:pt x="3892" y="1637"/>
                    <a:pt x="4448" y="1637"/>
                  </a:cubicBezTo>
                  <a:cubicBezTo>
                    <a:pt x="5813" y="1637"/>
                    <a:pt x="7162" y="1458"/>
                    <a:pt x="8005" y="1263"/>
                  </a:cubicBezTo>
                  <a:cubicBezTo>
                    <a:pt x="9160" y="990"/>
                    <a:pt x="9068" y="230"/>
                    <a:pt x="9068" y="230"/>
                  </a:cubicBezTo>
                  <a:cubicBezTo>
                    <a:pt x="9068" y="230"/>
                    <a:pt x="5029" y="0"/>
                    <a:pt x="2345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6;p80">
              <a:extLst>
                <a:ext uri="{FF2B5EF4-FFF2-40B4-BE49-F238E27FC236}">
                  <a16:creationId xmlns:a16="http://schemas.microsoft.com/office/drawing/2014/main" id="{7E7EFCA0-D00C-F778-CF3D-4A4ADD2E2A00}"/>
                </a:ext>
              </a:extLst>
            </p:cNvPr>
            <p:cNvSpPr/>
            <p:nvPr/>
          </p:nvSpPr>
          <p:spPr>
            <a:xfrm>
              <a:off x="2253600" y="8070913"/>
              <a:ext cx="85875" cy="60050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1277" y="1"/>
                  </a:moveTo>
                  <a:cubicBezTo>
                    <a:pt x="669" y="730"/>
                    <a:pt x="243" y="1521"/>
                    <a:pt x="0" y="2402"/>
                  </a:cubicBezTo>
                  <a:cubicBezTo>
                    <a:pt x="1915" y="2311"/>
                    <a:pt x="3435" y="1946"/>
                    <a:pt x="3313" y="1399"/>
                  </a:cubicBezTo>
                  <a:cubicBezTo>
                    <a:pt x="3192" y="821"/>
                    <a:pt x="2189" y="335"/>
                    <a:pt x="1277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7;p80">
              <a:extLst>
                <a:ext uri="{FF2B5EF4-FFF2-40B4-BE49-F238E27FC236}">
                  <a16:creationId xmlns:a16="http://schemas.microsoft.com/office/drawing/2014/main" id="{46BE314F-96E4-D983-0F56-F7FE47F74DEC}"/>
                </a:ext>
              </a:extLst>
            </p:cNvPr>
            <p:cNvSpPr/>
            <p:nvPr/>
          </p:nvSpPr>
          <p:spPr>
            <a:xfrm>
              <a:off x="2104650" y="8051163"/>
              <a:ext cx="180875" cy="80450"/>
            </a:xfrm>
            <a:custGeom>
              <a:avLst/>
              <a:gdLst/>
              <a:ahLst/>
              <a:cxnLst/>
              <a:rect l="l" t="t" r="r" b="b"/>
              <a:pathLst>
                <a:path w="7235" h="3218" extrusionOk="0">
                  <a:moveTo>
                    <a:pt x="305" y="0"/>
                  </a:moveTo>
                  <a:cubicBezTo>
                    <a:pt x="1" y="1125"/>
                    <a:pt x="305" y="2675"/>
                    <a:pt x="305" y="2675"/>
                  </a:cubicBezTo>
                  <a:cubicBezTo>
                    <a:pt x="1447" y="3048"/>
                    <a:pt x="3197" y="3217"/>
                    <a:pt x="4860" y="3217"/>
                  </a:cubicBezTo>
                  <a:cubicBezTo>
                    <a:pt x="5233" y="3217"/>
                    <a:pt x="5602" y="3209"/>
                    <a:pt x="5958" y="3192"/>
                  </a:cubicBezTo>
                  <a:cubicBezTo>
                    <a:pt x="6201" y="2311"/>
                    <a:pt x="6627" y="1520"/>
                    <a:pt x="7235" y="791"/>
                  </a:cubicBezTo>
                  <a:cubicBezTo>
                    <a:pt x="6384" y="487"/>
                    <a:pt x="5563" y="304"/>
                    <a:pt x="5563" y="304"/>
                  </a:cubicBezTo>
                  <a:cubicBezTo>
                    <a:pt x="4789" y="514"/>
                    <a:pt x="4055" y="591"/>
                    <a:pt x="3396" y="591"/>
                  </a:cubicBezTo>
                  <a:cubicBezTo>
                    <a:pt x="1568" y="591"/>
                    <a:pt x="305" y="0"/>
                    <a:pt x="305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8;p80">
              <a:extLst>
                <a:ext uri="{FF2B5EF4-FFF2-40B4-BE49-F238E27FC236}">
                  <a16:creationId xmlns:a16="http://schemas.microsoft.com/office/drawing/2014/main" id="{7ED8C375-2C34-046F-D1FF-579D9B4A9F5C}"/>
                </a:ext>
              </a:extLst>
            </p:cNvPr>
            <p:cNvSpPr/>
            <p:nvPr/>
          </p:nvSpPr>
          <p:spPr>
            <a:xfrm>
              <a:off x="2246050" y="8020763"/>
              <a:ext cx="46575" cy="50000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714" y="184"/>
                  </a:moveTo>
                  <a:cubicBezTo>
                    <a:pt x="985" y="184"/>
                    <a:pt x="634" y="1012"/>
                    <a:pt x="606" y="1095"/>
                  </a:cubicBezTo>
                  <a:cubicBezTo>
                    <a:pt x="553" y="1215"/>
                    <a:pt x="493" y="1324"/>
                    <a:pt x="431" y="1429"/>
                  </a:cubicBezTo>
                  <a:lnTo>
                    <a:pt x="431" y="1429"/>
                  </a:lnTo>
                  <a:cubicBezTo>
                    <a:pt x="414" y="1452"/>
                    <a:pt x="398" y="1475"/>
                    <a:pt x="382" y="1499"/>
                  </a:cubicBezTo>
                  <a:lnTo>
                    <a:pt x="382" y="1499"/>
                  </a:lnTo>
                  <a:cubicBezTo>
                    <a:pt x="378" y="1367"/>
                    <a:pt x="378" y="1235"/>
                    <a:pt x="393" y="1095"/>
                  </a:cubicBezTo>
                  <a:cubicBezTo>
                    <a:pt x="393" y="882"/>
                    <a:pt x="393" y="335"/>
                    <a:pt x="606" y="213"/>
                  </a:cubicBezTo>
                  <a:cubicBezTo>
                    <a:pt x="650" y="193"/>
                    <a:pt x="685" y="184"/>
                    <a:pt x="714" y="184"/>
                  </a:cubicBezTo>
                  <a:close/>
                  <a:moveTo>
                    <a:pt x="1262" y="961"/>
                  </a:moveTo>
                  <a:cubicBezTo>
                    <a:pt x="1410" y="961"/>
                    <a:pt x="1445" y="1115"/>
                    <a:pt x="1366" y="1247"/>
                  </a:cubicBezTo>
                  <a:cubicBezTo>
                    <a:pt x="1169" y="1543"/>
                    <a:pt x="811" y="1679"/>
                    <a:pt x="472" y="1768"/>
                  </a:cubicBezTo>
                  <a:lnTo>
                    <a:pt x="472" y="1768"/>
                  </a:lnTo>
                  <a:cubicBezTo>
                    <a:pt x="589" y="1577"/>
                    <a:pt x="711" y="1386"/>
                    <a:pt x="849" y="1247"/>
                  </a:cubicBezTo>
                  <a:cubicBezTo>
                    <a:pt x="941" y="1156"/>
                    <a:pt x="1062" y="1004"/>
                    <a:pt x="1184" y="973"/>
                  </a:cubicBezTo>
                  <a:cubicBezTo>
                    <a:pt x="1213" y="965"/>
                    <a:pt x="1239" y="961"/>
                    <a:pt x="1262" y="961"/>
                  </a:cubicBezTo>
                  <a:close/>
                  <a:moveTo>
                    <a:pt x="706" y="0"/>
                  </a:moveTo>
                  <a:cubicBezTo>
                    <a:pt x="1" y="0"/>
                    <a:pt x="120" y="1464"/>
                    <a:pt x="150" y="1885"/>
                  </a:cubicBezTo>
                  <a:cubicBezTo>
                    <a:pt x="150" y="1961"/>
                    <a:pt x="211" y="1999"/>
                    <a:pt x="272" y="1999"/>
                  </a:cubicBezTo>
                  <a:cubicBezTo>
                    <a:pt x="318" y="1999"/>
                    <a:pt x="363" y="1978"/>
                    <a:pt x="383" y="1935"/>
                  </a:cubicBezTo>
                  <a:lnTo>
                    <a:pt x="383" y="1935"/>
                  </a:lnTo>
                  <a:cubicBezTo>
                    <a:pt x="890" y="1869"/>
                    <a:pt x="1863" y="1560"/>
                    <a:pt x="1609" y="913"/>
                  </a:cubicBezTo>
                  <a:cubicBezTo>
                    <a:pt x="1559" y="795"/>
                    <a:pt x="1444" y="752"/>
                    <a:pt x="1325" y="752"/>
                  </a:cubicBezTo>
                  <a:cubicBezTo>
                    <a:pt x="1229" y="752"/>
                    <a:pt x="1130" y="780"/>
                    <a:pt x="1062" y="821"/>
                  </a:cubicBezTo>
                  <a:cubicBezTo>
                    <a:pt x="1014" y="847"/>
                    <a:pt x="967" y="877"/>
                    <a:pt x="922" y="909"/>
                  </a:cubicBezTo>
                  <a:lnTo>
                    <a:pt x="922" y="909"/>
                  </a:lnTo>
                  <a:cubicBezTo>
                    <a:pt x="1113" y="451"/>
                    <a:pt x="1177" y="16"/>
                    <a:pt x="728" y="1"/>
                  </a:cubicBezTo>
                  <a:cubicBezTo>
                    <a:pt x="720" y="0"/>
                    <a:pt x="713" y="0"/>
                    <a:pt x="706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9;p80">
              <a:extLst>
                <a:ext uri="{FF2B5EF4-FFF2-40B4-BE49-F238E27FC236}">
                  <a16:creationId xmlns:a16="http://schemas.microsoft.com/office/drawing/2014/main" id="{1DE87A69-86EB-1DE5-166E-2C0495F75B48}"/>
                </a:ext>
              </a:extLst>
            </p:cNvPr>
            <p:cNvSpPr/>
            <p:nvPr/>
          </p:nvSpPr>
          <p:spPr>
            <a:xfrm>
              <a:off x="1840225" y="7405275"/>
              <a:ext cx="395150" cy="138210"/>
            </a:xfrm>
            <a:custGeom>
              <a:avLst/>
              <a:gdLst/>
              <a:ahLst/>
              <a:cxnLst/>
              <a:rect l="l" t="t" r="r" b="b"/>
              <a:pathLst>
                <a:path w="15806" h="5411" extrusionOk="0">
                  <a:moveTo>
                    <a:pt x="15441" y="0"/>
                  </a:moveTo>
                  <a:lnTo>
                    <a:pt x="730" y="456"/>
                  </a:lnTo>
                  <a:cubicBezTo>
                    <a:pt x="730" y="456"/>
                    <a:pt x="365" y="2705"/>
                    <a:pt x="0" y="5411"/>
                  </a:cubicBezTo>
                  <a:cubicBezTo>
                    <a:pt x="5380" y="4985"/>
                    <a:pt x="10730" y="3739"/>
                    <a:pt x="15806" y="1824"/>
                  </a:cubicBezTo>
                  <a:cubicBezTo>
                    <a:pt x="15593" y="699"/>
                    <a:pt x="15441" y="0"/>
                    <a:pt x="1544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000;p80">
              <a:extLst>
                <a:ext uri="{FF2B5EF4-FFF2-40B4-BE49-F238E27FC236}">
                  <a16:creationId xmlns:a16="http://schemas.microsoft.com/office/drawing/2014/main" id="{65CD1DE2-571A-DAE7-8F30-10BBBE64B8AC}"/>
                </a:ext>
              </a:extLst>
            </p:cNvPr>
            <p:cNvSpPr/>
            <p:nvPr/>
          </p:nvSpPr>
          <p:spPr>
            <a:xfrm>
              <a:off x="1820450" y="7450088"/>
              <a:ext cx="471925" cy="341975"/>
            </a:xfrm>
            <a:custGeom>
              <a:avLst/>
              <a:gdLst/>
              <a:ahLst/>
              <a:cxnLst/>
              <a:rect l="l" t="t" r="r" b="b"/>
              <a:pathLst>
                <a:path w="18877" h="13679" extrusionOk="0">
                  <a:moveTo>
                    <a:pt x="16627" y="1"/>
                  </a:moveTo>
                  <a:cubicBezTo>
                    <a:pt x="11521" y="1946"/>
                    <a:pt x="6201" y="3192"/>
                    <a:pt x="791" y="3618"/>
                  </a:cubicBezTo>
                  <a:cubicBezTo>
                    <a:pt x="365" y="6992"/>
                    <a:pt x="1" y="11095"/>
                    <a:pt x="457" y="12584"/>
                  </a:cubicBezTo>
                  <a:cubicBezTo>
                    <a:pt x="673" y="13377"/>
                    <a:pt x="2022" y="13679"/>
                    <a:pt x="3971" y="13679"/>
                  </a:cubicBezTo>
                  <a:cubicBezTo>
                    <a:pt x="5309" y="13679"/>
                    <a:pt x="6931" y="13537"/>
                    <a:pt x="8664" y="13314"/>
                  </a:cubicBezTo>
                  <a:lnTo>
                    <a:pt x="8208" y="6627"/>
                  </a:lnTo>
                  <a:lnTo>
                    <a:pt x="8208" y="6627"/>
                  </a:lnTo>
                  <a:cubicBezTo>
                    <a:pt x="8208" y="6627"/>
                    <a:pt x="9161" y="7094"/>
                    <a:pt x="10071" y="7094"/>
                  </a:cubicBezTo>
                  <a:cubicBezTo>
                    <a:pt x="10299" y="7094"/>
                    <a:pt x="10524" y="7065"/>
                    <a:pt x="10730" y="6992"/>
                  </a:cubicBezTo>
                  <a:lnTo>
                    <a:pt x="10730" y="6992"/>
                  </a:lnTo>
                  <a:lnTo>
                    <a:pt x="10609" y="13314"/>
                  </a:lnTo>
                  <a:cubicBezTo>
                    <a:pt x="10609" y="13314"/>
                    <a:pt x="11988" y="13477"/>
                    <a:pt x="13605" y="13477"/>
                  </a:cubicBezTo>
                  <a:cubicBezTo>
                    <a:pt x="15685" y="13477"/>
                    <a:pt x="18158" y="13207"/>
                    <a:pt x="18603" y="11976"/>
                  </a:cubicBezTo>
                  <a:cubicBezTo>
                    <a:pt x="18876" y="11247"/>
                    <a:pt x="17357" y="3587"/>
                    <a:pt x="166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001;p80">
              <a:extLst>
                <a:ext uri="{FF2B5EF4-FFF2-40B4-BE49-F238E27FC236}">
                  <a16:creationId xmlns:a16="http://schemas.microsoft.com/office/drawing/2014/main" id="{D4D80B98-6FFE-931F-B582-2DE2527736ED}"/>
                </a:ext>
              </a:extLst>
            </p:cNvPr>
            <p:cNvSpPr/>
            <p:nvPr/>
          </p:nvSpPr>
          <p:spPr>
            <a:xfrm>
              <a:off x="1961800" y="7610438"/>
              <a:ext cx="189225" cy="8000"/>
            </a:xfrm>
            <a:custGeom>
              <a:avLst/>
              <a:gdLst/>
              <a:ahLst/>
              <a:cxnLst/>
              <a:rect l="l" t="t" r="r" b="b"/>
              <a:pathLst>
                <a:path w="7569" h="320" extrusionOk="0">
                  <a:moveTo>
                    <a:pt x="0" y="0"/>
                  </a:moveTo>
                  <a:lnTo>
                    <a:pt x="1134" y="46"/>
                  </a:lnTo>
                  <a:lnTo>
                    <a:pt x="1134" y="46"/>
                  </a:lnTo>
                  <a:cubicBezTo>
                    <a:pt x="752" y="26"/>
                    <a:pt x="373" y="10"/>
                    <a:pt x="0" y="0"/>
                  </a:cubicBezTo>
                  <a:close/>
                  <a:moveTo>
                    <a:pt x="1134" y="46"/>
                  </a:moveTo>
                  <a:cubicBezTo>
                    <a:pt x="2920" y="139"/>
                    <a:pt x="4796" y="320"/>
                    <a:pt x="6657" y="320"/>
                  </a:cubicBezTo>
                  <a:cubicBezTo>
                    <a:pt x="6962" y="320"/>
                    <a:pt x="7266" y="315"/>
                    <a:pt x="7569" y="304"/>
                  </a:cubicBezTo>
                  <a:lnTo>
                    <a:pt x="1134" y="46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02;p80">
              <a:extLst>
                <a:ext uri="{FF2B5EF4-FFF2-40B4-BE49-F238E27FC236}">
                  <a16:creationId xmlns:a16="http://schemas.microsoft.com/office/drawing/2014/main" id="{5567627D-7F2C-A55E-8797-387644F3100F}"/>
                </a:ext>
              </a:extLst>
            </p:cNvPr>
            <p:cNvSpPr/>
            <p:nvPr/>
          </p:nvSpPr>
          <p:spPr>
            <a:xfrm>
              <a:off x="1956475" y="7606638"/>
              <a:ext cx="200650" cy="18300"/>
            </a:xfrm>
            <a:custGeom>
              <a:avLst/>
              <a:gdLst/>
              <a:ahLst/>
              <a:cxnLst/>
              <a:rect l="l" t="t" r="r" b="b"/>
              <a:pathLst>
                <a:path w="8026" h="732" extrusionOk="0">
                  <a:moveTo>
                    <a:pt x="213" y="0"/>
                  </a:moveTo>
                  <a:cubicBezTo>
                    <a:pt x="1" y="0"/>
                    <a:pt x="1" y="304"/>
                    <a:pt x="213" y="334"/>
                  </a:cubicBezTo>
                  <a:cubicBezTo>
                    <a:pt x="2095" y="403"/>
                    <a:pt x="4063" y="732"/>
                    <a:pt x="5975" y="732"/>
                  </a:cubicBezTo>
                  <a:cubicBezTo>
                    <a:pt x="6595" y="732"/>
                    <a:pt x="7209" y="697"/>
                    <a:pt x="7812" y="608"/>
                  </a:cubicBezTo>
                  <a:cubicBezTo>
                    <a:pt x="8025" y="578"/>
                    <a:pt x="7964" y="274"/>
                    <a:pt x="7782" y="274"/>
                  </a:cubicBezTo>
                  <a:cubicBezTo>
                    <a:pt x="5289" y="30"/>
                    <a:pt x="2706" y="0"/>
                    <a:pt x="21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03;p80">
              <a:extLst>
                <a:ext uri="{FF2B5EF4-FFF2-40B4-BE49-F238E27FC236}">
                  <a16:creationId xmlns:a16="http://schemas.microsoft.com/office/drawing/2014/main" id="{8578158C-EE37-A085-E87E-15FBAB037526}"/>
                </a:ext>
              </a:extLst>
            </p:cNvPr>
            <p:cNvSpPr/>
            <p:nvPr/>
          </p:nvSpPr>
          <p:spPr>
            <a:xfrm>
              <a:off x="1840486" y="7161672"/>
              <a:ext cx="327525" cy="276025"/>
            </a:xfrm>
            <a:custGeom>
              <a:avLst/>
              <a:gdLst/>
              <a:ahLst/>
              <a:cxnLst/>
              <a:rect l="l" t="t" r="r" b="b"/>
              <a:pathLst>
                <a:path w="13101" h="11041" extrusionOk="0">
                  <a:moveTo>
                    <a:pt x="791" y="0"/>
                  </a:moveTo>
                  <a:lnTo>
                    <a:pt x="0" y="9970"/>
                  </a:lnTo>
                  <a:cubicBezTo>
                    <a:pt x="0" y="9970"/>
                    <a:pt x="4585" y="11041"/>
                    <a:pt x="9307" y="11041"/>
                  </a:cubicBezTo>
                  <a:cubicBezTo>
                    <a:pt x="10591" y="11041"/>
                    <a:pt x="11886" y="10962"/>
                    <a:pt x="13101" y="10760"/>
                  </a:cubicBezTo>
                  <a:cubicBezTo>
                    <a:pt x="8481" y="7721"/>
                    <a:pt x="4256" y="4255"/>
                    <a:pt x="79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04;p80">
              <a:extLst>
                <a:ext uri="{FF2B5EF4-FFF2-40B4-BE49-F238E27FC236}">
                  <a16:creationId xmlns:a16="http://schemas.microsoft.com/office/drawing/2014/main" id="{D3F775EE-DD86-2897-3A8B-0AEB6F1C5337}"/>
                </a:ext>
              </a:extLst>
            </p:cNvPr>
            <p:cNvSpPr/>
            <p:nvPr/>
          </p:nvSpPr>
          <p:spPr>
            <a:xfrm>
              <a:off x="1873650" y="7038988"/>
              <a:ext cx="306250" cy="49625"/>
            </a:xfrm>
            <a:custGeom>
              <a:avLst/>
              <a:gdLst/>
              <a:ahLst/>
              <a:cxnLst/>
              <a:rect l="l" t="t" r="r" b="b"/>
              <a:pathLst>
                <a:path w="12250" h="1985" extrusionOk="0">
                  <a:moveTo>
                    <a:pt x="11733" y="1"/>
                  </a:moveTo>
                  <a:cubicBezTo>
                    <a:pt x="7873" y="365"/>
                    <a:pt x="4013" y="639"/>
                    <a:pt x="122" y="700"/>
                  </a:cubicBezTo>
                  <a:cubicBezTo>
                    <a:pt x="92" y="1095"/>
                    <a:pt x="61" y="1460"/>
                    <a:pt x="0" y="1794"/>
                  </a:cubicBezTo>
                  <a:cubicBezTo>
                    <a:pt x="2183" y="1924"/>
                    <a:pt x="4366" y="1985"/>
                    <a:pt x="6553" y="1985"/>
                  </a:cubicBezTo>
                  <a:cubicBezTo>
                    <a:pt x="8448" y="1985"/>
                    <a:pt x="10345" y="1939"/>
                    <a:pt x="12250" y="1855"/>
                  </a:cubicBezTo>
                  <a:cubicBezTo>
                    <a:pt x="12068" y="1368"/>
                    <a:pt x="11885" y="760"/>
                    <a:pt x="1173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05;p80">
              <a:extLst>
                <a:ext uri="{FF2B5EF4-FFF2-40B4-BE49-F238E27FC236}">
                  <a16:creationId xmlns:a16="http://schemas.microsoft.com/office/drawing/2014/main" id="{6B8D464E-B722-DB0F-3DB1-AA6C4E991EB6}"/>
                </a:ext>
              </a:extLst>
            </p:cNvPr>
            <p:cNvSpPr/>
            <p:nvPr/>
          </p:nvSpPr>
          <p:spPr>
            <a:xfrm>
              <a:off x="1858450" y="7131688"/>
              <a:ext cx="350325" cy="80825"/>
            </a:xfrm>
            <a:custGeom>
              <a:avLst/>
              <a:gdLst/>
              <a:ahLst/>
              <a:cxnLst/>
              <a:rect l="l" t="t" r="r" b="b"/>
              <a:pathLst>
                <a:path w="14013" h="3233" extrusionOk="0">
                  <a:moveTo>
                    <a:pt x="122" y="1"/>
                  </a:moveTo>
                  <a:cubicBezTo>
                    <a:pt x="122" y="62"/>
                    <a:pt x="92" y="92"/>
                    <a:pt x="92" y="122"/>
                  </a:cubicBezTo>
                  <a:lnTo>
                    <a:pt x="1" y="1247"/>
                  </a:lnTo>
                  <a:cubicBezTo>
                    <a:pt x="183" y="1490"/>
                    <a:pt x="396" y="1733"/>
                    <a:pt x="608" y="1977"/>
                  </a:cubicBezTo>
                  <a:cubicBezTo>
                    <a:pt x="4736" y="2683"/>
                    <a:pt x="8942" y="3232"/>
                    <a:pt x="13080" y="3232"/>
                  </a:cubicBezTo>
                  <a:cubicBezTo>
                    <a:pt x="13392" y="3232"/>
                    <a:pt x="13702" y="3229"/>
                    <a:pt x="14013" y="3223"/>
                  </a:cubicBezTo>
                  <a:lnTo>
                    <a:pt x="13648" y="518"/>
                  </a:lnTo>
                  <a:cubicBezTo>
                    <a:pt x="12132" y="610"/>
                    <a:pt x="10612" y="661"/>
                    <a:pt x="9091" y="661"/>
                  </a:cubicBezTo>
                  <a:cubicBezTo>
                    <a:pt x="6099" y="661"/>
                    <a:pt x="3104" y="464"/>
                    <a:pt x="122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06;p80">
              <a:extLst>
                <a:ext uri="{FF2B5EF4-FFF2-40B4-BE49-F238E27FC236}">
                  <a16:creationId xmlns:a16="http://schemas.microsoft.com/office/drawing/2014/main" id="{195B3C2A-6ED2-8789-26EE-D7737352CAD4}"/>
                </a:ext>
              </a:extLst>
            </p:cNvPr>
            <p:cNvSpPr/>
            <p:nvPr/>
          </p:nvSpPr>
          <p:spPr>
            <a:xfrm>
              <a:off x="1873650" y="7181088"/>
              <a:ext cx="362500" cy="250800"/>
            </a:xfrm>
            <a:custGeom>
              <a:avLst/>
              <a:gdLst/>
              <a:ahLst/>
              <a:cxnLst/>
              <a:rect l="l" t="t" r="r" b="b"/>
              <a:pathLst>
                <a:path w="14500" h="10032" extrusionOk="0">
                  <a:moveTo>
                    <a:pt x="0" y="1"/>
                  </a:moveTo>
                  <a:cubicBezTo>
                    <a:pt x="3344" y="3891"/>
                    <a:pt x="7356" y="7174"/>
                    <a:pt x="11703" y="10031"/>
                  </a:cubicBezTo>
                  <a:cubicBezTo>
                    <a:pt x="12706" y="9849"/>
                    <a:pt x="13648" y="9606"/>
                    <a:pt x="14499" y="9241"/>
                  </a:cubicBezTo>
                  <a:lnTo>
                    <a:pt x="13405" y="1247"/>
                  </a:lnTo>
                  <a:cubicBezTo>
                    <a:pt x="13094" y="1253"/>
                    <a:pt x="12784" y="1256"/>
                    <a:pt x="12472" y="1256"/>
                  </a:cubicBezTo>
                  <a:cubicBezTo>
                    <a:pt x="8334" y="1256"/>
                    <a:pt x="4128" y="707"/>
                    <a:pt x="0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07;p80">
              <a:extLst>
                <a:ext uri="{FF2B5EF4-FFF2-40B4-BE49-F238E27FC236}">
                  <a16:creationId xmlns:a16="http://schemas.microsoft.com/office/drawing/2014/main" id="{5A859132-616E-B391-6D65-E2666EAC3553}"/>
                </a:ext>
              </a:extLst>
            </p:cNvPr>
            <p:cNvSpPr/>
            <p:nvPr/>
          </p:nvSpPr>
          <p:spPr>
            <a:xfrm>
              <a:off x="1861500" y="7083813"/>
              <a:ext cx="338175" cy="64075"/>
            </a:xfrm>
            <a:custGeom>
              <a:avLst/>
              <a:gdLst/>
              <a:ahLst/>
              <a:cxnLst/>
              <a:rect l="l" t="t" r="r" b="b"/>
              <a:pathLst>
                <a:path w="13527" h="2563" extrusionOk="0">
                  <a:moveTo>
                    <a:pt x="486" y="1"/>
                  </a:moveTo>
                  <a:cubicBezTo>
                    <a:pt x="365" y="730"/>
                    <a:pt x="213" y="1399"/>
                    <a:pt x="0" y="1916"/>
                  </a:cubicBezTo>
                  <a:cubicBezTo>
                    <a:pt x="3001" y="2379"/>
                    <a:pt x="5989" y="2562"/>
                    <a:pt x="8972" y="2562"/>
                  </a:cubicBezTo>
                  <a:cubicBezTo>
                    <a:pt x="10491" y="2562"/>
                    <a:pt x="12008" y="2515"/>
                    <a:pt x="13526" y="2433"/>
                  </a:cubicBezTo>
                  <a:lnTo>
                    <a:pt x="13405" y="1460"/>
                  </a:lnTo>
                  <a:cubicBezTo>
                    <a:pt x="13405" y="1460"/>
                    <a:pt x="13070" y="1034"/>
                    <a:pt x="12736" y="62"/>
                  </a:cubicBezTo>
                  <a:cubicBezTo>
                    <a:pt x="10831" y="146"/>
                    <a:pt x="8934" y="192"/>
                    <a:pt x="7039" y="192"/>
                  </a:cubicBezTo>
                  <a:cubicBezTo>
                    <a:pt x="4852" y="192"/>
                    <a:pt x="2669" y="131"/>
                    <a:pt x="486" y="1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08;p80">
              <a:extLst>
                <a:ext uri="{FF2B5EF4-FFF2-40B4-BE49-F238E27FC236}">
                  <a16:creationId xmlns:a16="http://schemas.microsoft.com/office/drawing/2014/main" id="{E9B68038-CEA3-C7EE-DE22-5B58E5257115}"/>
                </a:ext>
              </a:extLst>
            </p:cNvPr>
            <p:cNvSpPr/>
            <p:nvPr/>
          </p:nvSpPr>
          <p:spPr>
            <a:xfrm>
              <a:off x="1876700" y="6904663"/>
              <a:ext cx="291050" cy="151825"/>
            </a:xfrm>
            <a:custGeom>
              <a:avLst/>
              <a:gdLst/>
              <a:ahLst/>
              <a:cxnLst/>
              <a:rect l="l" t="t" r="r" b="b"/>
              <a:pathLst>
                <a:path w="11642" h="6073" extrusionOk="0">
                  <a:moveTo>
                    <a:pt x="4269" y="0"/>
                  </a:moveTo>
                  <a:cubicBezTo>
                    <a:pt x="3121" y="0"/>
                    <a:pt x="2249" y="14"/>
                    <a:pt x="2219" y="54"/>
                  </a:cubicBezTo>
                  <a:cubicBezTo>
                    <a:pt x="2158" y="176"/>
                    <a:pt x="0" y="480"/>
                    <a:pt x="0" y="480"/>
                  </a:cubicBezTo>
                  <a:cubicBezTo>
                    <a:pt x="0" y="480"/>
                    <a:pt x="213" y="3428"/>
                    <a:pt x="0" y="6073"/>
                  </a:cubicBezTo>
                  <a:cubicBezTo>
                    <a:pt x="3891" y="6012"/>
                    <a:pt x="7781" y="5738"/>
                    <a:pt x="11642" y="5374"/>
                  </a:cubicBezTo>
                  <a:cubicBezTo>
                    <a:pt x="11398" y="4127"/>
                    <a:pt x="11277" y="2486"/>
                    <a:pt x="11459" y="389"/>
                  </a:cubicBezTo>
                  <a:lnTo>
                    <a:pt x="9970" y="54"/>
                  </a:lnTo>
                  <a:cubicBezTo>
                    <a:pt x="9970" y="54"/>
                    <a:pt x="6565" y="0"/>
                    <a:pt x="4269" y="0"/>
                  </a:cubicBezTo>
                  <a:close/>
                </a:path>
              </a:pathLst>
            </a:custGeom>
            <a:solidFill>
              <a:srgbClr val="09B1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09;p80">
              <a:extLst>
                <a:ext uri="{FF2B5EF4-FFF2-40B4-BE49-F238E27FC236}">
                  <a16:creationId xmlns:a16="http://schemas.microsoft.com/office/drawing/2014/main" id="{4015795A-F32F-A59F-8FD1-76AB4E89F6C6}"/>
                </a:ext>
              </a:extLst>
            </p:cNvPr>
            <p:cNvSpPr/>
            <p:nvPr/>
          </p:nvSpPr>
          <p:spPr>
            <a:xfrm>
              <a:off x="1932150" y="6812538"/>
              <a:ext cx="196850" cy="93500"/>
            </a:xfrm>
            <a:custGeom>
              <a:avLst/>
              <a:gdLst/>
              <a:ahLst/>
              <a:cxnLst/>
              <a:rect l="l" t="t" r="r" b="b"/>
              <a:pathLst>
                <a:path w="7874" h="3740" extrusionOk="0">
                  <a:moveTo>
                    <a:pt x="7873" y="1"/>
                  </a:moveTo>
                  <a:lnTo>
                    <a:pt x="1" y="244"/>
                  </a:lnTo>
                  <a:cubicBezTo>
                    <a:pt x="1" y="244"/>
                    <a:pt x="730" y="2645"/>
                    <a:pt x="974" y="3739"/>
                  </a:cubicBezTo>
                  <a:cubicBezTo>
                    <a:pt x="3010" y="2858"/>
                    <a:pt x="5259" y="2220"/>
                    <a:pt x="7478" y="1946"/>
                  </a:cubicBezTo>
                  <a:cubicBezTo>
                    <a:pt x="7569" y="1186"/>
                    <a:pt x="7691" y="548"/>
                    <a:pt x="7873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10;p80">
              <a:extLst>
                <a:ext uri="{FF2B5EF4-FFF2-40B4-BE49-F238E27FC236}">
                  <a16:creationId xmlns:a16="http://schemas.microsoft.com/office/drawing/2014/main" id="{1DD62BB4-D6A3-E99D-5F29-AFC975C39C64}"/>
                </a:ext>
              </a:extLst>
            </p:cNvPr>
            <p:cNvSpPr/>
            <p:nvPr/>
          </p:nvSpPr>
          <p:spPr>
            <a:xfrm>
              <a:off x="1944325" y="6861188"/>
              <a:ext cx="199950" cy="132225"/>
            </a:xfrm>
            <a:custGeom>
              <a:avLst/>
              <a:gdLst/>
              <a:ahLst/>
              <a:cxnLst/>
              <a:rect l="l" t="t" r="r" b="b"/>
              <a:pathLst>
                <a:path w="7998" h="5289" extrusionOk="0">
                  <a:moveTo>
                    <a:pt x="6991" y="0"/>
                  </a:moveTo>
                  <a:lnTo>
                    <a:pt x="6991" y="0"/>
                  </a:lnTo>
                  <a:cubicBezTo>
                    <a:pt x="4772" y="274"/>
                    <a:pt x="2523" y="912"/>
                    <a:pt x="487" y="1793"/>
                  </a:cubicBezTo>
                  <a:cubicBezTo>
                    <a:pt x="547" y="2067"/>
                    <a:pt x="608" y="2280"/>
                    <a:pt x="578" y="2310"/>
                  </a:cubicBezTo>
                  <a:lnTo>
                    <a:pt x="547" y="2310"/>
                  </a:lnTo>
                  <a:cubicBezTo>
                    <a:pt x="547" y="2310"/>
                    <a:pt x="493" y="2301"/>
                    <a:pt x="418" y="2301"/>
                  </a:cubicBezTo>
                  <a:cubicBezTo>
                    <a:pt x="256" y="2301"/>
                    <a:pt x="0" y="2344"/>
                    <a:pt x="0" y="2614"/>
                  </a:cubicBezTo>
                  <a:cubicBezTo>
                    <a:pt x="0" y="2979"/>
                    <a:pt x="1672" y="5289"/>
                    <a:pt x="3192" y="5289"/>
                  </a:cubicBezTo>
                  <a:cubicBezTo>
                    <a:pt x="6292" y="5289"/>
                    <a:pt x="7295" y="3009"/>
                    <a:pt x="7721" y="2310"/>
                  </a:cubicBezTo>
                  <a:cubicBezTo>
                    <a:pt x="7997" y="1876"/>
                    <a:pt x="7606" y="1788"/>
                    <a:pt x="7257" y="1788"/>
                  </a:cubicBezTo>
                  <a:cubicBezTo>
                    <a:pt x="7069" y="1788"/>
                    <a:pt x="6892" y="1813"/>
                    <a:pt x="6839" y="1824"/>
                  </a:cubicBezTo>
                  <a:cubicBezTo>
                    <a:pt x="6870" y="1155"/>
                    <a:pt x="6930" y="547"/>
                    <a:pt x="699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11;p80">
              <a:extLst>
                <a:ext uri="{FF2B5EF4-FFF2-40B4-BE49-F238E27FC236}">
                  <a16:creationId xmlns:a16="http://schemas.microsoft.com/office/drawing/2014/main" id="{9A33FABC-02AF-96A8-9122-AD7130B325A6}"/>
                </a:ext>
              </a:extLst>
            </p:cNvPr>
            <p:cNvSpPr/>
            <p:nvPr/>
          </p:nvSpPr>
          <p:spPr>
            <a:xfrm>
              <a:off x="16776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2262" y="1"/>
                  </a:moveTo>
                  <a:cubicBezTo>
                    <a:pt x="1467" y="1"/>
                    <a:pt x="669" y="230"/>
                    <a:pt x="0" y="698"/>
                  </a:cubicBezTo>
                  <a:cubicBezTo>
                    <a:pt x="137" y="1679"/>
                    <a:pt x="925" y="2626"/>
                    <a:pt x="2414" y="2626"/>
                  </a:cubicBezTo>
                  <a:cubicBezTo>
                    <a:pt x="2910" y="2626"/>
                    <a:pt x="3482" y="2521"/>
                    <a:pt x="4134" y="2279"/>
                  </a:cubicBezTo>
                  <a:lnTo>
                    <a:pt x="4134" y="455"/>
                  </a:lnTo>
                  <a:cubicBezTo>
                    <a:pt x="3560" y="154"/>
                    <a:pt x="2912" y="1"/>
                    <a:pt x="226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12;p80">
              <a:extLst>
                <a:ext uri="{FF2B5EF4-FFF2-40B4-BE49-F238E27FC236}">
                  <a16:creationId xmlns:a16="http://schemas.microsoft.com/office/drawing/2014/main" id="{ED1B5A6A-AC99-2F80-A941-CD493530FA45}"/>
                </a:ext>
              </a:extLst>
            </p:cNvPr>
            <p:cNvSpPr/>
            <p:nvPr/>
          </p:nvSpPr>
          <p:spPr>
            <a:xfrm>
              <a:off x="1674550" y="6595338"/>
              <a:ext cx="106425" cy="54625"/>
            </a:xfrm>
            <a:custGeom>
              <a:avLst/>
              <a:gdLst/>
              <a:ahLst/>
              <a:cxnLst/>
              <a:rect l="l" t="t" r="r" b="b"/>
              <a:pathLst>
                <a:path w="4257" h="2185" extrusionOk="0">
                  <a:moveTo>
                    <a:pt x="2228" y="0"/>
                  </a:moveTo>
                  <a:cubicBezTo>
                    <a:pt x="1803" y="0"/>
                    <a:pt x="1344" y="97"/>
                    <a:pt x="882" y="360"/>
                  </a:cubicBezTo>
                  <a:cubicBezTo>
                    <a:pt x="274" y="725"/>
                    <a:pt x="1" y="1455"/>
                    <a:pt x="122" y="2184"/>
                  </a:cubicBezTo>
                  <a:cubicBezTo>
                    <a:pt x="791" y="1716"/>
                    <a:pt x="1589" y="1487"/>
                    <a:pt x="2384" y="1487"/>
                  </a:cubicBezTo>
                  <a:cubicBezTo>
                    <a:pt x="3034" y="1487"/>
                    <a:pt x="3682" y="1640"/>
                    <a:pt x="4256" y="1941"/>
                  </a:cubicBezTo>
                  <a:lnTo>
                    <a:pt x="4256" y="695"/>
                  </a:lnTo>
                  <a:cubicBezTo>
                    <a:pt x="4256" y="695"/>
                    <a:pt x="3368" y="0"/>
                    <a:pt x="222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13;p80">
              <a:extLst>
                <a:ext uri="{FF2B5EF4-FFF2-40B4-BE49-F238E27FC236}">
                  <a16:creationId xmlns:a16="http://schemas.microsoft.com/office/drawing/2014/main" id="{EC8B0EBA-C6D1-E3C3-69BE-5EE43D2F4B95}"/>
                </a:ext>
              </a:extLst>
            </p:cNvPr>
            <p:cNvSpPr/>
            <p:nvPr/>
          </p:nvSpPr>
          <p:spPr>
            <a:xfrm>
              <a:off x="1708000" y="6635388"/>
              <a:ext cx="64600" cy="54275"/>
            </a:xfrm>
            <a:custGeom>
              <a:avLst/>
              <a:gdLst/>
              <a:ahLst/>
              <a:cxnLst/>
              <a:rect l="l" t="t" r="r" b="b"/>
              <a:pathLst>
                <a:path w="2584" h="2171" extrusionOk="0">
                  <a:moveTo>
                    <a:pt x="1111" y="1"/>
                  </a:moveTo>
                  <a:cubicBezTo>
                    <a:pt x="743" y="1"/>
                    <a:pt x="358" y="82"/>
                    <a:pt x="31" y="157"/>
                  </a:cubicBezTo>
                  <a:cubicBezTo>
                    <a:pt x="0" y="157"/>
                    <a:pt x="0" y="217"/>
                    <a:pt x="61" y="217"/>
                  </a:cubicBezTo>
                  <a:cubicBezTo>
                    <a:pt x="395" y="217"/>
                    <a:pt x="790" y="134"/>
                    <a:pt x="1163" y="134"/>
                  </a:cubicBezTo>
                  <a:cubicBezTo>
                    <a:pt x="1535" y="134"/>
                    <a:pt x="1885" y="217"/>
                    <a:pt x="2128" y="552"/>
                  </a:cubicBezTo>
                  <a:cubicBezTo>
                    <a:pt x="2462" y="1008"/>
                    <a:pt x="2401" y="1585"/>
                    <a:pt x="2432" y="2102"/>
                  </a:cubicBezTo>
                  <a:cubicBezTo>
                    <a:pt x="2432" y="2147"/>
                    <a:pt x="2462" y="2170"/>
                    <a:pt x="2496" y="2170"/>
                  </a:cubicBezTo>
                  <a:cubicBezTo>
                    <a:pt x="2531" y="2170"/>
                    <a:pt x="2569" y="2147"/>
                    <a:pt x="2584" y="2102"/>
                  </a:cubicBezTo>
                  <a:cubicBezTo>
                    <a:pt x="2584" y="1524"/>
                    <a:pt x="2584" y="795"/>
                    <a:pt x="2128" y="369"/>
                  </a:cubicBezTo>
                  <a:cubicBezTo>
                    <a:pt x="1864" y="90"/>
                    <a:pt x="1497" y="1"/>
                    <a:pt x="111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14;p80">
              <a:extLst>
                <a:ext uri="{FF2B5EF4-FFF2-40B4-BE49-F238E27FC236}">
                  <a16:creationId xmlns:a16="http://schemas.microsoft.com/office/drawing/2014/main" id="{F5295C50-9E93-E05C-F1F4-BE7F3D2DB052}"/>
                </a:ext>
              </a:extLst>
            </p:cNvPr>
            <p:cNvSpPr/>
            <p:nvPr/>
          </p:nvSpPr>
          <p:spPr>
            <a:xfrm>
              <a:off x="1735550" y="6650738"/>
              <a:ext cx="37375" cy="22200"/>
            </a:xfrm>
            <a:custGeom>
              <a:avLst/>
              <a:gdLst/>
              <a:ahLst/>
              <a:cxnLst/>
              <a:rect l="l" t="t" r="r" b="b"/>
              <a:pathLst>
                <a:path w="1495" h="888" extrusionOk="0">
                  <a:moveTo>
                    <a:pt x="528" y="0"/>
                  </a:moveTo>
                  <a:cubicBezTo>
                    <a:pt x="374" y="0"/>
                    <a:pt x="214" y="54"/>
                    <a:pt x="53" y="181"/>
                  </a:cubicBezTo>
                  <a:cubicBezTo>
                    <a:pt x="1" y="207"/>
                    <a:pt x="39" y="278"/>
                    <a:pt x="89" y="278"/>
                  </a:cubicBezTo>
                  <a:cubicBezTo>
                    <a:pt x="97" y="278"/>
                    <a:pt x="106" y="276"/>
                    <a:pt x="114" y="272"/>
                  </a:cubicBezTo>
                  <a:cubicBezTo>
                    <a:pt x="260" y="199"/>
                    <a:pt x="392" y="154"/>
                    <a:pt x="520" y="154"/>
                  </a:cubicBezTo>
                  <a:cubicBezTo>
                    <a:pt x="659" y="154"/>
                    <a:pt x="793" y="207"/>
                    <a:pt x="935" y="333"/>
                  </a:cubicBezTo>
                  <a:cubicBezTo>
                    <a:pt x="1087" y="485"/>
                    <a:pt x="1178" y="698"/>
                    <a:pt x="1330" y="850"/>
                  </a:cubicBezTo>
                  <a:cubicBezTo>
                    <a:pt x="1348" y="876"/>
                    <a:pt x="1371" y="887"/>
                    <a:pt x="1393" y="887"/>
                  </a:cubicBezTo>
                  <a:cubicBezTo>
                    <a:pt x="1446" y="887"/>
                    <a:pt x="1494" y="823"/>
                    <a:pt x="1451" y="758"/>
                  </a:cubicBezTo>
                  <a:cubicBezTo>
                    <a:pt x="1276" y="363"/>
                    <a:pt x="926" y="0"/>
                    <a:pt x="52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15;p80">
              <a:extLst>
                <a:ext uri="{FF2B5EF4-FFF2-40B4-BE49-F238E27FC236}">
                  <a16:creationId xmlns:a16="http://schemas.microsoft.com/office/drawing/2014/main" id="{9EA144E1-491D-28F1-7CF2-F7D0748ACF82}"/>
                </a:ext>
              </a:extLst>
            </p:cNvPr>
            <p:cNvSpPr/>
            <p:nvPr/>
          </p:nvSpPr>
          <p:spPr>
            <a:xfrm>
              <a:off x="2249800" y="6632488"/>
              <a:ext cx="103375" cy="65650"/>
            </a:xfrm>
            <a:custGeom>
              <a:avLst/>
              <a:gdLst/>
              <a:ahLst/>
              <a:cxnLst/>
              <a:rect l="l" t="t" r="r" b="b"/>
              <a:pathLst>
                <a:path w="4135" h="2626" extrusionOk="0">
                  <a:moveTo>
                    <a:pt x="1873" y="1"/>
                  </a:moveTo>
                  <a:cubicBezTo>
                    <a:pt x="1223" y="1"/>
                    <a:pt x="575" y="154"/>
                    <a:pt x="0" y="455"/>
                  </a:cubicBezTo>
                  <a:lnTo>
                    <a:pt x="0" y="2279"/>
                  </a:lnTo>
                  <a:cubicBezTo>
                    <a:pt x="652" y="2521"/>
                    <a:pt x="1225" y="2626"/>
                    <a:pt x="1720" y="2626"/>
                  </a:cubicBezTo>
                  <a:cubicBezTo>
                    <a:pt x="3210" y="2626"/>
                    <a:pt x="3997" y="1679"/>
                    <a:pt x="4134" y="698"/>
                  </a:cubicBezTo>
                  <a:cubicBezTo>
                    <a:pt x="3465" y="230"/>
                    <a:pt x="2668" y="1"/>
                    <a:pt x="187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16;p80">
              <a:extLst>
                <a:ext uri="{FF2B5EF4-FFF2-40B4-BE49-F238E27FC236}">
                  <a16:creationId xmlns:a16="http://schemas.microsoft.com/office/drawing/2014/main" id="{5B2AD75F-72AB-36AF-D1A9-55A59CB29ECE}"/>
                </a:ext>
              </a:extLst>
            </p:cNvPr>
            <p:cNvSpPr/>
            <p:nvPr/>
          </p:nvSpPr>
          <p:spPr>
            <a:xfrm>
              <a:off x="2249800" y="6595338"/>
              <a:ext cx="106400" cy="54625"/>
            </a:xfrm>
            <a:custGeom>
              <a:avLst/>
              <a:gdLst/>
              <a:ahLst/>
              <a:cxnLst/>
              <a:rect l="l" t="t" r="r" b="b"/>
              <a:pathLst>
                <a:path w="4256" h="2185" extrusionOk="0">
                  <a:moveTo>
                    <a:pt x="2029" y="0"/>
                  </a:moveTo>
                  <a:cubicBezTo>
                    <a:pt x="888" y="0"/>
                    <a:pt x="0" y="695"/>
                    <a:pt x="0" y="695"/>
                  </a:cubicBezTo>
                  <a:lnTo>
                    <a:pt x="0" y="1941"/>
                  </a:lnTo>
                  <a:cubicBezTo>
                    <a:pt x="575" y="1640"/>
                    <a:pt x="1223" y="1487"/>
                    <a:pt x="1873" y="1487"/>
                  </a:cubicBezTo>
                  <a:cubicBezTo>
                    <a:pt x="2668" y="1487"/>
                    <a:pt x="3465" y="1716"/>
                    <a:pt x="4134" y="2184"/>
                  </a:cubicBezTo>
                  <a:cubicBezTo>
                    <a:pt x="4256" y="1455"/>
                    <a:pt x="3982" y="725"/>
                    <a:pt x="3374" y="360"/>
                  </a:cubicBezTo>
                  <a:cubicBezTo>
                    <a:pt x="2913" y="97"/>
                    <a:pt x="2453" y="0"/>
                    <a:pt x="202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17;p80">
              <a:extLst>
                <a:ext uri="{FF2B5EF4-FFF2-40B4-BE49-F238E27FC236}">
                  <a16:creationId xmlns:a16="http://schemas.microsoft.com/office/drawing/2014/main" id="{368807B0-6B9E-3B89-6792-CA358BB7933C}"/>
                </a:ext>
              </a:extLst>
            </p:cNvPr>
            <p:cNvSpPr/>
            <p:nvPr/>
          </p:nvSpPr>
          <p:spPr>
            <a:xfrm>
              <a:off x="2258150" y="6635388"/>
              <a:ext cx="64625" cy="54275"/>
            </a:xfrm>
            <a:custGeom>
              <a:avLst/>
              <a:gdLst/>
              <a:ahLst/>
              <a:cxnLst/>
              <a:rect l="l" t="t" r="r" b="b"/>
              <a:pathLst>
                <a:path w="2585" h="2171" extrusionOk="0">
                  <a:moveTo>
                    <a:pt x="1473" y="1"/>
                  </a:moveTo>
                  <a:cubicBezTo>
                    <a:pt x="1088" y="1"/>
                    <a:pt x="721" y="90"/>
                    <a:pt x="457" y="369"/>
                  </a:cubicBezTo>
                  <a:cubicBezTo>
                    <a:pt x="1" y="795"/>
                    <a:pt x="1" y="1524"/>
                    <a:pt x="1" y="2102"/>
                  </a:cubicBezTo>
                  <a:cubicBezTo>
                    <a:pt x="16" y="2147"/>
                    <a:pt x="54" y="2170"/>
                    <a:pt x="88" y="2170"/>
                  </a:cubicBezTo>
                  <a:cubicBezTo>
                    <a:pt x="122" y="2170"/>
                    <a:pt x="153" y="2147"/>
                    <a:pt x="153" y="2102"/>
                  </a:cubicBezTo>
                  <a:cubicBezTo>
                    <a:pt x="183" y="1585"/>
                    <a:pt x="153" y="1008"/>
                    <a:pt x="457" y="552"/>
                  </a:cubicBezTo>
                  <a:cubicBezTo>
                    <a:pt x="680" y="210"/>
                    <a:pt x="1019" y="122"/>
                    <a:pt x="1390" y="122"/>
                  </a:cubicBezTo>
                  <a:cubicBezTo>
                    <a:pt x="1777" y="122"/>
                    <a:pt x="2197" y="217"/>
                    <a:pt x="2554" y="217"/>
                  </a:cubicBezTo>
                  <a:cubicBezTo>
                    <a:pt x="2554" y="217"/>
                    <a:pt x="2584" y="157"/>
                    <a:pt x="2554" y="157"/>
                  </a:cubicBezTo>
                  <a:cubicBezTo>
                    <a:pt x="2227" y="82"/>
                    <a:pt x="1842" y="1"/>
                    <a:pt x="147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018;p80">
              <a:extLst>
                <a:ext uri="{FF2B5EF4-FFF2-40B4-BE49-F238E27FC236}">
                  <a16:creationId xmlns:a16="http://schemas.microsoft.com/office/drawing/2014/main" id="{A7D715DC-9C1B-6962-5102-CF572F2C7BCC}"/>
                </a:ext>
              </a:extLst>
            </p:cNvPr>
            <p:cNvSpPr/>
            <p:nvPr/>
          </p:nvSpPr>
          <p:spPr>
            <a:xfrm>
              <a:off x="2257850" y="6650738"/>
              <a:ext cx="37350" cy="22200"/>
            </a:xfrm>
            <a:custGeom>
              <a:avLst/>
              <a:gdLst/>
              <a:ahLst/>
              <a:cxnLst/>
              <a:rect l="l" t="t" r="r" b="b"/>
              <a:pathLst>
                <a:path w="1494" h="888" extrusionOk="0">
                  <a:moveTo>
                    <a:pt x="967" y="0"/>
                  </a:moveTo>
                  <a:cubicBezTo>
                    <a:pt x="568" y="0"/>
                    <a:pt x="219" y="363"/>
                    <a:pt x="43" y="758"/>
                  </a:cubicBezTo>
                  <a:cubicBezTo>
                    <a:pt x="0" y="823"/>
                    <a:pt x="48" y="887"/>
                    <a:pt x="102" y="887"/>
                  </a:cubicBezTo>
                  <a:cubicBezTo>
                    <a:pt x="124" y="887"/>
                    <a:pt x="147" y="876"/>
                    <a:pt x="165" y="850"/>
                  </a:cubicBezTo>
                  <a:cubicBezTo>
                    <a:pt x="286" y="698"/>
                    <a:pt x="408" y="485"/>
                    <a:pt x="560" y="333"/>
                  </a:cubicBezTo>
                  <a:cubicBezTo>
                    <a:pt x="702" y="207"/>
                    <a:pt x="836" y="154"/>
                    <a:pt x="974" y="154"/>
                  </a:cubicBezTo>
                  <a:cubicBezTo>
                    <a:pt x="1102" y="154"/>
                    <a:pt x="1234" y="199"/>
                    <a:pt x="1380" y="272"/>
                  </a:cubicBezTo>
                  <a:cubicBezTo>
                    <a:pt x="1389" y="276"/>
                    <a:pt x="1397" y="278"/>
                    <a:pt x="1406" y="278"/>
                  </a:cubicBezTo>
                  <a:cubicBezTo>
                    <a:pt x="1456" y="278"/>
                    <a:pt x="1494" y="207"/>
                    <a:pt x="1441" y="181"/>
                  </a:cubicBezTo>
                  <a:cubicBezTo>
                    <a:pt x="1281" y="54"/>
                    <a:pt x="1120" y="0"/>
                    <a:pt x="96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019;p80">
              <a:extLst>
                <a:ext uri="{FF2B5EF4-FFF2-40B4-BE49-F238E27FC236}">
                  <a16:creationId xmlns:a16="http://schemas.microsoft.com/office/drawing/2014/main" id="{7BF7431A-3183-D557-5C13-C1A7F7493931}"/>
                </a:ext>
              </a:extLst>
            </p:cNvPr>
            <p:cNvSpPr/>
            <p:nvPr/>
          </p:nvSpPr>
          <p:spPr>
            <a:xfrm>
              <a:off x="1769425" y="6359363"/>
              <a:ext cx="500900" cy="472000"/>
            </a:xfrm>
            <a:custGeom>
              <a:avLst/>
              <a:gdLst/>
              <a:ahLst/>
              <a:cxnLst/>
              <a:rect l="l" t="t" r="r" b="b"/>
              <a:pathLst>
                <a:path w="20036" h="18880" extrusionOk="0">
                  <a:moveTo>
                    <a:pt x="7566" y="1"/>
                  </a:moveTo>
                  <a:cubicBezTo>
                    <a:pt x="3633" y="1"/>
                    <a:pt x="1" y="1999"/>
                    <a:pt x="188" y="9495"/>
                  </a:cubicBezTo>
                  <a:cubicBezTo>
                    <a:pt x="188" y="9495"/>
                    <a:pt x="96" y="13021"/>
                    <a:pt x="947" y="14784"/>
                  </a:cubicBezTo>
                  <a:cubicBezTo>
                    <a:pt x="1799" y="16517"/>
                    <a:pt x="4625" y="18462"/>
                    <a:pt x="8425" y="18827"/>
                  </a:cubicBezTo>
                  <a:cubicBezTo>
                    <a:pt x="8828" y="18862"/>
                    <a:pt x="9245" y="18880"/>
                    <a:pt x="9670" y="18880"/>
                  </a:cubicBezTo>
                  <a:cubicBezTo>
                    <a:pt x="13251" y="18880"/>
                    <a:pt x="17393" y="17625"/>
                    <a:pt x="18425" y="15179"/>
                  </a:cubicBezTo>
                  <a:cubicBezTo>
                    <a:pt x="19580" y="12413"/>
                    <a:pt x="20036" y="10529"/>
                    <a:pt x="19671" y="7732"/>
                  </a:cubicBezTo>
                  <a:cubicBezTo>
                    <a:pt x="19337" y="4906"/>
                    <a:pt x="19185" y="3659"/>
                    <a:pt x="16571" y="2413"/>
                  </a:cubicBezTo>
                  <a:cubicBezTo>
                    <a:pt x="15312" y="1806"/>
                    <a:pt x="11303" y="1"/>
                    <a:pt x="756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20;p80">
              <a:extLst>
                <a:ext uri="{FF2B5EF4-FFF2-40B4-BE49-F238E27FC236}">
                  <a16:creationId xmlns:a16="http://schemas.microsoft.com/office/drawing/2014/main" id="{BE0D44FB-1A91-C5B8-1561-731D3F48D6AF}"/>
                </a:ext>
              </a:extLst>
            </p:cNvPr>
            <p:cNvSpPr/>
            <p:nvPr/>
          </p:nvSpPr>
          <p:spPr>
            <a:xfrm>
              <a:off x="1998275" y="6596163"/>
              <a:ext cx="35725" cy="60700"/>
            </a:xfrm>
            <a:custGeom>
              <a:avLst/>
              <a:gdLst/>
              <a:ahLst/>
              <a:cxnLst/>
              <a:rect l="l" t="t" r="r" b="b"/>
              <a:pathLst>
                <a:path w="1429" h="2428" extrusionOk="0">
                  <a:moveTo>
                    <a:pt x="323" y="1"/>
                  </a:moveTo>
                  <a:cubicBezTo>
                    <a:pt x="312" y="1"/>
                    <a:pt x="304" y="8"/>
                    <a:pt x="304" y="23"/>
                  </a:cubicBezTo>
                  <a:cubicBezTo>
                    <a:pt x="213" y="327"/>
                    <a:pt x="183" y="662"/>
                    <a:pt x="122" y="966"/>
                  </a:cubicBezTo>
                  <a:cubicBezTo>
                    <a:pt x="61" y="1178"/>
                    <a:pt x="0" y="1422"/>
                    <a:pt x="122" y="1634"/>
                  </a:cubicBezTo>
                  <a:cubicBezTo>
                    <a:pt x="183" y="1786"/>
                    <a:pt x="335" y="1877"/>
                    <a:pt x="487" y="1877"/>
                  </a:cubicBezTo>
                  <a:cubicBezTo>
                    <a:pt x="578" y="1877"/>
                    <a:pt x="639" y="1817"/>
                    <a:pt x="699" y="1756"/>
                  </a:cubicBezTo>
                  <a:cubicBezTo>
                    <a:pt x="760" y="1756"/>
                    <a:pt x="791" y="1695"/>
                    <a:pt x="851" y="1695"/>
                  </a:cubicBezTo>
                  <a:cubicBezTo>
                    <a:pt x="892" y="1655"/>
                    <a:pt x="926" y="1634"/>
                    <a:pt x="953" y="1634"/>
                  </a:cubicBezTo>
                  <a:cubicBezTo>
                    <a:pt x="1007" y="1634"/>
                    <a:pt x="1034" y="1715"/>
                    <a:pt x="1034" y="1877"/>
                  </a:cubicBezTo>
                  <a:cubicBezTo>
                    <a:pt x="1186" y="2060"/>
                    <a:pt x="1125" y="2181"/>
                    <a:pt x="912" y="2242"/>
                  </a:cubicBezTo>
                  <a:cubicBezTo>
                    <a:pt x="800" y="2270"/>
                    <a:pt x="843" y="2428"/>
                    <a:pt x="922" y="2428"/>
                  </a:cubicBezTo>
                  <a:cubicBezTo>
                    <a:pt x="929" y="2428"/>
                    <a:pt x="936" y="2427"/>
                    <a:pt x="943" y="2425"/>
                  </a:cubicBezTo>
                  <a:cubicBezTo>
                    <a:pt x="1186" y="2333"/>
                    <a:pt x="1429" y="2121"/>
                    <a:pt x="1399" y="1817"/>
                  </a:cubicBezTo>
                  <a:cubicBezTo>
                    <a:pt x="1368" y="1604"/>
                    <a:pt x="1186" y="1452"/>
                    <a:pt x="973" y="1452"/>
                  </a:cubicBezTo>
                  <a:cubicBezTo>
                    <a:pt x="821" y="1452"/>
                    <a:pt x="760" y="1574"/>
                    <a:pt x="639" y="1634"/>
                  </a:cubicBezTo>
                  <a:cubicBezTo>
                    <a:pt x="562" y="1664"/>
                    <a:pt x="499" y="1677"/>
                    <a:pt x="447" y="1677"/>
                  </a:cubicBezTo>
                  <a:cubicBezTo>
                    <a:pt x="124" y="1677"/>
                    <a:pt x="217" y="1175"/>
                    <a:pt x="243" y="966"/>
                  </a:cubicBezTo>
                  <a:cubicBezTo>
                    <a:pt x="304" y="692"/>
                    <a:pt x="487" y="297"/>
                    <a:pt x="365" y="23"/>
                  </a:cubicBezTo>
                  <a:cubicBezTo>
                    <a:pt x="350" y="8"/>
                    <a:pt x="335" y="1"/>
                    <a:pt x="32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21;p80">
              <a:extLst>
                <a:ext uri="{FF2B5EF4-FFF2-40B4-BE49-F238E27FC236}">
                  <a16:creationId xmlns:a16="http://schemas.microsoft.com/office/drawing/2014/main" id="{9E841541-196C-DA24-F8B1-3E5C990A1E89}"/>
                </a:ext>
              </a:extLst>
            </p:cNvPr>
            <p:cNvSpPr/>
            <p:nvPr/>
          </p:nvSpPr>
          <p:spPr>
            <a:xfrm>
              <a:off x="1977750" y="6662438"/>
              <a:ext cx="79050" cy="30125"/>
            </a:xfrm>
            <a:custGeom>
              <a:avLst/>
              <a:gdLst/>
              <a:ahLst/>
              <a:cxnLst/>
              <a:rect l="l" t="t" r="r" b="b"/>
              <a:pathLst>
                <a:path w="3162" h="1205" extrusionOk="0">
                  <a:moveTo>
                    <a:pt x="3048" y="0"/>
                  </a:moveTo>
                  <a:cubicBezTo>
                    <a:pt x="3005" y="0"/>
                    <a:pt x="2962" y="24"/>
                    <a:pt x="2949" y="78"/>
                  </a:cubicBezTo>
                  <a:cubicBezTo>
                    <a:pt x="2827" y="777"/>
                    <a:pt x="2189" y="1020"/>
                    <a:pt x="1551" y="1020"/>
                  </a:cubicBezTo>
                  <a:cubicBezTo>
                    <a:pt x="943" y="989"/>
                    <a:pt x="517" y="807"/>
                    <a:pt x="183" y="321"/>
                  </a:cubicBezTo>
                  <a:cubicBezTo>
                    <a:pt x="183" y="306"/>
                    <a:pt x="175" y="298"/>
                    <a:pt x="164" y="298"/>
                  </a:cubicBezTo>
                  <a:cubicBezTo>
                    <a:pt x="153" y="298"/>
                    <a:pt x="137" y="306"/>
                    <a:pt x="122" y="321"/>
                  </a:cubicBezTo>
                  <a:cubicBezTo>
                    <a:pt x="1" y="959"/>
                    <a:pt x="1125" y="1202"/>
                    <a:pt x="1551" y="1202"/>
                  </a:cubicBezTo>
                  <a:cubicBezTo>
                    <a:pt x="1584" y="1204"/>
                    <a:pt x="1616" y="1204"/>
                    <a:pt x="1649" y="1204"/>
                  </a:cubicBezTo>
                  <a:cubicBezTo>
                    <a:pt x="2350" y="1204"/>
                    <a:pt x="3075" y="892"/>
                    <a:pt x="3162" y="108"/>
                  </a:cubicBezTo>
                  <a:cubicBezTo>
                    <a:pt x="3162" y="40"/>
                    <a:pt x="3104" y="0"/>
                    <a:pt x="3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22;p80">
              <a:extLst>
                <a:ext uri="{FF2B5EF4-FFF2-40B4-BE49-F238E27FC236}">
                  <a16:creationId xmlns:a16="http://schemas.microsoft.com/office/drawing/2014/main" id="{AE239ECE-23A2-DD2A-FB1C-19D462293FD4}"/>
                </a:ext>
              </a:extLst>
            </p:cNvPr>
            <p:cNvSpPr/>
            <p:nvPr/>
          </p:nvSpPr>
          <p:spPr>
            <a:xfrm>
              <a:off x="1849325" y="6556438"/>
              <a:ext cx="47150" cy="33225"/>
            </a:xfrm>
            <a:custGeom>
              <a:avLst/>
              <a:gdLst/>
              <a:ahLst/>
              <a:cxnLst/>
              <a:rect l="l" t="t" r="r" b="b"/>
              <a:pathLst>
                <a:path w="1886" h="1329" extrusionOk="0">
                  <a:moveTo>
                    <a:pt x="1719" y="0"/>
                  </a:moveTo>
                  <a:cubicBezTo>
                    <a:pt x="1081" y="0"/>
                    <a:pt x="149" y="625"/>
                    <a:pt x="1" y="1278"/>
                  </a:cubicBezTo>
                  <a:cubicBezTo>
                    <a:pt x="1" y="1314"/>
                    <a:pt x="22" y="1328"/>
                    <a:pt x="45" y="1328"/>
                  </a:cubicBezTo>
                  <a:cubicBezTo>
                    <a:pt x="62" y="1328"/>
                    <a:pt x="79" y="1321"/>
                    <a:pt x="92" y="1308"/>
                  </a:cubicBezTo>
                  <a:cubicBezTo>
                    <a:pt x="548" y="670"/>
                    <a:pt x="1034" y="336"/>
                    <a:pt x="1794" y="184"/>
                  </a:cubicBezTo>
                  <a:cubicBezTo>
                    <a:pt x="1885" y="153"/>
                    <a:pt x="1855" y="32"/>
                    <a:pt x="1764" y="1"/>
                  </a:cubicBezTo>
                  <a:cubicBezTo>
                    <a:pt x="1749" y="1"/>
                    <a:pt x="1734" y="0"/>
                    <a:pt x="171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23;p80">
              <a:extLst>
                <a:ext uri="{FF2B5EF4-FFF2-40B4-BE49-F238E27FC236}">
                  <a16:creationId xmlns:a16="http://schemas.microsoft.com/office/drawing/2014/main" id="{C0087DF1-B1AB-76E0-2D05-44D3C5D870C8}"/>
                </a:ext>
              </a:extLst>
            </p:cNvPr>
            <p:cNvSpPr/>
            <p:nvPr/>
          </p:nvSpPr>
          <p:spPr>
            <a:xfrm>
              <a:off x="2128975" y="6551263"/>
              <a:ext cx="51200" cy="22650"/>
            </a:xfrm>
            <a:custGeom>
              <a:avLst/>
              <a:gdLst/>
              <a:ahLst/>
              <a:cxnLst/>
              <a:rect l="l" t="t" r="r" b="b"/>
              <a:pathLst>
                <a:path w="2048" h="906" extrusionOk="0">
                  <a:moveTo>
                    <a:pt x="330" y="1"/>
                  </a:moveTo>
                  <a:cubicBezTo>
                    <a:pt x="237" y="1"/>
                    <a:pt x="146" y="9"/>
                    <a:pt x="61" y="26"/>
                  </a:cubicBezTo>
                  <a:cubicBezTo>
                    <a:pt x="0" y="26"/>
                    <a:pt x="0" y="117"/>
                    <a:pt x="61" y="117"/>
                  </a:cubicBezTo>
                  <a:cubicBezTo>
                    <a:pt x="699" y="300"/>
                    <a:pt x="1338" y="391"/>
                    <a:pt x="1794" y="877"/>
                  </a:cubicBezTo>
                  <a:cubicBezTo>
                    <a:pt x="1820" y="897"/>
                    <a:pt x="1848" y="905"/>
                    <a:pt x="1874" y="905"/>
                  </a:cubicBezTo>
                  <a:cubicBezTo>
                    <a:pt x="1970" y="905"/>
                    <a:pt x="2048" y="797"/>
                    <a:pt x="1976" y="725"/>
                  </a:cubicBezTo>
                  <a:cubicBezTo>
                    <a:pt x="1610" y="307"/>
                    <a:pt x="907" y="1"/>
                    <a:pt x="3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24;p80">
              <a:extLst>
                <a:ext uri="{FF2B5EF4-FFF2-40B4-BE49-F238E27FC236}">
                  <a16:creationId xmlns:a16="http://schemas.microsoft.com/office/drawing/2014/main" id="{66B277C9-0BB4-D3D3-0E0D-ED0834188499}"/>
                </a:ext>
              </a:extLst>
            </p:cNvPr>
            <p:cNvSpPr/>
            <p:nvPr/>
          </p:nvSpPr>
          <p:spPr>
            <a:xfrm>
              <a:off x="1842500" y="6671213"/>
              <a:ext cx="92725" cy="87400"/>
            </a:xfrm>
            <a:custGeom>
              <a:avLst/>
              <a:gdLst/>
              <a:ahLst/>
              <a:cxnLst/>
              <a:rect l="l" t="t" r="r" b="b"/>
              <a:pathLst>
                <a:path w="3709" h="3496" extrusionOk="0">
                  <a:moveTo>
                    <a:pt x="1854" y="0"/>
                  </a:moveTo>
                  <a:cubicBezTo>
                    <a:pt x="821" y="0"/>
                    <a:pt x="0" y="760"/>
                    <a:pt x="0" y="1733"/>
                  </a:cubicBezTo>
                  <a:cubicBezTo>
                    <a:pt x="0" y="2705"/>
                    <a:pt x="821" y="3496"/>
                    <a:pt x="1854" y="3496"/>
                  </a:cubicBezTo>
                  <a:cubicBezTo>
                    <a:pt x="2888" y="3496"/>
                    <a:pt x="3708" y="2705"/>
                    <a:pt x="3708" y="1733"/>
                  </a:cubicBezTo>
                  <a:cubicBezTo>
                    <a:pt x="3708" y="760"/>
                    <a:pt x="2888" y="0"/>
                    <a:pt x="185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25;p80">
              <a:extLst>
                <a:ext uri="{FF2B5EF4-FFF2-40B4-BE49-F238E27FC236}">
                  <a16:creationId xmlns:a16="http://schemas.microsoft.com/office/drawing/2014/main" id="{73CFEEDE-BA75-28CE-5961-BF79505A025C}"/>
                </a:ext>
              </a:extLst>
            </p:cNvPr>
            <p:cNvSpPr/>
            <p:nvPr/>
          </p:nvSpPr>
          <p:spPr>
            <a:xfrm>
              <a:off x="2097050" y="6671213"/>
              <a:ext cx="92750" cy="87400"/>
            </a:xfrm>
            <a:custGeom>
              <a:avLst/>
              <a:gdLst/>
              <a:ahLst/>
              <a:cxnLst/>
              <a:rect l="l" t="t" r="r" b="b"/>
              <a:pathLst>
                <a:path w="3710" h="3496" extrusionOk="0">
                  <a:moveTo>
                    <a:pt x="1855" y="0"/>
                  </a:moveTo>
                  <a:cubicBezTo>
                    <a:pt x="821" y="0"/>
                    <a:pt x="1" y="760"/>
                    <a:pt x="1" y="1733"/>
                  </a:cubicBezTo>
                  <a:cubicBezTo>
                    <a:pt x="1" y="2705"/>
                    <a:pt x="821" y="3496"/>
                    <a:pt x="1855" y="3496"/>
                  </a:cubicBezTo>
                  <a:cubicBezTo>
                    <a:pt x="2888" y="3496"/>
                    <a:pt x="3709" y="2705"/>
                    <a:pt x="3709" y="1733"/>
                  </a:cubicBezTo>
                  <a:cubicBezTo>
                    <a:pt x="3709" y="760"/>
                    <a:pt x="2888" y="0"/>
                    <a:pt x="185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26;p80">
              <a:extLst>
                <a:ext uri="{FF2B5EF4-FFF2-40B4-BE49-F238E27FC236}">
                  <a16:creationId xmlns:a16="http://schemas.microsoft.com/office/drawing/2014/main" id="{FEB50BFA-ED88-DB81-60D1-429C65DFD892}"/>
                </a:ext>
              </a:extLst>
            </p:cNvPr>
            <p:cNvSpPr/>
            <p:nvPr/>
          </p:nvSpPr>
          <p:spPr>
            <a:xfrm>
              <a:off x="2007400" y="6699938"/>
              <a:ext cx="27175" cy="6725"/>
            </a:xfrm>
            <a:custGeom>
              <a:avLst/>
              <a:gdLst/>
              <a:ahLst/>
              <a:cxnLst/>
              <a:rect l="l" t="t" r="r" b="b"/>
              <a:pathLst>
                <a:path w="1087" h="269" extrusionOk="0">
                  <a:moveTo>
                    <a:pt x="1007" y="0"/>
                  </a:moveTo>
                  <a:cubicBezTo>
                    <a:pt x="997" y="0"/>
                    <a:pt x="985" y="2"/>
                    <a:pt x="973" y="6"/>
                  </a:cubicBezTo>
                  <a:cubicBezTo>
                    <a:pt x="810" y="88"/>
                    <a:pt x="664" y="117"/>
                    <a:pt x="512" y="117"/>
                  </a:cubicBezTo>
                  <a:cubicBezTo>
                    <a:pt x="382" y="117"/>
                    <a:pt x="246" y="95"/>
                    <a:pt x="91" y="67"/>
                  </a:cubicBezTo>
                  <a:cubicBezTo>
                    <a:pt x="61" y="67"/>
                    <a:pt x="0" y="158"/>
                    <a:pt x="61" y="158"/>
                  </a:cubicBezTo>
                  <a:cubicBezTo>
                    <a:pt x="206" y="231"/>
                    <a:pt x="372" y="269"/>
                    <a:pt x="535" y="269"/>
                  </a:cubicBezTo>
                  <a:cubicBezTo>
                    <a:pt x="714" y="269"/>
                    <a:pt x="891" y="223"/>
                    <a:pt x="1034" y="128"/>
                  </a:cubicBezTo>
                  <a:cubicBezTo>
                    <a:pt x="1086" y="75"/>
                    <a:pt x="1071" y="0"/>
                    <a:pt x="100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27;p80">
              <a:extLst>
                <a:ext uri="{FF2B5EF4-FFF2-40B4-BE49-F238E27FC236}">
                  <a16:creationId xmlns:a16="http://schemas.microsoft.com/office/drawing/2014/main" id="{1D7F5594-E5C3-CBA8-54D5-DBF629B27DC4}"/>
                </a:ext>
              </a:extLst>
            </p:cNvPr>
            <p:cNvSpPr/>
            <p:nvPr/>
          </p:nvSpPr>
          <p:spPr>
            <a:xfrm>
              <a:off x="1907850" y="6601288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31"/>
                    <a:pt x="0" y="335"/>
                    <a:pt x="0" y="730"/>
                  </a:cubicBezTo>
                  <a:cubicBezTo>
                    <a:pt x="0" y="1125"/>
                    <a:pt x="274" y="1429"/>
                    <a:pt x="608" y="1429"/>
                  </a:cubicBezTo>
                  <a:cubicBezTo>
                    <a:pt x="943" y="1399"/>
                    <a:pt x="1186" y="1095"/>
                    <a:pt x="1186" y="700"/>
                  </a:cubicBezTo>
                  <a:cubicBezTo>
                    <a:pt x="1155" y="305"/>
                    <a:pt x="88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28;p80">
              <a:extLst>
                <a:ext uri="{FF2B5EF4-FFF2-40B4-BE49-F238E27FC236}">
                  <a16:creationId xmlns:a16="http://schemas.microsoft.com/office/drawing/2014/main" id="{BE714287-A189-7E0F-52D4-D475E2991CA4}"/>
                </a:ext>
              </a:extLst>
            </p:cNvPr>
            <p:cNvSpPr/>
            <p:nvPr/>
          </p:nvSpPr>
          <p:spPr>
            <a:xfrm>
              <a:off x="2090225" y="6595963"/>
              <a:ext cx="29650" cy="35750"/>
            </a:xfrm>
            <a:custGeom>
              <a:avLst/>
              <a:gdLst/>
              <a:ahLst/>
              <a:cxnLst/>
              <a:rect l="l" t="t" r="r" b="b"/>
              <a:pathLst>
                <a:path w="1186" h="1430" extrusionOk="0">
                  <a:moveTo>
                    <a:pt x="578" y="1"/>
                  </a:moveTo>
                  <a:cubicBezTo>
                    <a:pt x="243" y="1"/>
                    <a:pt x="0" y="335"/>
                    <a:pt x="0" y="730"/>
                  </a:cubicBezTo>
                  <a:cubicBezTo>
                    <a:pt x="31" y="1126"/>
                    <a:pt x="274" y="1430"/>
                    <a:pt x="608" y="1430"/>
                  </a:cubicBezTo>
                  <a:cubicBezTo>
                    <a:pt x="942" y="1399"/>
                    <a:pt x="1186" y="1095"/>
                    <a:pt x="1186" y="700"/>
                  </a:cubicBezTo>
                  <a:cubicBezTo>
                    <a:pt x="1155" y="305"/>
                    <a:pt x="912" y="1"/>
                    <a:pt x="578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29;p80">
              <a:extLst>
                <a:ext uri="{FF2B5EF4-FFF2-40B4-BE49-F238E27FC236}">
                  <a16:creationId xmlns:a16="http://schemas.microsoft.com/office/drawing/2014/main" id="{6FD5B2EF-882C-30E8-8E50-4B7BF7448358}"/>
                </a:ext>
              </a:extLst>
            </p:cNvPr>
            <p:cNvSpPr/>
            <p:nvPr/>
          </p:nvSpPr>
          <p:spPr>
            <a:xfrm>
              <a:off x="1860725" y="6680313"/>
              <a:ext cx="8400" cy="9900"/>
            </a:xfrm>
            <a:custGeom>
              <a:avLst/>
              <a:gdLst/>
              <a:ahLst/>
              <a:cxnLst/>
              <a:rect l="l" t="t" r="r" b="b"/>
              <a:pathLst>
                <a:path w="336" h="396" extrusionOk="0">
                  <a:moveTo>
                    <a:pt x="183" y="1"/>
                  </a:moveTo>
                  <a:cubicBezTo>
                    <a:pt x="61" y="1"/>
                    <a:pt x="1" y="92"/>
                    <a:pt x="1" y="183"/>
                  </a:cubicBezTo>
                  <a:cubicBezTo>
                    <a:pt x="1" y="305"/>
                    <a:pt x="61" y="396"/>
                    <a:pt x="183" y="396"/>
                  </a:cubicBezTo>
                  <a:cubicBezTo>
                    <a:pt x="274" y="396"/>
                    <a:pt x="335" y="305"/>
                    <a:pt x="335" y="183"/>
                  </a:cubicBezTo>
                  <a:cubicBezTo>
                    <a:pt x="33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30;p80">
              <a:extLst>
                <a:ext uri="{FF2B5EF4-FFF2-40B4-BE49-F238E27FC236}">
                  <a16:creationId xmlns:a16="http://schemas.microsoft.com/office/drawing/2014/main" id="{1B35A64D-A832-0625-4CC6-8CDF8C9D749F}"/>
                </a:ext>
              </a:extLst>
            </p:cNvPr>
            <p:cNvSpPr/>
            <p:nvPr/>
          </p:nvSpPr>
          <p:spPr>
            <a:xfrm>
              <a:off x="1891875" y="6709188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62" y="1"/>
                    <a:pt x="1" y="92"/>
                    <a:pt x="1" y="214"/>
                  </a:cubicBezTo>
                  <a:cubicBezTo>
                    <a:pt x="1" y="335"/>
                    <a:pt x="62" y="426"/>
                    <a:pt x="183" y="426"/>
                  </a:cubicBezTo>
                  <a:cubicBezTo>
                    <a:pt x="274" y="426"/>
                    <a:pt x="366" y="335"/>
                    <a:pt x="366" y="214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31;p80">
              <a:extLst>
                <a:ext uri="{FF2B5EF4-FFF2-40B4-BE49-F238E27FC236}">
                  <a16:creationId xmlns:a16="http://schemas.microsoft.com/office/drawing/2014/main" id="{26B9C9A6-E8A6-3541-0475-937285DF5BAD}"/>
                </a:ext>
              </a:extLst>
            </p:cNvPr>
            <p:cNvSpPr/>
            <p:nvPr/>
          </p:nvSpPr>
          <p:spPr>
            <a:xfrm>
              <a:off x="1853900" y="6729713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32;p80">
              <a:extLst>
                <a:ext uri="{FF2B5EF4-FFF2-40B4-BE49-F238E27FC236}">
                  <a16:creationId xmlns:a16="http://schemas.microsoft.com/office/drawing/2014/main" id="{A485C37A-5CB7-3111-0FF8-9531836377CD}"/>
                </a:ext>
              </a:extLst>
            </p:cNvPr>
            <p:cNvSpPr/>
            <p:nvPr/>
          </p:nvSpPr>
          <p:spPr>
            <a:xfrm>
              <a:off x="1913925" y="6672713"/>
              <a:ext cx="9150" cy="9925"/>
            </a:xfrm>
            <a:custGeom>
              <a:avLst/>
              <a:gdLst/>
              <a:ahLst/>
              <a:cxnLst/>
              <a:rect l="l" t="t" r="r" b="b"/>
              <a:pathLst>
                <a:path w="366" h="397" extrusionOk="0">
                  <a:moveTo>
                    <a:pt x="183" y="1"/>
                  </a:moveTo>
                  <a:cubicBezTo>
                    <a:pt x="92" y="1"/>
                    <a:pt x="0" y="92"/>
                    <a:pt x="0" y="214"/>
                  </a:cubicBezTo>
                  <a:cubicBezTo>
                    <a:pt x="0" y="305"/>
                    <a:pt x="92" y="396"/>
                    <a:pt x="183" y="396"/>
                  </a:cubicBezTo>
                  <a:cubicBezTo>
                    <a:pt x="274" y="396"/>
                    <a:pt x="365" y="305"/>
                    <a:pt x="365" y="214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33;p80">
              <a:extLst>
                <a:ext uri="{FF2B5EF4-FFF2-40B4-BE49-F238E27FC236}">
                  <a16:creationId xmlns:a16="http://schemas.microsoft.com/office/drawing/2014/main" id="{88520F62-A79E-FED4-36AD-8D19D5010FB5}"/>
                </a:ext>
              </a:extLst>
            </p:cNvPr>
            <p:cNvSpPr/>
            <p:nvPr/>
          </p:nvSpPr>
          <p:spPr>
            <a:xfrm>
              <a:off x="1940525" y="6719838"/>
              <a:ext cx="9125" cy="9900"/>
            </a:xfrm>
            <a:custGeom>
              <a:avLst/>
              <a:gdLst/>
              <a:ahLst/>
              <a:cxnLst/>
              <a:rect l="l" t="t" r="r" b="b"/>
              <a:pathLst>
                <a:path w="365" h="396" extrusionOk="0">
                  <a:moveTo>
                    <a:pt x="183" y="0"/>
                  </a:moveTo>
                  <a:cubicBezTo>
                    <a:pt x="91" y="0"/>
                    <a:pt x="0" y="92"/>
                    <a:pt x="0" y="213"/>
                  </a:cubicBezTo>
                  <a:cubicBezTo>
                    <a:pt x="0" y="304"/>
                    <a:pt x="91" y="396"/>
                    <a:pt x="183" y="396"/>
                  </a:cubicBezTo>
                  <a:cubicBezTo>
                    <a:pt x="274" y="396"/>
                    <a:pt x="365" y="304"/>
                    <a:pt x="365" y="213"/>
                  </a:cubicBezTo>
                  <a:cubicBezTo>
                    <a:pt x="365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034;p80">
              <a:extLst>
                <a:ext uri="{FF2B5EF4-FFF2-40B4-BE49-F238E27FC236}">
                  <a16:creationId xmlns:a16="http://schemas.microsoft.com/office/drawing/2014/main" id="{B2879327-9060-CCF9-71B8-D8B6FF8E876B}"/>
                </a:ext>
              </a:extLst>
            </p:cNvPr>
            <p:cNvSpPr/>
            <p:nvPr/>
          </p:nvSpPr>
          <p:spPr>
            <a:xfrm>
              <a:off x="2092500" y="66803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61" y="1"/>
                    <a:pt x="0" y="92"/>
                    <a:pt x="0" y="183"/>
                  </a:cubicBezTo>
                  <a:cubicBezTo>
                    <a:pt x="0" y="305"/>
                    <a:pt x="61" y="396"/>
                    <a:pt x="183" y="396"/>
                  </a:cubicBezTo>
                  <a:cubicBezTo>
                    <a:pt x="274" y="396"/>
                    <a:pt x="365" y="305"/>
                    <a:pt x="365" y="18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035;p80">
              <a:extLst>
                <a:ext uri="{FF2B5EF4-FFF2-40B4-BE49-F238E27FC236}">
                  <a16:creationId xmlns:a16="http://schemas.microsoft.com/office/drawing/2014/main" id="{505CEFC6-F483-9404-F405-156DF26FAF9F}"/>
                </a:ext>
              </a:extLst>
            </p:cNvPr>
            <p:cNvSpPr/>
            <p:nvPr/>
          </p:nvSpPr>
          <p:spPr>
            <a:xfrm>
              <a:off x="2110725" y="6729713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1"/>
                  </a:moveTo>
                  <a:cubicBezTo>
                    <a:pt x="92" y="1"/>
                    <a:pt x="1" y="92"/>
                    <a:pt x="1" y="183"/>
                  </a:cubicBezTo>
                  <a:cubicBezTo>
                    <a:pt x="1" y="305"/>
                    <a:pt x="92" y="396"/>
                    <a:pt x="183" y="396"/>
                  </a:cubicBezTo>
                  <a:cubicBezTo>
                    <a:pt x="274" y="396"/>
                    <a:pt x="366" y="305"/>
                    <a:pt x="366" y="183"/>
                  </a:cubicBezTo>
                  <a:cubicBezTo>
                    <a:pt x="366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036;p80">
              <a:extLst>
                <a:ext uri="{FF2B5EF4-FFF2-40B4-BE49-F238E27FC236}">
                  <a16:creationId xmlns:a16="http://schemas.microsoft.com/office/drawing/2014/main" id="{CFB1717C-BCC1-C404-D958-C8F705BE9246}"/>
                </a:ext>
              </a:extLst>
            </p:cNvPr>
            <p:cNvSpPr/>
            <p:nvPr/>
          </p:nvSpPr>
          <p:spPr>
            <a:xfrm>
              <a:off x="2148725" y="6682613"/>
              <a:ext cx="9150" cy="10650"/>
            </a:xfrm>
            <a:custGeom>
              <a:avLst/>
              <a:gdLst/>
              <a:ahLst/>
              <a:cxnLst/>
              <a:rect l="l" t="t" r="r" b="b"/>
              <a:pathLst>
                <a:path w="366" h="426" extrusionOk="0">
                  <a:moveTo>
                    <a:pt x="183" y="0"/>
                  </a:moveTo>
                  <a:cubicBezTo>
                    <a:pt x="92" y="0"/>
                    <a:pt x="1" y="91"/>
                    <a:pt x="1" y="213"/>
                  </a:cubicBezTo>
                  <a:cubicBezTo>
                    <a:pt x="1" y="334"/>
                    <a:pt x="92" y="426"/>
                    <a:pt x="183" y="426"/>
                  </a:cubicBezTo>
                  <a:cubicBezTo>
                    <a:pt x="274" y="426"/>
                    <a:pt x="365" y="334"/>
                    <a:pt x="365" y="213"/>
                  </a:cubicBezTo>
                  <a:cubicBezTo>
                    <a:pt x="365" y="9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037;p80">
              <a:extLst>
                <a:ext uri="{FF2B5EF4-FFF2-40B4-BE49-F238E27FC236}">
                  <a16:creationId xmlns:a16="http://schemas.microsoft.com/office/drawing/2014/main" id="{4D1A8F01-FB9F-413E-7335-C236627B40B0}"/>
                </a:ext>
              </a:extLst>
            </p:cNvPr>
            <p:cNvSpPr/>
            <p:nvPr/>
          </p:nvSpPr>
          <p:spPr>
            <a:xfrm>
              <a:off x="2176075" y="6719838"/>
              <a:ext cx="9150" cy="9900"/>
            </a:xfrm>
            <a:custGeom>
              <a:avLst/>
              <a:gdLst/>
              <a:ahLst/>
              <a:cxnLst/>
              <a:rect l="l" t="t" r="r" b="b"/>
              <a:pathLst>
                <a:path w="366" h="396" extrusionOk="0">
                  <a:moveTo>
                    <a:pt x="183" y="0"/>
                  </a:moveTo>
                  <a:cubicBezTo>
                    <a:pt x="92" y="0"/>
                    <a:pt x="1" y="92"/>
                    <a:pt x="1" y="213"/>
                  </a:cubicBezTo>
                  <a:cubicBezTo>
                    <a:pt x="1" y="304"/>
                    <a:pt x="92" y="396"/>
                    <a:pt x="183" y="396"/>
                  </a:cubicBezTo>
                  <a:cubicBezTo>
                    <a:pt x="274" y="396"/>
                    <a:pt x="366" y="304"/>
                    <a:pt x="366" y="213"/>
                  </a:cubicBezTo>
                  <a:cubicBezTo>
                    <a:pt x="366" y="92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038;p80">
              <a:extLst>
                <a:ext uri="{FF2B5EF4-FFF2-40B4-BE49-F238E27FC236}">
                  <a16:creationId xmlns:a16="http://schemas.microsoft.com/office/drawing/2014/main" id="{ECE30832-AA5E-9D79-1ACB-8605FECF1D0D}"/>
                </a:ext>
              </a:extLst>
            </p:cNvPr>
            <p:cNvSpPr/>
            <p:nvPr/>
          </p:nvSpPr>
          <p:spPr>
            <a:xfrm>
              <a:off x="2138850" y="6714513"/>
              <a:ext cx="9150" cy="10675"/>
            </a:xfrm>
            <a:custGeom>
              <a:avLst/>
              <a:gdLst/>
              <a:ahLst/>
              <a:cxnLst/>
              <a:rect l="l" t="t" r="r" b="b"/>
              <a:pathLst>
                <a:path w="366" h="427" extrusionOk="0">
                  <a:moveTo>
                    <a:pt x="183" y="1"/>
                  </a:moveTo>
                  <a:cubicBezTo>
                    <a:pt x="92" y="1"/>
                    <a:pt x="1" y="92"/>
                    <a:pt x="1" y="213"/>
                  </a:cubicBezTo>
                  <a:cubicBezTo>
                    <a:pt x="1" y="335"/>
                    <a:pt x="92" y="426"/>
                    <a:pt x="183" y="426"/>
                  </a:cubicBezTo>
                  <a:cubicBezTo>
                    <a:pt x="274" y="426"/>
                    <a:pt x="365" y="335"/>
                    <a:pt x="365" y="213"/>
                  </a:cubicBezTo>
                  <a:cubicBezTo>
                    <a:pt x="365" y="9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039;p80">
              <a:extLst>
                <a:ext uri="{FF2B5EF4-FFF2-40B4-BE49-F238E27FC236}">
                  <a16:creationId xmlns:a16="http://schemas.microsoft.com/office/drawing/2014/main" id="{F6BDB05D-306A-C0B0-531E-C37E426BA9AA}"/>
                </a:ext>
              </a:extLst>
            </p:cNvPr>
            <p:cNvSpPr/>
            <p:nvPr/>
          </p:nvSpPr>
          <p:spPr>
            <a:xfrm>
              <a:off x="1815125" y="6333063"/>
              <a:ext cx="207475" cy="230250"/>
            </a:xfrm>
            <a:custGeom>
              <a:avLst/>
              <a:gdLst/>
              <a:ahLst/>
              <a:cxnLst/>
              <a:rect l="l" t="t" r="r" b="b"/>
              <a:pathLst>
                <a:path w="8299" h="9210" extrusionOk="0">
                  <a:moveTo>
                    <a:pt x="8299" y="0"/>
                  </a:moveTo>
                  <a:lnTo>
                    <a:pt x="8299" y="0"/>
                  </a:lnTo>
                  <a:cubicBezTo>
                    <a:pt x="7326" y="91"/>
                    <a:pt x="6262" y="122"/>
                    <a:pt x="5138" y="122"/>
                  </a:cubicBezTo>
                  <a:cubicBezTo>
                    <a:pt x="2767" y="2614"/>
                    <a:pt x="943" y="5593"/>
                    <a:pt x="1" y="8906"/>
                  </a:cubicBezTo>
                  <a:lnTo>
                    <a:pt x="62" y="9210"/>
                  </a:lnTo>
                  <a:cubicBezTo>
                    <a:pt x="62" y="9210"/>
                    <a:pt x="1399" y="8967"/>
                    <a:pt x="3132" y="8298"/>
                  </a:cubicBezTo>
                  <a:cubicBezTo>
                    <a:pt x="3375" y="8207"/>
                    <a:pt x="3588" y="8116"/>
                    <a:pt x="3800" y="7994"/>
                  </a:cubicBezTo>
                  <a:cubicBezTo>
                    <a:pt x="4530" y="5076"/>
                    <a:pt x="6293" y="2432"/>
                    <a:pt x="829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040;p80">
              <a:extLst>
                <a:ext uri="{FF2B5EF4-FFF2-40B4-BE49-F238E27FC236}">
                  <a16:creationId xmlns:a16="http://schemas.microsoft.com/office/drawing/2014/main" id="{0E63A45A-931F-85CA-BB6E-7C405E5AC16F}"/>
                </a:ext>
              </a:extLst>
            </p:cNvPr>
            <p:cNvSpPr/>
            <p:nvPr/>
          </p:nvSpPr>
          <p:spPr>
            <a:xfrm>
              <a:off x="1910125" y="6283988"/>
              <a:ext cx="417975" cy="321900"/>
            </a:xfrm>
            <a:custGeom>
              <a:avLst/>
              <a:gdLst/>
              <a:ahLst/>
              <a:cxnLst/>
              <a:rect l="l" t="t" r="r" b="b"/>
              <a:pathLst>
                <a:path w="16719" h="12876" extrusionOk="0">
                  <a:moveTo>
                    <a:pt x="7596" y="1"/>
                  </a:moveTo>
                  <a:cubicBezTo>
                    <a:pt x="7501" y="1"/>
                    <a:pt x="7410" y="25"/>
                    <a:pt x="7326" y="79"/>
                  </a:cubicBezTo>
                  <a:cubicBezTo>
                    <a:pt x="6536" y="565"/>
                    <a:pt x="7691" y="1264"/>
                    <a:pt x="7691" y="1264"/>
                  </a:cubicBezTo>
                  <a:cubicBezTo>
                    <a:pt x="6809" y="1629"/>
                    <a:pt x="5715" y="1842"/>
                    <a:pt x="4499" y="1963"/>
                  </a:cubicBezTo>
                  <a:cubicBezTo>
                    <a:pt x="2493" y="4425"/>
                    <a:pt x="730" y="7039"/>
                    <a:pt x="0" y="9957"/>
                  </a:cubicBezTo>
                  <a:cubicBezTo>
                    <a:pt x="1490" y="9197"/>
                    <a:pt x="2857" y="7951"/>
                    <a:pt x="2858" y="7951"/>
                  </a:cubicBezTo>
                  <a:lnTo>
                    <a:pt x="2858" y="7951"/>
                  </a:lnTo>
                  <a:cubicBezTo>
                    <a:pt x="2128" y="8893"/>
                    <a:pt x="1855" y="9440"/>
                    <a:pt x="1855" y="9440"/>
                  </a:cubicBezTo>
                  <a:cubicBezTo>
                    <a:pt x="4560" y="9440"/>
                    <a:pt x="7873" y="6431"/>
                    <a:pt x="7873" y="6431"/>
                  </a:cubicBezTo>
                  <a:cubicBezTo>
                    <a:pt x="7873" y="6431"/>
                    <a:pt x="9324" y="9807"/>
                    <a:pt x="9712" y="9807"/>
                  </a:cubicBezTo>
                  <a:cubicBezTo>
                    <a:pt x="9717" y="9807"/>
                    <a:pt x="9722" y="9806"/>
                    <a:pt x="9727" y="9805"/>
                  </a:cubicBezTo>
                  <a:cubicBezTo>
                    <a:pt x="10061" y="9714"/>
                    <a:pt x="9940" y="8498"/>
                    <a:pt x="9940" y="8498"/>
                  </a:cubicBezTo>
                  <a:cubicBezTo>
                    <a:pt x="9940" y="8498"/>
                    <a:pt x="9970" y="8407"/>
                    <a:pt x="10001" y="8346"/>
                  </a:cubicBezTo>
                  <a:lnTo>
                    <a:pt x="10001" y="8346"/>
                  </a:lnTo>
                  <a:cubicBezTo>
                    <a:pt x="9941" y="8494"/>
                    <a:pt x="11178" y="11118"/>
                    <a:pt x="11384" y="11118"/>
                  </a:cubicBezTo>
                  <a:cubicBezTo>
                    <a:pt x="11390" y="11118"/>
                    <a:pt x="11395" y="11116"/>
                    <a:pt x="11399" y="11112"/>
                  </a:cubicBezTo>
                  <a:cubicBezTo>
                    <a:pt x="11581" y="10930"/>
                    <a:pt x="11672" y="10261"/>
                    <a:pt x="11672" y="10261"/>
                  </a:cubicBezTo>
                  <a:cubicBezTo>
                    <a:pt x="12645" y="12419"/>
                    <a:pt x="14165" y="12875"/>
                    <a:pt x="14165" y="12875"/>
                  </a:cubicBezTo>
                  <a:lnTo>
                    <a:pt x="14773" y="11872"/>
                  </a:lnTo>
                  <a:cubicBezTo>
                    <a:pt x="16718" y="8407"/>
                    <a:pt x="15685" y="5489"/>
                    <a:pt x="13223" y="3270"/>
                  </a:cubicBezTo>
                  <a:cubicBezTo>
                    <a:pt x="12402" y="2510"/>
                    <a:pt x="10335" y="2358"/>
                    <a:pt x="10335" y="2358"/>
                  </a:cubicBezTo>
                  <a:cubicBezTo>
                    <a:pt x="10335" y="2358"/>
                    <a:pt x="12493" y="565"/>
                    <a:pt x="11429" y="231"/>
                  </a:cubicBezTo>
                  <a:cubicBezTo>
                    <a:pt x="11334" y="200"/>
                    <a:pt x="11238" y="186"/>
                    <a:pt x="11143" y="186"/>
                  </a:cubicBezTo>
                  <a:cubicBezTo>
                    <a:pt x="10214" y="186"/>
                    <a:pt x="9362" y="1538"/>
                    <a:pt x="9362" y="1538"/>
                  </a:cubicBezTo>
                  <a:cubicBezTo>
                    <a:pt x="9362" y="1538"/>
                    <a:pt x="8354" y="1"/>
                    <a:pt x="7596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041;p80">
              <a:extLst>
                <a:ext uri="{FF2B5EF4-FFF2-40B4-BE49-F238E27FC236}">
                  <a16:creationId xmlns:a16="http://schemas.microsoft.com/office/drawing/2014/main" id="{1559C291-C142-87A2-3958-DE85F1D22254}"/>
                </a:ext>
              </a:extLst>
            </p:cNvPr>
            <p:cNvSpPr/>
            <p:nvPr/>
          </p:nvSpPr>
          <p:spPr>
            <a:xfrm>
              <a:off x="1696600" y="6336038"/>
              <a:ext cx="246975" cy="272125"/>
            </a:xfrm>
            <a:custGeom>
              <a:avLst/>
              <a:gdLst/>
              <a:ahLst/>
              <a:cxnLst/>
              <a:rect l="l" t="t" r="r" b="b"/>
              <a:pathLst>
                <a:path w="9879" h="10885" extrusionOk="0">
                  <a:moveTo>
                    <a:pt x="8151" y="1"/>
                  </a:moveTo>
                  <a:cubicBezTo>
                    <a:pt x="5142" y="1"/>
                    <a:pt x="2615" y="1305"/>
                    <a:pt x="1338" y="5048"/>
                  </a:cubicBezTo>
                  <a:cubicBezTo>
                    <a:pt x="0" y="8878"/>
                    <a:pt x="3101" y="10884"/>
                    <a:pt x="3101" y="10884"/>
                  </a:cubicBezTo>
                  <a:cubicBezTo>
                    <a:pt x="3921" y="10884"/>
                    <a:pt x="4438" y="7571"/>
                    <a:pt x="4438" y="7571"/>
                  </a:cubicBezTo>
                  <a:lnTo>
                    <a:pt x="4742" y="8787"/>
                  </a:lnTo>
                  <a:cubicBezTo>
                    <a:pt x="5684" y="5474"/>
                    <a:pt x="7508" y="2495"/>
                    <a:pt x="9879" y="3"/>
                  </a:cubicBezTo>
                  <a:lnTo>
                    <a:pt x="8359" y="3"/>
                  </a:lnTo>
                  <a:cubicBezTo>
                    <a:pt x="8289" y="1"/>
                    <a:pt x="8220" y="1"/>
                    <a:pt x="815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042;p80">
              <a:extLst>
                <a:ext uri="{FF2B5EF4-FFF2-40B4-BE49-F238E27FC236}">
                  <a16:creationId xmlns:a16="http://schemas.microsoft.com/office/drawing/2014/main" id="{B885965C-0750-8FE1-AB2B-F4E9CE3B9519}"/>
                </a:ext>
              </a:extLst>
            </p:cNvPr>
            <p:cNvSpPr/>
            <p:nvPr/>
          </p:nvSpPr>
          <p:spPr>
            <a:xfrm>
              <a:off x="2112250" y="6892738"/>
              <a:ext cx="112500" cy="400850"/>
            </a:xfrm>
            <a:custGeom>
              <a:avLst/>
              <a:gdLst/>
              <a:ahLst/>
              <a:cxnLst/>
              <a:rect l="l" t="t" r="r" b="b"/>
              <a:pathLst>
                <a:path w="4500" h="16034" extrusionOk="0">
                  <a:moveTo>
                    <a:pt x="1061" y="1"/>
                  </a:moveTo>
                  <a:cubicBezTo>
                    <a:pt x="897" y="1"/>
                    <a:pt x="745" y="15"/>
                    <a:pt x="609" y="45"/>
                  </a:cubicBezTo>
                  <a:cubicBezTo>
                    <a:pt x="396" y="1382"/>
                    <a:pt x="1" y="4361"/>
                    <a:pt x="365" y="6732"/>
                  </a:cubicBezTo>
                  <a:cubicBezTo>
                    <a:pt x="1125" y="11687"/>
                    <a:pt x="1976" y="13480"/>
                    <a:pt x="4469" y="16033"/>
                  </a:cubicBezTo>
                  <a:cubicBezTo>
                    <a:pt x="4499" y="14665"/>
                    <a:pt x="4104" y="10805"/>
                    <a:pt x="4104" y="10805"/>
                  </a:cubicBezTo>
                  <a:cubicBezTo>
                    <a:pt x="4104" y="10805"/>
                    <a:pt x="3618" y="7796"/>
                    <a:pt x="3314" y="5851"/>
                  </a:cubicBezTo>
                  <a:cubicBezTo>
                    <a:pt x="3010" y="3936"/>
                    <a:pt x="3557" y="714"/>
                    <a:pt x="3557" y="714"/>
                  </a:cubicBezTo>
                  <a:cubicBezTo>
                    <a:pt x="2627" y="249"/>
                    <a:pt x="1737" y="1"/>
                    <a:pt x="106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043;p80">
              <a:extLst>
                <a:ext uri="{FF2B5EF4-FFF2-40B4-BE49-F238E27FC236}">
                  <a16:creationId xmlns:a16="http://schemas.microsoft.com/office/drawing/2014/main" id="{233E7F78-245F-97E4-F34E-5CFEC165C743}"/>
                </a:ext>
              </a:extLst>
            </p:cNvPr>
            <p:cNvSpPr/>
            <p:nvPr/>
          </p:nvSpPr>
          <p:spPr>
            <a:xfrm>
              <a:off x="2085650" y="6893863"/>
              <a:ext cx="138325" cy="418700"/>
            </a:xfrm>
            <a:custGeom>
              <a:avLst/>
              <a:gdLst/>
              <a:ahLst/>
              <a:cxnLst/>
              <a:rect l="l" t="t" r="r" b="b"/>
              <a:pathLst>
                <a:path w="5533" h="16748" extrusionOk="0">
                  <a:moveTo>
                    <a:pt x="1673" y="0"/>
                  </a:moveTo>
                  <a:cubicBezTo>
                    <a:pt x="1308" y="91"/>
                    <a:pt x="1034" y="274"/>
                    <a:pt x="973" y="578"/>
                  </a:cubicBezTo>
                  <a:cubicBezTo>
                    <a:pt x="761" y="1429"/>
                    <a:pt x="1" y="4803"/>
                    <a:pt x="1277" y="9392"/>
                  </a:cubicBezTo>
                  <a:cubicBezTo>
                    <a:pt x="2554" y="13952"/>
                    <a:pt x="5381" y="16748"/>
                    <a:pt x="5381" y="16748"/>
                  </a:cubicBezTo>
                  <a:cubicBezTo>
                    <a:pt x="5472" y="16596"/>
                    <a:pt x="5533" y="16322"/>
                    <a:pt x="5533" y="15988"/>
                  </a:cubicBezTo>
                  <a:cubicBezTo>
                    <a:pt x="3040" y="13435"/>
                    <a:pt x="2189" y="11642"/>
                    <a:pt x="1429" y="6687"/>
                  </a:cubicBezTo>
                  <a:cubicBezTo>
                    <a:pt x="1065" y="4316"/>
                    <a:pt x="1460" y="1337"/>
                    <a:pt x="1673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044;p80">
              <a:extLst>
                <a:ext uri="{FF2B5EF4-FFF2-40B4-BE49-F238E27FC236}">
                  <a16:creationId xmlns:a16="http://schemas.microsoft.com/office/drawing/2014/main" id="{863207F0-E7CF-0C56-1CDB-FACD656D08C7}"/>
                </a:ext>
              </a:extLst>
            </p:cNvPr>
            <p:cNvSpPr/>
            <p:nvPr/>
          </p:nvSpPr>
          <p:spPr>
            <a:xfrm>
              <a:off x="1844000" y="6896713"/>
              <a:ext cx="117050" cy="405225"/>
            </a:xfrm>
            <a:custGeom>
              <a:avLst/>
              <a:gdLst/>
              <a:ahLst/>
              <a:cxnLst/>
              <a:rect l="l" t="t" r="r" b="b"/>
              <a:pathLst>
                <a:path w="4682" h="16209" extrusionOk="0">
                  <a:moveTo>
                    <a:pt x="3665" y="0"/>
                  </a:moveTo>
                  <a:cubicBezTo>
                    <a:pt x="2999" y="0"/>
                    <a:pt x="2147" y="211"/>
                    <a:pt x="1278" y="646"/>
                  </a:cubicBezTo>
                  <a:cubicBezTo>
                    <a:pt x="1278" y="646"/>
                    <a:pt x="1703" y="3868"/>
                    <a:pt x="1338" y="5783"/>
                  </a:cubicBezTo>
                  <a:cubicBezTo>
                    <a:pt x="974" y="7667"/>
                    <a:pt x="366" y="10281"/>
                    <a:pt x="366" y="10281"/>
                  </a:cubicBezTo>
                  <a:cubicBezTo>
                    <a:pt x="366" y="10281"/>
                    <a:pt x="31" y="14871"/>
                    <a:pt x="1" y="16208"/>
                  </a:cubicBezTo>
                  <a:cubicBezTo>
                    <a:pt x="2554" y="13746"/>
                    <a:pt x="3314" y="11680"/>
                    <a:pt x="4256" y="6725"/>
                  </a:cubicBezTo>
                  <a:cubicBezTo>
                    <a:pt x="4682" y="4385"/>
                    <a:pt x="4408" y="1406"/>
                    <a:pt x="4256" y="68"/>
                  </a:cubicBezTo>
                  <a:cubicBezTo>
                    <a:pt x="4083" y="23"/>
                    <a:pt x="3884" y="0"/>
                    <a:pt x="366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045;p80">
              <a:extLst>
                <a:ext uri="{FF2B5EF4-FFF2-40B4-BE49-F238E27FC236}">
                  <a16:creationId xmlns:a16="http://schemas.microsoft.com/office/drawing/2014/main" id="{EEF8B060-C30B-9738-8273-88E33CFD22CB}"/>
                </a:ext>
              </a:extLst>
            </p:cNvPr>
            <p:cNvSpPr/>
            <p:nvPr/>
          </p:nvSpPr>
          <p:spPr>
            <a:xfrm>
              <a:off x="1844000" y="6898413"/>
              <a:ext cx="143650" cy="422525"/>
            </a:xfrm>
            <a:custGeom>
              <a:avLst/>
              <a:gdLst/>
              <a:ahLst/>
              <a:cxnLst/>
              <a:rect l="l" t="t" r="r" b="b"/>
              <a:pathLst>
                <a:path w="5746" h="16901" extrusionOk="0">
                  <a:moveTo>
                    <a:pt x="4256" y="0"/>
                  </a:moveTo>
                  <a:cubicBezTo>
                    <a:pt x="4408" y="1338"/>
                    <a:pt x="4682" y="4317"/>
                    <a:pt x="4256" y="6687"/>
                  </a:cubicBezTo>
                  <a:cubicBezTo>
                    <a:pt x="3314" y="11612"/>
                    <a:pt x="2585" y="13678"/>
                    <a:pt x="1" y="16171"/>
                  </a:cubicBezTo>
                  <a:cubicBezTo>
                    <a:pt x="1" y="16505"/>
                    <a:pt x="31" y="16748"/>
                    <a:pt x="123" y="16900"/>
                  </a:cubicBezTo>
                  <a:cubicBezTo>
                    <a:pt x="123" y="16900"/>
                    <a:pt x="2889" y="13922"/>
                    <a:pt x="4317" y="9393"/>
                  </a:cubicBezTo>
                  <a:cubicBezTo>
                    <a:pt x="5746" y="4864"/>
                    <a:pt x="5107" y="1429"/>
                    <a:pt x="4925" y="578"/>
                  </a:cubicBezTo>
                  <a:cubicBezTo>
                    <a:pt x="4864" y="274"/>
                    <a:pt x="4621" y="92"/>
                    <a:pt x="4256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046;p80">
              <a:extLst>
                <a:ext uri="{FF2B5EF4-FFF2-40B4-BE49-F238E27FC236}">
                  <a16:creationId xmlns:a16="http://schemas.microsoft.com/office/drawing/2014/main" id="{E5506FF5-4AD7-0934-706E-50432E41AB3B}"/>
                </a:ext>
              </a:extLst>
            </p:cNvPr>
            <p:cNvSpPr/>
            <p:nvPr/>
          </p:nvSpPr>
          <p:spPr>
            <a:xfrm>
              <a:off x="1608450" y="6912088"/>
              <a:ext cx="325250" cy="420950"/>
            </a:xfrm>
            <a:custGeom>
              <a:avLst/>
              <a:gdLst/>
              <a:ahLst/>
              <a:cxnLst/>
              <a:rect l="l" t="t" r="r" b="b"/>
              <a:pathLst>
                <a:path w="13010" h="16838" extrusionOk="0">
                  <a:moveTo>
                    <a:pt x="10700" y="1"/>
                  </a:moveTo>
                  <a:cubicBezTo>
                    <a:pt x="10700" y="1"/>
                    <a:pt x="5168" y="3891"/>
                    <a:pt x="3040" y="6140"/>
                  </a:cubicBezTo>
                  <a:cubicBezTo>
                    <a:pt x="943" y="8420"/>
                    <a:pt x="0" y="11976"/>
                    <a:pt x="3040" y="13466"/>
                  </a:cubicBezTo>
                  <a:cubicBezTo>
                    <a:pt x="5259" y="14530"/>
                    <a:pt x="7356" y="15502"/>
                    <a:pt x="8329" y="15958"/>
                  </a:cubicBezTo>
                  <a:cubicBezTo>
                    <a:pt x="8481" y="16049"/>
                    <a:pt x="8633" y="16110"/>
                    <a:pt x="8724" y="16141"/>
                  </a:cubicBezTo>
                  <a:lnTo>
                    <a:pt x="8754" y="16141"/>
                  </a:lnTo>
                  <a:cubicBezTo>
                    <a:pt x="9413" y="16394"/>
                    <a:pt x="10705" y="16837"/>
                    <a:pt x="11469" y="16837"/>
                  </a:cubicBezTo>
                  <a:cubicBezTo>
                    <a:pt x="11622" y="16837"/>
                    <a:pt x="11753" y="16819"/>
                    <a:pt x="11855" y="16779"/>
                  </a:cubicBezTo>
                  <a:cubicBezTo>
                    <a:pt x="12675" y="16475"/>
                    <a:pt x="11125" y="15715"/>
                    <a:pt x="11125" y="15715"/>
                  </a:cubicBezTo>
                  <a:lnTo>
                    <a:pt x="11125" y="15715"/>
                  </a:lnTo>
                  <a:cubicBezTo>
                    <a:pt x="11125" y="15715"/>
                    <a:pt x="11384" y="15791"/>
                    <a:pt x="11691" y="15791"/>
                  </a:cubicBezTo>
                  <a:cubicBezTo>
                    <a:pt x="11999" y="15791"/>
                    <a:pt x="12356" y="15715"/>
                    <a:pt x="12554" y="15411"/>
                  </a:cubicBezTo>
                  <a:cubicBezTo>
                    <a:pt x="12949" y="14803"/>
                    <a:pt x="11490" y="14590"/>
                    <a:pt x="11490" y="14590"/>
                  </a:cubicBezTo>
                  <a:cubicBezTo>
                    <a:pt x="11490" y="14590"/>
                    <a:pt x="12432" y="14408"/>
                    <a:pt x="12706" y="13952"/>
                  </a:cubicBezTo>
                  <a:cubicBezTo>
                    <a:pt x="13010" y="13496"/>
                    <a:pt x="11125" y="12797"/>
                    <a:pt x="11125" y="12797"/>
                  </a:cubicBezTo>
                  <a:cubicBezTo>
                    <a:pt x="11125" y="12797"/>
                    <a:pt x="11855" y="11642"/>
                    <a:pt x="11490" y="11429"/>
                  </a:cubicBezTo>
                  <a:cubicBezTo>
                    <a:pt x="11460" y="11412"/>
                    <a:pt x="11424" y="11404"/>
                    <a:pt x="11384" y="11404"/>
                  </a:cubicBezTo>
                  <a:cubicBezTo>
                    <a:pt x="10938" y="11404"/>
                    <a:pt x="9940" y="12402"/>
                    <a:pt x="9940" y="12402"/>
                  </a:cubicBezTo>
                  <a:cubicBezTo>
                    <a:pt x="9362" y="12068"/>
                    <a:pt x="5836" y="11125"/>
                    <a:pt x="6596" y="10274"/>
                  </a:cubicBezTo>
                  <a:cubicBezTo>
                    <a:pt x="7386" y="9423"/>
                    <a:pt x="10760" y="6779"/>
                    <a:pt x="10760" y="6779"/>
                  </a:cubicBezTo>
                  <a:cubicBezTo>
                    <a:pt x="10760" y="6779"/>
                    <a:pt x="11368" y="2098"/>
                    <a:pt x="107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047;p80">
              <a:extLst>
                <a:ext uri="{FF2B5EF4-FFF2-40B4-BE49-F238E27FC236}">
                  <a16:creationId xmlns:a16="http://schemas.microsoft.com/office/drawing/2014/main" id="{E4D41DBE-B0E8-4855-D3E2-FF7151A9B8E1}"/>
                </a:ext>
              </a:extLst>
            </p:cNvPr>
            <p:cNvSpPr/>
            <p:nvPr/>
          </p:nvSpPr>
          <p:spPr>
            <a:xfrm>
              <a:off x="2141125" y="6912088"/>
              <a:ext cx="325275" cy="420950"/>
            </a:xfrm>
            <a:custGeom>
              <a:avLst/>
              <a:gdLst/>
              <a:ahLst/>
              <a:cxnLst/>
              <a:rect l="l" t="t" r="r" b="b"/>
              <a:pathLst>
                <a:path w="13011" h="16838" extrusionOk="0">
                  <a:moveTo>
                    <a:pt x="2311" y="1"/>
                  </a:moveTo>
                  <a:cubicBezTo>
                    <a:pt x="1642" y="2098"/>
                    <a:pt x="2250" y="6779"/>
                    <a:pt x="2250" y="6779"/>
                  </a:cubicBezTo>
                  <a:cubicBezTo>
                    <a:pt x="2250" y="6779"/>
                    <a:pt x="5624" y="9423"/>
                    <a:pt x="6384" y="10274"/>
                  </a:cubicBezTo>
                  <a:cubicBezTo>
                    <a:pt x="7174" y="11125"/>
                    <a:pt x="3618" y="12068"/>
                    <a:pt x="3071" y="12402"/>
                  </a:cubicBezTo>
                  <a:cubicBezTo>
                    <a:pt x="3071" y="12402"/>
                    <a:pt x="2047" y="11404"/>
                    <a:pt x="1620" y="11404"/>
                  </a:cubicBezTo>
                  <a:cubicBezTo>
                    <a:pt x="1582" y="11404"/>
                    <a:pt x="1548" y="11412"/>
                    <a:pt x="1521" y="11429"/>
                  </a:cubicBezTo>
                  <a:cubicBezTo>
                    <a:pt x="1156" y="11642"/>
                    <a:pt x="1885" y="12797"/>
                    <a:pt x="1885" y="12797"/>
                  </a:cubicBezTo>
                  <a:cubicBezTo>
                    <a:pt x="1885" y="12797"/>
                    <a:pt x="1" y="13496"/>
                    <a:pt x="305" y="13952"/>
                  </a:cubicBezTo>
                  <a:cubicBezTo>
                    <a:pt x="578" y="14408"/>
                    <a:pt x="1521" y="14590"/>
                    <a:pt x="1521" y="14590"/>
                  </a:cubicBezTo>
                  <a:cubicBezTo>
                    <a:pt x="1521" y="14590"/>
                    <a:pt x="62" y="14803"/>
                    <a:pt x="457" y="15411"/>
                  </a:cubicBezTo>
                  <a:cubicBezTo>
                    <a:pt x="639" y="15715"/>
                    <a:pt x="996" y="15791"/>
                    <a:pt x="1308" y="15791"/>
                  </a:cubicBezTo>
                  <a:cubicBezTo>
                    <a:pt x="1619" y="15791"/>
                    <a:pt x="1885" y="15715"/>
                    <a:pt x="1885" y="15715"/>
                  </a:cubicBezTo>
                  <a:lnTo>
                    <a:pt x="1885" y="15715"/>
                  </a:lnTo>
                  <a:cubicBezTo>
                    <a:pt x="1885" y="15715"/>
                    <a:pt x="335" y="16475"/>
                    <a:pt x="1156" y="16779"/>
                  </a:cubicBezTo>
                  <a:cubicBezTo>
                    <a:pt x="1257" y="16819"/>
                    <a:pt x="1389" y="16837"/>
                    <a:pt x="1542" y="16837"/>
                  </a:cubicBezTo>
                  <a:cubicBezTo>
                    <a:pt x="2306" y="16837"/>
                    <a:pt x="3598" y="16394"/>
                    <a:pt x="4256" y="16141"/>
                  </a:cubicBezTo>
                  <a:lnTo>
                    <a:pt x="4287" y="16141"/>
                  </a:lnTo>
                  <a:cubicBezTo>
                    <a:pt x="4378" y="16110"/>
                    <a:pt x="4530" y="16049"/>
                    <a:pt x="4682" y="15958"/>
                  </a:cubicBezTo>
                  <a:cubicBezTo>
                    <a:pt x="5654" y="15502"/>
                    <a:pt x="7721" y="14530"/>
                    <a:pt x="9940" y="13466"/>
                  </a:cubicBezTo>
                  <a:cubicBezTo>
                    <a:pt x="13010" y="11976"/>
                    <a:pt x="12068" y="8420"/>
                    <a:pt x="9940" y="6140"/>
                  </a:cubicBezTo>
                  <a:cubicBezTo>
                    <a:pt x="7843" y="3891"/>
                    <a:pt x="2311" y="1"/>
                    <a:pt x="2311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86927" y="692935"/>
            <a:ext cx="11418147" cy="1621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Mỗi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đều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những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điểm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riêng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giúp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ta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nhớ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người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ấy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lâu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</a:p>
        </p:txBody>
      </p:sp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</TotalTime>
  <Words>463</Words>
  <Application>Microsoft Office PowerPoint</Application>
  <PresentationFormat>Widescreen</PresentationFormat>
  <Paragraphs>45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LNTH-LuoLuoNotangYuanTi 1</vt:lpstr>
      <vt:lpstr>Arial</vt:lpstr>
      <vt:lpstr>Calibri</vt:lpstr>
      <vt:lpstr>Calibri Light</vt:lpstr>
      <vt:lpstr>Cambria</vt:lpstr>
      <vt:lpstr>LNTH-Dinomiko</vt:lpstr>
      <vt:lpstr>SVN-A Love Of Thunder</vt:lpstr>
      <vt:lpstr>SVN-Kitten</vt:lpstr>
      <vt:lpstr>字魂59号-创粗黑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34</cp:revision>
  <dcterms:created xsi:type="dcterms:W3CDTF">2023-04-23T02:37:13Z</dcterms:created>
  <dcterms:modified xsi:type="dcterms:W3CDTF">2023-08-12T14:42:57Z</dcterms:modified>
  <cp:category>9Slide.vn</cp:category>
</cp:coreProperties>
</file>