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7"/>
  </p:notesMasterIdLst>
  <p:sldIdLst>
    <p:sldId id="282" r:id="rId2"/>
    <p:sldId id="11541" r:id="rId3"/>
    <p:sldId id="258" r:id="rId4"/>
    <p:sldId id="11554" r:id="rId5"/>
    <p:sldId id="266" r:id="rId6"/>
    <p:sldId id="11553" r:id="rId7"/>
    <p:sldId id="11542" r:id="rId8"/>
    <p:sldId id="11545" r:id="rId9"/>
    <p:sldId id="11555" r:id="rId10"/>
    <p:sldId id="11556" r:id="rId11"/>
    <p:sldId id="11558" r:id="rId12"/>
    <p:sldId id="287" r:id="rId13"/>
    <p:sldId id="11557" r:id="rId14"/>
    <p:sldId id="11559" r:id="rId15"/>
    <p:sldId id="11560" r:id="rId16"/>
    <p:sldId id="11561" r:id="rId17"/>
    <p:sldId id="11562" r:id="rId18"/>
    <p:sldId id="11563" r:id="rId19"/>
    <p:sldId id="11564" r:id="rId20"/>
    <p:sldId id="11534" r:id="rId21"/>
    <p:sldId id="328" r:id="rId22"/>
    <p:sldId id="347" r:id="rId23"/>
    <p:sldId id="348" r:id="rId24"/>
    <p:sldId id="330" r:id="rId25"/>
    <p:sldId id="319" r:id="rId26"/>
    <p:sldId id="373" r:id="rId27"/>
    <p:sldId id="349" r:id="rId28"/>
    <p:sldId id="11548" r:id="rId29"/>
    <p:sldId id="11549" r:id="rId30"/>
    <p:sldId id="11550" r:id="rId31"/>
    <p:sldId id="11565" r:id="rId32"/>
    <p:sldId id="11566" r:id="rId33"/>
    <p:sldId id="11567" r:id="rId34"/>
    <p:sldId id="11568" r:id="rId35"/>
    <p:sldId id="1152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63"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96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5995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0070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11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4954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0736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4172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0954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0851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7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41987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3984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637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EC0E989-D0EE-414D-AADD-46C71322AF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57835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8.png"/><Relationship Id="rId3" Type="http://schemas.openxmlformats.org/officeDocument/2006/relationships/image" Target="../media/image41.png"/><Relationship Id="rId21" Type="http://schemas.openxmlformats.org/officeDocument/2006/relationships/image" Target="NULL"/><Relationship Id="rId7" Type="http://schemas.openxmlformats.org/officeDocument/2006/relationships/image" Target="../media/image45.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6.png"/><Relationship Id="rId24"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2.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51.jp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g"/><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61.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42.png"/><Relationship Id="rId12" Type="http://schemas.microsoft.com/office/2007/relationships/hdphoto" Target="../media/hdphoto14.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17.png"/><Relationship Id="rId10" Type="http://schemas.openxmlformats.org/officeDocument/2006/relationships/image" Target="../media/image66.png"/><Relationship Id="rId4" Type="http://schemas.openxmlformats.org/officeDocument/2006/relationships/image" Target="../media/image2.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69.png"/><Relationship Id="rId4" Type="http://schemas.openxmlformats.org/officeDocument/2006/relationships/image" Target="../media/image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1.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slide" Target="slide2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17.png"/><Relationship Id="rId10" Type="http://schemas.openxmlformats.org/officeDocument/2006/relationships/image" Target="../media/image69.png"/><Relationship Id="rId4" Type="http://schemas.openxmlformats.org/officeDocument/2006/relationships/image" Target="../media/image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3.png"/><Relationship Id="rId5" Type="http://schemas.microsoft.com/office/2007/relationships/hdphoto" Target="../media/hdphoto15.wdp"/><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4.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131</TotalTime>
  <Words>544</Words>
  <Application>Microsoft Office PowerPoint</Application>
  <PresentationFormat>Widescreen</PresentationFormat>
  <Paragraphs>113</Paragraphs>
  <Slides>35</Slides>
  <Notes>11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等线</vt:lpstr>
      <vt:lpstr>Arial</vt:lpstr>
      <vt:lpstr>Bahnschrift</vt:lpstr>
      <vt:lpstr>Calibri</vt:lpstr>
      <vt:lpstr>Cambria</vt:lpstr>
      <vt:lpstr>Franklin Gothic Book</vt:lpstr>
      <vt:lpstr>SVN-Hole Hearted</vt:lpstr>
      <vt:lpstr>包图简圆体</vt:lpstr>
      <vt:lpstr>字魂64号-萌趣软糖体</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2023-07-01T00:47:13Z</dcterms:created>
  <dcterms:modified xsi:type="dcterms:W3CDTF">2023-08-12T14:43:51Z</dcterms:modified>
  <cp:category>9Slide.vn</cp:category>
</cp:coreProperties>
</file>