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4"/>
  </p:notesMasterIdLst>
  <p:sldIdLst>
    <p:sldId id="365" r:id="rId3"/>
    <p:sldId id="421" r:id="rId4"/>
    <p:sldId id="257" r:id="rId5"/>
    <p:sldId id="366" r:id="rId6"/>
    <p:sldId id="422" r:id="rId7"/>
    <p:sldId id="322" r:id="rId8"/>
    <p:sldId id="370" r:id="rId9"/>
    <p:sldId id="369" r:id="rId10"/>
    <p:sldId id="423" r:id="rId11"/>
    <p:sldId id="371" r:id="rId12"/>
    <p:sldId id="759" r:id="rId13"/>
    <p:sldId id="760" r:id="rId14"/>
    <p:sldId id="384" r:id="rId15"/>
    <p:sldId id="414" r:id="rId16"/>
    <p:sldId id="761" r:id="rId17"/>
    <p:sldId id="415" r:id="rId18"/>
    <p:sldId id="308" r:id="rId19"/>
    <p:sldId id="344" r:id="rId20"/>
    <p:sldId id="345" r:id="rId21"/>
    <p:sldId id="346" r:id="rId22"/>
    <p:sldId id="347" r:id="rId23"/>
    <p:sldId id="348" r:id="rId24"/>
    <p:sldId id="350" r:id="rId25"/>
    <p:sldId id="349" r:id="rId26"/>
    <p:sldId id="351" r:id="rId27"/>
    <p:sldId id="417" r:id="rId28"/>
    <p:sldId id="355" r:id="rId29"/>
    <p:sldId id="762" r:id="rId30"/>
    <p:sldId id="763" r:id="rId31"/>
    <p:sldId id="764" r:id="rId32"/>
    <p:sldId id="35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556" autoAdjust="0"/>
  </p:normalViewPr>
  <p:slideViewPr>
    <p:cSldViewPr snapToGrid="0">
      <p:cViewPr>
        <p:scale>
          <a:sx n="25" d="100"/>
          <a:sy n="25" d="100"/>
        </p:scale>
        <p:origin x="2442" y="6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F2B563-8B4C-4128-8E31-7B859DC0BBA8}" type="datetimeFigureOut">
              <a:rPr lang="en-US" smtClean="0"/>
              <a:t>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2E6F29-3523-4ED6-ACCC-500C9743047B}" type="slidenum">
              <a:rPr lang="en-US" smtClean="0"/>
              <a:t>‹#›</a:t>
            </a:fld>
            <a:endParaRPr lang="en-US"/>
          </a:p>
        </p:txBody>
      </p:sp>
    </p:spTree>
    <p:extLst>
      <p:ext uri="{BB962C8B-B14F-4D97-AF65-F5344CB8AC3E}">
        <p14:creationId xmlns:p14="http://schemas.microsoft.com/office/powerpoint/2010/main" val="30242243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2BEC7-7250-9A10-B94C-57BBAEECF1A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AD1463-2E62-1BCC-A034-A750841DE6B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DC1332-B405-E3AD-50EC-DD775AA1133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5" name="Footer Placeholder 4">
            <a:extLst>
              <a:ext uri="{FF2B5EF4-FFF2-40B4-BE49-F238E27FC236}">
                <a16:creationId xmlns:a16="http://schemas.microsoft.com/office/drawing/2014/main" id="{D2A866B0-5330-D608-22AC-45E8E11E9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76B5532-2548-59B3-310B-AA6E6DD61C30}"/>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48910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5A973-E5FF-DD2B-6EF4-D71DD25A37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D2620E8-A3C6-F3F7-D534-CE60FA32FEF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F80A3D-64BA-C1DA-CE5D-0A167A38B00E}"/>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5" name="Footer Placeholder 4">
            <a:extLst>
              <a:ext uri="{FF2B5EF4-FFF2-40B4-BE49-F238E27FC236}">
                <a16:creationId xmlns:a16="http://schemas.microsoft.com/office/drawing/2014/main" id="{F6C93981-CA41-7645-6DE0-240733252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94FC74-FEC4-4AF2-B43C-59328368423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4110684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18B24E-E431-E032-A0CA-AF59F4BBDBE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12BFF1-2613-1129-23D3-BB26049BAC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FD21AF-1882-124A-D5F0-6278E282A63F}"/>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5" name="Footer Placeholder 4">
            <a:extLst>
              <a:ext uri="{FF2B5EF4-FFF2-40B4-BE49-F238E27FC236}">
                <a16:creationId xmlns:a16="http://schemas.microsoft.com/office/drawing/2014/main" id="{80FEB713-AF76-A82D-FC12-E4D768C250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096121-E886-4000-B31B-408F073A0688}"/>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2037396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66E0E-D3EE-4CE0-B08A-90983745CA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9CC17AC-F4F3-4623-8D60-7466435D22A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2E949CC6-7CF2-48E1-B3CB-0277D839852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5" name="Footer Placeholder 4">
            <a:extLst>
              <a:ext uri="{FF2B5EF4-FFF2-40B4-BE49-F238E27FC236}">
                <a16:creationId xmlns:a16="http://schemas.microsoft.com/office/drawing/2014/main" id="{CF17D0A5-6574-4C2E-A337-84AC2CCAE29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F1E5392-379E-42E8-820F-0AC1C51AD04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4733897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D28E2A-D2A1-44AE-AC75-4325F2137F0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1A20683-B1F5-4F8E-9EE6-241400C657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7A83A2-BECE-45EC-90DD-24CEA447AD18}"/>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5" name="Footer Placeholder 4">
            <a:extLst>
              <a:ext uri="{FF2B5EF4-FFF2-40B4-BE49-F238E27FC236}">
                <a16:creationId xmlns:a16="http://schemas.microsoft.com/office/drawing/2014/main" id="{D523C09D-BE68-4590-BBAA-30959260972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A3302783-8D25-440B-B954-96B0E20B2139}"/>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081453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9AE98-1640-43F1-A00B-4F682DFDE20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61B6E53-4FD3-46E2-AEFF-D0590B3EE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18E82-DDA3-4AFF-B9DC-F0656F08834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5" name="Footer Placeholder 4">
            <a:extLst>
              <a:ext uri="{FF2B5EF4-FFF2-40B4-BE49-F238E27FC236}">
                <a16:creationId xmlns:a16="http://schemas.microsoft.com/office/drawing/2014/main" id="{7031CE96-1245-43AA-95BA-2E8CDDED6B5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3256EFA4-29D0-4773-AD35-2602E47DA7C5}"/>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273226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24C04-C055-4B92-BE54-B490C178C59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39ECF81-413D-4F1C-8471-A7E188585C7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6FFC51F2-AA9D-430E-8B67-7CE97F79A42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8727AB4-2F03-4B92-9230-17E331CF5B1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6" name="Footer Placeholder 5">
            <a:extLst>
              <a:ext uri="{FF2B5EF4-FFF2-40B4-BE49-F238E27FC236}">
                <a16:creationId xmlns:a16="http://schemas.microsoft.com/office/drawing/2014/main" id="{5046F5F4-A341-4C7A-BF23-C223F286F8A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1E94FFA-7356-466A-B98B-415916C550A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428462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C2B09-DAF4-4D26-9C10-FCAE868DB4F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131BFD9-073C-4E72-B64E-ABA2F3E57F1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356A6-3012-47A5-9A2B-60FD2EC513A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CBE547C-2DC2-44B1-81E8-A2263F74C6B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9F113-2950-4006-8B0E-49590C31222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D43E91FA-D2E3-4E75-9430-725BD07EE38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8" name="Footer Placeholder 7">
            <a:extLst>
              <a:ext uri="{FF2B5EF4-FFF2-40B4-BE49-F238E27FC236}">
                <a16:creationId xmlns:a16="http://schemas.microsoft.com/office/drawing/2014/main" id="{0BE62116-1A06-4B52-9D94-A3DB423BA8EC}"/>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FC4ED293-85D1-45CA-8355-C962BC27388A}"/>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05283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0EED-9ABD-41F1-91B7-48EF53EFFD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62B13893-6308-4AD4-AC46-CFF572A73CA9}"/>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4" name="Footer Placeholder 3">
            <a:extLst>
              <a:ext uri="{FF2B5EF4-FFF2-40B4-BE49-F238E27FC236}">
                <a16:creationId xmlns:a16="http://schemas.microsoft.com/office/drawing/2014/main" id="{57047E53-ADF9-4018-B285-484F72F9DA8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9B13C219-E152-4244-AE18-605F18F25796}"/>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452646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780B1C-E878-4EE5-A7AB-99644AE0DDA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3" name="Footer Placeholder 2">
            <a:extLst>
              <a:ext uri="{FF2B5EF4-FFF2-40B4-BE49-F238E27FC236}">
                <a16:creationId xmlns:a16="http://schemas.microsoft.com/office/drawing/2014/main" id="{93249EEA-E54A-4490-AB82-22994E2B0E5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F7BAF8B6-1EAF-4BC2-8D3C-1360FD6FB9D3}"/>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30295177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F36BE-94DE-4C4F-A21F-00A6173A722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E34D9E9-6224-4D3A-81A7-5BF43F5383C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59874E44-04AE-4D8B-A314-CDEDC70EA8B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C24548-1F98-4715-A6E6-59351A7F8B7B}"/>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6" name="Footer Placeholder 5">
            <a:extLst>
              <a:ext uri="{FF2B5EF4-FFF2-40B4-BE49-F238E27FC236}">
                <a16:creationId xmlns:a16="http://schemas.microsoft.com/office/drawing/2014/main" id="{06C56425-2DA8-4CC4-8D84-7A029A86A77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701C9C91-088B-41C6-B5E3-3C518F79068F}"/>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730358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473013-E275-82F6-8EF6-30FFB34B984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3CE01B6-B9FE-BA5D-EFB3-B8A018C67FD2}"/>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3C1AF2-FB6E-CA50-5D59-C7828A92004B}"/>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5" name="Footer Placeholder 4">
            <a:extLst>
              <a:ext uri="{FF2B5EF4-FFF2-40B4-BE49-F238E27FC236}">
                <a16:creationId xmlns:a16="http://schemas.microsoft.com/office/drawing/2014/main" id="{E3076A7A-B7D8-B199-65C0-6CCABBD59A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ABE90AC-087A-A71F-2874-8634448E497E}"/>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4449391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D427-6A76-48C6-A08A-34E9A565C3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6A7CC02E-BE6C-4762-83E0-F6DBF076D8F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42F9E11-425B-4B2F-963B-C8DD296B95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0E335-8BB8-4C48-886F-B44D97940665}"/>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6" name="Footer Placeholder 5">
            <a:extLst>
              <a:ext uri="{FF2B5EF4-FFF2-40B4-BE49-F238E27FC236}">
                <a16:creationId xmlns:a16="http://schemas.microsoft.com/office/drawing/2014/main" id="{80456B3D-A38B-4C31-8330-B15B75E60B0D}"/>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458BE192-0B0A-4223-91C9-53A3E23CE9AD}"/>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0049856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698DD-7F4A-40D3-9973-AA190CB9D40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0978E8B1-44BC-47A1-BEC1-754BB258773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80D777B-13B5-4925-9B95-DEBAEDDD3434}"/>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5" name="Footer Placeholder 4">
            <a:extLst>
              <a:ext uri="{FF2B5EF4-FFF2-40B4-BE49-F238E27FC236}">
                <a16:creationId xmlns:a16="http://schemas.microsoft.com/office/drawing/2014/main" id="{581770E3-0502-44FD-B205-C8E4D27C655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85786BC-051F-4000-8CD1-00D1EE4F9894}"/>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1359909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5AD344-F9C6-48B2-AB21-A4CFADED9E6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1C5D109-A35E-41DB-A30C-371347684E4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7AB03B7-2893-4141-9121-F71A274A5411}"/>
              </a:ext>
            </a:extLst>
          </p:cNvPr>
          <p:cNvSpPr>
            <a:spLocks noGrp="1"/>
          </p:cNvSpPr>
          <p:nvPr>
            <p:ph type="dt" sz="half" idx="10"/>
          </p:nvPr>
        </p:nvSpPr>
        <p:spPr>
          <a:xfrm>
            <a:off x="838200" y="6356350"/>
            <a:ext cx="2743200" cy="365125"/>
          </a:xfrm>
          <a:prstGeom prst="rect">
            <a:avLst/>
          </a:prstGeom>
        </p:spPr>
        <p:txBody>
          <a:bodyPr/>
          <a:lstStyle/>
          <a:p>
            <a:fld id="{686FDA8B-3B4F-4ED7-9A97-D51481496BD7}" type="datetimeFigureOut">
              <a:rPr lang="vi-VN" smtClean="0"/>
              <a:t>20/02/2024</a:t>
            </a:fld>
            <a:endParaRPr lang="vi-VN"/>
          </a:p>
        </p:txBody>
      </p:sp>
      <p:sp>
        <p:nvSpPr>
          <p:cNvPr id="5" name="Footer Placeholder 4">
            <a:extLst>
              <a:ext uri="{FF2B5EF4-FFF2-40B4-BE49-F238E27FC236}">
                <a16:creationId xmlns:a16="http://schemas.microsoft.com/office/drawing/2014/main" id="{EEE56260-9862-4D60-AAB5-30BDAA69E723}"/>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B92093-BD57-43CB-A839-D44D37F72CD0}"/>
              </a:ext>
            </a:extLst>
          </p:cNvPr>
          <p:cNvSpPr>
            <a:spLocks noGrp="1"/>
          </p:cNvSpPr>
          <p:nvPr>
            <p:ph type="sldNum" sz="quarter" idx="12"/>
          </p:nvPr>
        </p:nvSpPr>
        <p:spPr>
          <a:xfrm>
            <a:off x="8610600" y="6356350"/>
            <a:ext cx="2743200" cy="365125"/>
          </a:xfrm>
          <a:prstGeom prst="rect">
            <a:avLst/>
          </a:prstGeom>
        </p:spPr>
        <p:txBody>
          <a:bodyPr/>
          <a:lstStyle/>
          <a:p>
            <a:fld id="{AE143321-9889-41B1-98E5-6C5D7920AF97}" type="slidenum">
              <a:rPr lang="vi-VN" smtClean="0"/>
              <a:t>‹#›</a:t>
            </a:fld>
            <a:endParaRPr lang="vi-VN"/>
          </a:p>
        </p:txBody>
      </p:sp>
    </p:spTree>
    <p:extLst>
      <p:ext uri="{BB962C8B-B14F-4D97-AF65-F5344CB8AC3E}">
        <p14:creationId xmlns:p14="http://schemas.microsoft.com/office/powerpoint/2010/main" val="2894170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4607A-6F2C-CB6F-652C-2EB853F5635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C02DB82-5BC8-AA57-628D-4B6F4B35D56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44ACA5-4D93-BA77-45D0-4233E8B126A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5" name="Footer Placeholder 4">
            <a:extLst>
              <a:ext uri="{FF2B5EF4-FFF2-40B4-BE49-F238E27FC236}">
                <a16:creationId xmlns:a16="http://schemas.microsoft.com/office/drawing/2014/main" id="{3707E6EF-14CC-C750-6E60-5A225D1E6D4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1C943-F7E4-F41F-C356-96DAA508837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80700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1AEB-1578-B00E-BF6A-96255D53552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81EB656-7296-2B0D-046B-5C417092B32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2BAF8C-AFBA-3366-15EF-106D59641F5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D2F4C1-9168-4E8C-8F6E-7B1477812278}"/>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6" name="Footer Placeholder 5">
            <a:extLst>
              <a:ext uri="{FF2B5EF4-FFF2-40B4-BE49-F238E27FC236}">
                <a16:creationId xmlns:a16="http://schemas.microsoft.com/office/drawing/2014/main" id="{6919F9F8-56E8-E1C9-118A-E15B53E4C3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D10E2D6-A706-3ED8-6725-06551CE4FE2B}"/>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pic>
        <p:nvPicPr>
          <p:cNvPr id="9" name="Picture 8" descr="A white circle with leaves and blue text&#10;&#10;Description automatically generated">
            <a:extLst>
              <a:ext uri="{FF2B5EF4-FFF2-40B4-BE49-F238E27FC236}">
                <a16:creationId xmlns:a16="http://schemas.microsoft.com/office/drawing/2014/main" id="{2A2129BE-7F23-A779-5020-BF36A6FB1F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21410" y="171057"/>
            <a:ext cx="1350586" cy="1350586"/>
          </a:xfrm>
          <a:prstGeom prst="rect">
            <a:avLst/>
          </a:prstGeom>
        </p:spPr>
      </p:pic>
    </p:spTree>
    <p:extLst>
      <p:ext uri="{BB962C8B-B14F-4D97-AF65-F5344CB8AC3E}">
        <p14:creationId xmlns:p14="http://schemas.microsoft.com/office/powerpoint/2010/main" val="3239379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1B0828-5C48-4541-87FD-8B99267532C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E7D83-6820-8E22-428F-35BC473EFD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03778F-9EC6-685A-8FD4-AADB3A43B6D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55C3552-B8D5-6E4C-02F3-3763854DDC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71C36B-FFFB-21CE-8E06-BEA5A85D070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34C724C-9D2E-F7F8-EA30-917A81366D5D}"/>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8" name="Footer Placeholder 7">
            <a:extLst>
              <a:ext uri="{FF2B5EF4-FFF2-40B4-BE49-F238E27FC236}">
                <a16:creationId xmlns:a16="http://schemas.microsoft.com/office/drawing/2014/main" id="{4791F940-FC35-7D49-2053-B473BD5F7F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96CBC3-E564-3161-2C25-0F5B4154F421}"/>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690438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A0761-E577-6BB6-856A-4E316C7CB56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D7D6770D-8CC3-504D-2515-327D4B94EEA3}"/>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4" name="Footer Placeholder 3">
            <a:extLst>
              <a:ext uri="{FF2B5EF4-FFF2-40B4-BE49-F238E27FC236}">
                <a16:creationId xmlns:a16="http://schemas.microsoft.com/office/drawing/2014/main" id="{840ACA8D-459F-FC4D-6CE6-FACEED461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AA29139-A15C-1431-BDF0-223D95034B92}"/>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3533175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CEC931-229B-FDEA-3F5F-15414EF8BBB0}"/>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3" name="Footer Placeholder 2">
            <a:extLst>
              <a:ext uri="{FF2B5EF4-FFF2-40B4-BE49-F238E27FC236}">
                <a16:creationId xmlns:a16="http://schemas.microsoft.com/office/drawing/2014/main" id="{92A8892C-B3A6-9678-9EF5-24E1E570C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A6E8C6E-4251-5405-8007-B50AA4E9B05F}"/>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5734763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BF2F2-5B1B-0B30-5269-2F944E9A189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D0830D-A179-C16E-5D20-32B5B004D3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2AA3CB-1E43-B15A-4A77-9FD4A0C0AE4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20332D-5B3D-FBCD-2356-86DBAE620B2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6" name="Footer Placeholder 5">
            <a:extLst>
              <a:ext uri="{FF2B5EF4-FFF2-40B4-BE49-F238E27FC236}">
                <a16:creationId xmlns:a16="http://schemas.microsoft.com/office/drawing/2014/main" id="{81B1DBCE-58D8-5C8C-676D-EDEDD799B4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5603BE6-2A08-C9EF-EF02-B2B619927A1D}"/>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1895290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676CE-3FCA-3DAF-E968-EDA901CFE48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E395B5B-C6E5-F7F0-36C3-B55B905B069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B77F1-58E3-8FB5-9F44-E31E2D9BF2F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33B40-E34E-E201-FBD8-E0EB92A50319}"/>
              </a:ext>
            </a:extLst>
          </p:cNvPr>
          <p:cNvSpPr>
            <a:spLocks noGrp="1"/>
          </p:cNvSpPr>
          <p:nvPr>
            <p:ph type="dt" sz="half" idx="10"/>
          </p:nvPr>
        </p:nvSpPr>
        <p:spPr>
          <a:xfrm>
            <a:off x="838200" y="6356350"/>
            <a:ext cx="2743200" cy="365125"/>
          </a:xfrm>
          <a:prstGeom prst="rect">
            <a:avLst/>
          </a:prstGeom>
        </p:spPr>
        <p:txBody>
          <a:bodyPr/>
          <a:lstStyle/>
          <a:p>
            <a:fld id="{4197ECA6-45AA-4055-934D-44381CA2866F}" type="datetimeFigureOut">
              <a:rPr lang="en-US" smtClean="0"/>
              <a:t>2/20/2024</a:t>
            </a:fld>
            <a:endParaRPr lang="en-US"/>
          </a:p>
        </p:txBody>
      </p:sp>
      <p:sp>
        <p:nvSpPr>
          <p:cNvPr id="6" name="Footer Placeholder 5">
            <a:extLst>
              <a:ext uri="{FF2B5EF4-FFF2-40B4-BE49-F238E27FC236}">
                <a16:creationId xmlns:a16="http://schemas.microsoft.com/office/drawing/2014/main" id="{C3B3DDA8-B050-2376-64D0-BC707484BC5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FC1A86-1752-7EAD-0FFA-8B22CF453116}"/>
              </a:ext>
            </a:extLst>
          </p:cNvPr>
          <p:cNvSpPr>
            <a:spLocks noGrp="1"/>
          </p:cNvSpPr>
          <p:nvPr>
            <p:ph type="sldNum" sz="quarter" idx="12"/>
          </p:nvPr>
        </p:nvSpPr>
        <p:spPr>
          <a:xfrm>
            <a:off x="8610600" y="6356350"/>
            <a:ext cx="2743200" cy="365125"/>
          </a:xfrm>
          <a:prstGeom prst="rect">
            <a:avLst/>
          </a:prstGeom>
        </p:spPr>
        <p:txBody>
          <a:bodyPr/>
          <a:lstStyle/>
          <a:p>
            <a:fld id="{735559CC-0BC9-4BD0-9C13-FF2B19A81587}" type="slidenum">
              <a:rPr lang="en-US" smtClean="0"/>
              <a:t>‹#›</a:t>
            </a:fld>
            <a:endParaRPr lang="en-US"/>
          </a:p>
        </p:txBody>
      </p:sp>
    </p:spTree>
    <p:extLst>
      <p:ext uri="{BB962C8B-B14F-4D97-AF65-F5344CB8AC3E}">
        <p14:creationId xmlns:p14="http://schemas.microsoft.com/office/powerpoint/2010/main" val="2135974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F126373-9FF4-4BDB-53C3-67F9B66534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4418806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98CF82AE-1BF3-FBDC-240B-24FC89D427D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4" name="Picture 3">
            <a:extLst>
              <a:ext uri="{FF2B5EF4-FFF2-40B4-BE49-F238E27FC236}">
                <a16:creationId xmlns:a16="http://schemas.microsoft.com/office/drawing/2014/main" id="{A7FAD890-4248-47B2-AF9F-2F903AD11CEE}"/>
              </a:ext>
            </a:extLst>
          </p:cNvPr>
          <p:cNvPicPr>
            <a:picLocks noChangeAspect="1"/>
          </p:cNvPicPr>
          <p:nvPr userDrawn="1"/>
        </p:nvPicPr>
        <p:blipFill>
          <a:blip r:embed="rId13"/>
          <a:stretch>
            <a:fillRect/>
          </a:stretch>
        </p:blipFill>
        <p:spPr>
          <a:xfrm>
            <a:off x="-779680" y="0"/>
            <a:ext cx="13143129" cy="7464670"/>
          </a:xfrm>
          <a:prstGeom prst="rect">
            <a:avLst/>
          </a:prstGeom>
        </p:spPr>
      </p:pic>
    </p:spTree>
    <p:extLst>
      <p:ext uri="{BB962C8B-B14F-4D97-AF65-F5344CB8AC3E}">
        <p14:creationId xmlns:p14="http://schemas.microsoft.com/office/powerpoint/2010/main" val="14721204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jpg"/><Relationship Id="rId1" Type="http://schemas.openxmlformats.org/officeDocument/2006/relationships/slideLayout" Target="../slideLayouts/slideLayout7.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5.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10" Type="http://schemas.microsoft.com/office/2007/relationships/hdphoto" Target="../media/hdphoto9.wdp"/><Relationship Id="rId4" Type="http://schemas.openxmlformats.org/officeDocument/2006/relationships/image" Target="../media/image41.sv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7" Type="http://schemas.microsoft.com/office/2007/relationships/hdphoto" Target="../media/hdphoto8.wdp"/><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png"/><Relationship Id="rId5" Type="http://schemas.microsoft.com/office/2007/relationships/hdphoto" Target="../media/hdphoto7.wdp"/><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2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microsoft.com/office/2007/relationships/hdphoto" Target="../media/hdphoto12.wdp"/><Relationship Id="rId3" Type="http://schemas.openxmlformats.org/officeDocument/2006/relationships/image" Target="../media/image49.png"/><Relationship Id="rId7" Type="http://schemas.openxmlformats.org/officeDocument/2006/relationships/image" Target="../media/image51.png"/><Relationship Id="rId2" Type="http://schemas.openxmlformats.org/officeDocument/2006/relationships/image" Target="../media/image48.jpg"/><Relationship Id="rId1" Type="http://schemas.openxmlformats.org/officeDocument/2006/relationships/slideLayout" Target="../slideLayouts/slideLayout7.xml"/><Relationship Id="rId6" Type="http://schemas.microsoft.com/office/2007/relationships/hdphoto" Target="../media/hdphoto11.wdp"/><Relationship Id="rId5" Type="http://schemas.openxmlformats.org/officeDocument/2006/relationships/image" Target="../media/image50.png"/><Relationship Id="rId10" Type="http://schemas.microsoft.com/office/2007/relationships/hdphoto" Target="../media/hdphoto13.wdp"/><Relationship Id="rId4" Type="http://schemas.microsoft.com/office/2007/relationships/hdphoto" Target="../media/hdphoto10.wdp"/><Relationship Id="rId9"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59.png"/><Relationship Id="rId4" Type="http://schemas.microsoft.com/office/2007/relationships/hdphoto" Target="../media/hdphoto14.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61.png"/><Relationship Id="rId4" Type="http://schemas.microsoft.com/office/2007/relationships/hdphoto" Target="../media/hdphoto15.wdp"/></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1.wdp"/><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3"/>
          <a:stretch>
            <a:fillRect/>
          </a:stretch>
        </p:blipFill>
        <p:spPr>
          <a:xfrm rot="21351888">
            <a:off x="945228" y="700803"/>
            <a:ext cx="6800157" cy="4807597"/>
          </a:xfrm>
          <a:prstGeom prst="rect">
            <a:avLst/>
          </a:prstGeom>
        </p:spPr>
      </p:pic>
      <p:pic>
        <p:nvPicPr>
          <p:cNvPr id="40" name="图片 39">
            <a:extLst>
              <a:ext uri="{FF2B5EF4-FFF2-40B4-BE49-F238E27FC236}">
                <a16:creationId xmlns:a16="http://schemas.microsoft.com/office/drawing/2014/main" id="{4ABFC6B3-426D-4DA0-B9E2-F688133E0BB3}"/>
              </a:ext>
            </a:extLst>
          </p:cNvPr>
          <p:cNvPicPr>
            <a:picLocks noChangeAspect="1"/>
          </p:cNvPicPr>
          <p:nvPr/>
        </p:nvPicPr>
        <p:blipFill>
          <a:blip r:embed="rId4"/>
          <a:stretch>
            <a:fillRect/>
          </a:stretch>
        </p:blipFill>
        <p:spPr>
          <a:xfrm>
            <a:off x="6167348" y="1986874"/>
            <a:ext cx="5688061" cy="4871126"/>
          </a:xfrm>
          <a:prstGeom prst="rect">
            <a:avLst/>
          </a:prstGeom>
        </p:spPr>
      </p:pic>
      <p:pic>
        <p:nvPicPr>
          <p:cNvPr id="37" name="图片 36">
            <a:extLst>
              <a:ext uri="{FF2B5EF4-FFF2-40B4-BE49-F238E27FC236}">
                <a16:creationId xmlns:a16="http://schemas.microsoft.com/office/drawing/2014/main" id="{0548191B-371C-48AD-9933-AD5882369F8F}"/>
              </a:ext>
            </a:extLst>
          </p:cNvPr>
          <p:cNvPicPr>
            <a:picLocks noChangeAspect="1"/>
          </p:cNvPicPr>
          <p:nvPr/>
        </p:nvPicPr>
        <p:blipFill>
          <a:blip r:embed="rId5"/>
          <a:stretch>
            <a:fillRect/>
          </a:stretch>
        </p:blipFill>
        <p:spPr>
          <a:xfrm>
            <a:off x="9674645" y="-148293"/>
            <a:ext cx="2554445" cy="6133108"/>
          </a:xfrm>
          <a:prstGeom prst="rect">
            <a:avLst/>
          </a:prstGeom>
          <a:effectLst>
            <a:outerShdw blurRad="25400" dist="25400" dir="8100000" algn="tr" rotWithShape="0">
              <a:prstClr val="black">
                <a:alpha val="40000"/>
              </a:prstClr>
            </a:outerShdw>
          </a:effectLst>
        </p:spPr>
      </p:pic>
      <p:pic>
        <p:nvPicPr>
          <p:cNvPr id="2" name="Picture 1">
            <a:extLst>
              <a:ext uri="{FF2B5EF4-FFF2-40B4-BE49-F238E27FC236}">
                <a16:creationId xmlns:a16="http://schemas.microsoft.com/office/drawing/2014/main" id="{5D3992F2-4FBA-A2C8-212C-D615839BECE3}"/>
              </a:ext>
            </a:extLst>
          </p:cNvPr>
          <p:cNvPicPr>
            <a:picLocks noChangeAspect="1"/>
          </p:cNvPicPr>
          <p:nvPr/>
        </p:nvPicPr>
        <p:blipFill>
          <a:blip r:embed="rId6"/>
          <a:stretch>
            <a:fillRect/>
          </a:stretch>
        </p:blipFill>
        <p:spPr>
          <a:xfrm>
            <a:off x="1535548" y="2063784"/>
            <a:ext cx="6053853" cy="2139881"/>
          </a:xfrm>
          <a:prstGeom prst="rect">
            <a:avLst/>
          </a:prstGeom>
        </p:spPr>
      </p:pic>
    </p:spTree>
    <p:extLst>
      <p:ext uri="{BB962C8B-B14F-4D97-AF65-F5344CB8AC3E}">
        <p14:creationId xmlns:p14="http://schemas.microsoft.com/office/powerpoint/2010/main" val="295190652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EA0310-1605-4CE9-BA28-AA055E4F931C}"/>
              </a:ext>
            </a:extLst>
          </p:cNvPr>
          <p:cNvGrpSpPr/>
          <p:nvPr/>
        </p:nvGrpSpPr>
        <p:grpSpPr>
          <a:xfrm>
            <a:off x="779594" y="1323975"/>
            <a:ext cx="9326431" cy="1551835"/>
            <a:chOff x="1123618" y="567697"/>
            <a:chExt cx="6160626" cy="2240158"/>
          </a:xfrm>
        </p:grpSpPr>
        <p:sp>
          <p:nvSpPr>
            <p:cNvPr id="15" name="nd">
              <a:extLst>
                <a:ext uri="{FF2B5EF4-FFF2-40B4-BE49-F238E27FC236}">
                  <a16:creationId xmlns:a16="http://schemas.microsoft.com/office/drawing/2014/main" id="{DC3166DC-760B-4114-976E-ADFAADD0C6D7}"/>
                </a:ext>
              </a:extLst>
            </p:cNvPr>
            <p:cNvSpPr/>
            <p:nvPr/>
          </p:nvSpPr>
          <p:spPr>
            <a:xfrm>
              <a:off x="1123618" y="567697"/>
              <a:ext cx="6160626" cy="2240158"/>
            </a:xfrm>
            <a:prstGeom prst="snip2DiagRect">
              <a:avLst>
                <a:gd name="adj1" fmla="val 18805"/>
                <a:gd name="adj2" fmla="val 20225"/>
              </a:avLst>
            </a:prstGeom>
            <a:solidFill>
              <a:schemeClr val="bg1"/>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6754BA9-4CAA-4216-8093-D1C3313830C2}"/>
                </a:ext>
              </a:extLst>
            </p:cNvPr>
            <p:cNvSpPr txBox="1"/>
            <p:nvPr/>
          </p:nvSpPr>
          <p:spPr>
            <a:xfrm>
              <a:off x="1221971" y="705196"/>
              <a:ext cx="5946764" cy="1732740"/>
            </a:xfrm>
            <a:prstGeom prst="rect">
              <a:avLst/>
            </a:prstGeom>
            <a:noFill/>
          </p:spPr>
          <p:txBody>
            <a:bodyPr wrap="square">
              <a:spAutoFit/>
            </a:bodyPr>
            <a:lstStyle/>
            <a:p>
              <a:pPr marL="0" marR="0" lvl="0" indent="0" algn="ctr" defTabSz="914400" rtl="0" eaLnBrk="1" fontAlgn="ctr" latinLnBrk="0" hangingPunct="1">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Ghi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lại</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một</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số</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quy</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định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an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toàn</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trong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quá</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trình</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sử</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dụng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công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cụ</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lao</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động</a:t>
              </a:r>
              <a:r>
                <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grpSp>
      <p:pic>
        <p:nvPicPr>
          <p:cNvPr id="3" name="Picture 6" descr="Premium Vector | Happy cute kid girl ready to go to school | Cute kids, Kids  cartoon characters, Cute bear drawings">
            <a:extLst>
              <a:ext uri="{FF2B5EF4-FFF2-40B4-BE49-F238E27FC236}">
                <a16:creationId xmlns:a16="http://schemas.microsoft.com/office/drawing/2014/main" id="{CFA4D3B5-C291-69B2-B8CC-3926F47D5F7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102963" y="2515778"/>
            <a:ext cx="4715568" cy="4715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6353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1276350"/>
            <a:ext cx="9669463" cy="3887788"/>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Để tạo ra một sản phẩm, chúng ta cần nhớ từng bước thực hiện. Ngoài ra cũng cần lưu ý an toàn trong việc sử dụng công cụ lao động ở mỗi công đoạn.</a:t>
              </a:r>
              <a:endParaRPr kumimoji="0" lang="en-US" altLang="en-US" sz="40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0" name="Picture 99">
            <a:extLst>
              <a:ext uri="{FF2B5EF4-FFF2-40B4-BE49-F238E27FC236}">
                <a16:creationId xmlns:a16="http://schemas.microsoft.com/office/drawing/2014/main" id="{1BAE51C6-C55D-743C-CEE1-52AAC0B0BDFC}"/>
              </a:ext>
            </a:extLst>
          </p:cNvPr>
          <p:cNvPicPr>
            <a:picLocks noChangeAspect="1"/>
          </p:cNvPicPr>
          <p:nvPr/>
        </p:nvPicPr>
        <p:blipFill>
          <a:blip r:embed="rId3"/>
          <a:stretch>
            <a:fillRect/>
          </a:stretch>
        </p:blipFill>
        <p:spPr>
          <a:xfrm>
            <a:off x="3624304" y="214066"/>
            <a:ext cx="3438442" cy="1286367"/>
          </a:xfrm>
          <a:prstGeom prst="rect">
            <a:avLst/>
          </a:prstGeom>
        </p:spPr>
      </p:pic>
    </p:spTree>
    <p:extLst>
      <p:ext uri="{BB962C8B-B14F-4D97-AF65-F5344CB8AC3E}">
        <p14:creationId xmlns:p14="http://schemas.microsoft.com/office/powerpoint/2010/main" val="1045102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5150F-B275-4F8C-49E5-9E23CF2E5E09}"/>
              </a:ext>
            </a:extLst>
          </p:cNvPr>
          <p:cNvSpPr txBox="1"/>
          <p:nvPr/>
        </p:nvSpPr>
        <p:spPr>
          <a:xfrm>
            <a:off x="3543300" y="512861"/>
            <a:ext cx="8362950" cy="156966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HĐ2: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Làm</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một</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công</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đoạn</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làm</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ra</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một</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sản</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phẩm</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r>
              <a:rPr lang="en-US" sz="4800" dirty="0" err="1">
                <a:ln>
                  <a:solidFill>
                    <a:sysClr val="windowText" lastClr="000000"/>
                  </a:solidFill>
                </a:ln>
                <a:solidFill>
                  <a:srgbClr val="7030A0"/>
                </a:solidFill>
                <a:latin typeface="Calibri" panose="020F0502020204030204" pitchFamily="34" charset="0"/>
                <a:cs typeface="Calibri" panose="020F0502020204030204" pitchFamily="34" charset="0"/>
              </a:rPr>
              <a:t>gốm</a:t>
            </a: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 </a:t>
            </a:r>
            <a:endParaRPr kumimoji="0" lang="en-US" sz="4800" b="0" i="0" u="none" strike="noStrike" kern="1200" cap="none" spc="0" normalizeH="0" baseline="0" noProof="0" dirty="0">
              <a:ln>
                <a:solidFill>
                  <a:sysClr val="windowText" lastClr="000000"/>
                </a:solidFill>
              </a:ln>
              <a:solidFill>
                <a:srgbClr val="7030A0"/>
              </a:solidFill>
              <a:effectLst/>
              <a:uLnTx/>
              <a:uFillTx/>
              <a:latin typeface="Calibri" panose="020F0502020204030204" pitchFamily="34" charset="0"/>
              <a:ea typeface="+mn-ea"/>
              <a:cs typeface="Calibri" panose="020F0502020204030204" pitchFamily="34" charset="0"/>
            </a:endParaRPr>
          </a:p>
        </p:txBody>
      </p:sp>
      <p:pic>
        <p:nvPicPr>
          <p:cNvPr id="1032" name="Picture 8" descr="School Building Cartoon, PNG, 2445x2100px, Cartoon, Building, Education,  Facade, Home Download Free">
            <a:extLst>
              <a:ext uri="{FF2B5EF4-FFF2-40B4-BE49-F238E27FC236}">
                <a16:creationId xmlns:a16="http://schemas.microsoft.com/office/drawing/2014/main" id="{A6AE1ED7-A365-02AE-DB2B-D8DAA8118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72" b="97301" l="3659" r="97683">
                        <a14:foregroundMark x1="47195" y1="8239" x2="52683" y2="8665"/>
                        <a14:foregroundMark x1="49756" y1="4972" x2="49756" y2="4972"/>
                        <a14:foregroundMark x1="42195" y1="50426" x2="56829" y2="51420"/>
                        <a14:foregroundMark x1="56829" y1="51420" x2="67927" y2="66193"/>
                        <a14:foregroundMark x1="67927" y1="66193" x2="60732" y2="88210"/>
                        <a14:foregroundMark x1="60732" y1="88210" x2="51341" y2="83381"/>
                        <a14:foregroundMark x1="51341" y1="83381" x2="48049" y2="66619"/>
                        <a14:foregroundMark x1="48049" y1="66619" x2="48415" y2="64773"/>
                        <a14:foregroundMark x1="34024" y1="45028" x2="58659" y2="58239"/>
                        <a14:foregroundMark x1="58659" y1="58239" x2="58902" y2="58239"/>
                        <a14:foregroundMark x1="52073" y1="47301" x2="57195" y2="63778"/>
                        <a14:foregroundMark x1="8415" y1="37500" x2="9634" y2="48011"/>
                        <a14:foregroundMark x1="9634" y1="48011" x2="8171" y2="60085"/>
                        <a14:foregroundMark x1="8171" y1="60085" x2="17195" y2="82955"/>
                        <a14:foregroundMark x1="17195" y1="82955" x2="31098" y2="92330"/>
                        <a14:foregroundMark x1="31098" y1="92330" x2="32073" y2="93466"/>
                        <a14:foregroundMark x1="3537" y1="50142" x2="9390" y2="62500"/>
                        <a14:foregroundMark x1="9390" y1="62500" x2="9634" y2="74148"/>
                        <a14:foregroundMark x1="9634" y1="74148" x2="12073" y2="82670"/>
                        <a14:foregroundMark x1="12073" y1="82670" x2="11707" y2="90341"/>
                        <a14:foregroundMark x1="11707" y1="90341" x2="19024" y2="93182"/>
                        <a14:foregroundMark x1="19024" y1="93182" x2="19024" y2="93182"/>
                        <a14:foregroundMark x1="4024" y1="50852" x2="4024" y2="50852"/>
                        <a14:foregroundMark x1="89878" y1="35653" x2="92439" y2="46307"/>
                        <a14:foregroundMark x1="92439" y1="46307" x2="89146" y2="83665"/>
                        <a14:foregroundMark x1="89146" y1="83665" x2="82561" y2="93892"/>
                        <a14:foregroundMark x1="82561" y1="93892" x2="69390" y2="93324"/>
                        <a14:foregroundMark x1="69390" y1="93324" x2="65732" y2="91619"/>
                        <a14:foregroundMark x1="8293" y1="96307" x2="20213" y2="98832"/>
                        <a14:foregroundMark x1="26594" y1="98128" x2="32317" y2="96023"/>
                        <a14:foregroundMark x1="32317" y1="96023" x2="54878" y2="96449"/>
                        <a14:foregroundMark x1="54878" y1="96449" x2="68537" y2="94460"/>
                        <a14:foregroundMark x1="68537" y1="94460" x2="80610" y2="96449"/>
                        <a14:foregroundMark x1="80610" y1="96449" x2="86585" y2="92756"/>
                        <a14:foregroundMark x1="86585" y1="92756" x2="91098" y2="85795"/>
                        <a14:foregroundMark x1="91098" y1="85795" x2="91341" y2="59517"/>
                        <a14:foregroundMark x1="91341" y1="59517" x2="94024" y2="52273"/>
                        <a14:foregroundMark x1="94024" y1="52273" x2="94024" y2="50426"/>
                        <a14:foregroundMark x1="23780" y1="54261" x2="53902" y2="50426"/>
                        <a14:foregroundMark x1="53902" y1="50426" x2="58049" y2="50994"/>
                        <a14:foregroundMark x1="56707" y1="47017" x2="48171" y2="61080"/>
                        <a14:foregroundMark x1="9878" y1="97443" x2="13780" y2="97443"/>
                        <a14:foregroundMark x1="44268" y1="55540" x2="49268" y2="52699"/>
                        <a14:foregroundMark x1="97683" y1="51989" x2="97683" y2="51989"/>
                        <a14:backgroundMark x1="24878" y1="99574" x2="24878" y2="99574"/>
                        <a14:backgroundMark x1="23659" y1="99574" x2="23659" y2="99574"/>
                        <a14:backgroundMark x1="23537" y1="99574" x2="21463" y2="99574"/>
                        <a14:backgroundMark x1="24512" y1="98864" x2="24512" y2="98864"/>
                        <a14:backgroundMark x1="20000" y1="99148" x2="21585" y2="99716"/>
                        <a14:backgroundMark x1="20122" y1="99858" x2="20610" y2="99858"/>
                        <a14:backgroundMark x1="23659" y1="99716" x2="25610" y2="99858"/>
                        <a14:backgroundMark x1="25000" y1="99858" x2="21951" y2="99716"/>
                      </a14:backgroundRemoval>
                    </a14:imgEffect>
                  </a14:imgLayer>
                </a14:imgProps>
              </a:ext>
              <a:ext uri="{28A0092B-C50C-407E-A947-70E740481C1C}">
                <a14:useLocalDpi xmlns:a14="http://schemas.microsoft.com/office/drawing/2010/main" val="0"/>
              </a:ext>
            </a:extLst>
          </a:blip>
          <a:srcRect/>
          <a:stretch>
            <a:fillRect/>
          </a:stretch>
        </p:blipFill>
        <p:spPr bwMode="auto">
          <a:xfrm>
            <a:off x="-182336" y="2102646"/>
            <a:ext cx="5695224" cy="4889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acher With Kids School | Teacher cartoon, Kids vector, Kids school">
            <a:extLst>
              <a:ext uri="{FF2B5EF4-FFF2-40B4-BE49-F238E27FC236}">
                <a16:creationId xmlns:a16="http://schemas.microsoft.com/office/drawing/2014/main" id="{3EBCF514-40C1-7375-A496-402E9DE55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61" b="89406" l="4473" r="93930">
                        <a14:foregroundMark x1="22438" y1="78295" x2="22364" y2="80362"/>
                        <a14:foregroundMark x1="22714" y1="70543" x2="22438" y2="78295"/>
                        <a14:foregroundMark x1="22843" y1="66925" x2="22714" y2="70543"/>
                        <a14:foregroundMark x1="22364" y1="80362" x2="20767" y2="80879"/>
                        <a14:foregroundMark x1="28275" y1="65116" x2="31789" y2="77261"/>
                        <a14:foregroundMark x1="31789" y1="77261" x2="31470" y2="79587"/>
                        <a14:foregroundMark x1="11502" y1="51680" x2="15495" y2="70543"/>
                        <a14:foregroundMark x1="9744" y1="44444" x2="11502" y2="50646"/>
                        <a14:foregroundMark x1="6390" y1="64858" x2="10863" y2="65633"/>
                        <a14:foregroundMark x1="7668" y1="59690" x2="7668" y2="59690"/>
                        <a14:foregroundMark x1="20288" y1="42894" x2="25719" y2="49612"/>
                        <a14:foregroundMark x1="25719" y1="49612" x2="25719" y2="49871"/>
                        <a14:foregroundMark x1="15974" y1="57364" x2="15974" y2="57364"/>
                        <a14:foregroundMark x1="17252" y1="53488" x2="17252" y2="53488"/>
                        <a14:foregroundMark x1="5591" y1="64083" x2="5591" y2="64083"/>
                        <a14:foregroundMark x1="7188" y1="59173" x2="7188" y2="59173"/>
                        <a14:foregroundMark x1="4633" y1="64858" x2="4633" y2="64858"/>
                        <a14:foregroundMark x1="5272" y1="66408" x2="5272" y2="66408"/>
                        <a14:foregroundMark x1="16454" y1="63824" x2="17093" y2="66667"/>
                        <a14:foregroundMark x1="16773" y1="73385" x2="19169" y2="78295"/>
                        <a14:foregroundMark x1="11981" y1="74935" x2="10224" y2="80620"/>
                        <a14:foregroundMark x1="41549" y1="59690" x2="41374" y2="64083"/>
                        <a14:foregroundMark x1="41590" y1="58656" x2="41549" y2="59690"/>
                        <a14:foregroundMark x1="42013" y1="48062" x2="41590" y2="58656"/>
                        <a14:foregroundMark x1="36901" y1="80879" x2="39137" y2="78553"/>
                        <a14:foregroundMark x1="46006" y1="74160" x2="46965" y2="74419"/>
                        <a14:foregroundMark x1="38978" y1="47028" x2="42652" y2="46770"/>
                        <a14:foregroundMark x1="57508" y1="49612" x2="54952" y2="61499"/>
                        <a14:foregroundMark x1="51757" y1="56072" x2="52396" y2="59948"/>
                        <a14:foregroundMark x1="59904" y1="57364" x2="59904" y2="57364"/>
                        <a14:foregroundMark x1="52716" y1="67183" x2="55591" y2="66150"/>
                        <a14:foregroundMark x1="52077" y1="66667" x2="52077" y2="66667"/>
                        <a14:foregroundMark x1="52396" y1="66150" x2="52396" y2="66150"/>
                        <a14:foregroundMark x1="53514" y1="73385" x2="52077" y2="81912"/>
                        <a14:foregroundMark x1="58147" y1="73902" x2="62300" y2="72868"/>
                        <a14:foregroundMark x1="67093" y1="52196" x2="69489" y2="68217"/>
                        <a14:foregroundMark x1="69489" y1="68217" x2="69489" y2="68475"/>
                        <a14:foregroundMark x1="84505" y1="49871" x2="84345" y2="68475"/>
                        <a14:foregroundMark x1="80511" y1="55556" x2="82428" y2="58656"/>
                        <a14:foregroundMark x1="79393" y1="56072" x2="79393" y2="56072"/>
                        <a14:foregroundMark x1="88179" y1="55814" x2="88179" y2="55814"/>
                        <a14:foregroundMark x1="88978" y1="55297" x2="88978" y2="55297"/>
                        <a14:foregroundMark x1="93930" y1="54005" x2="93930" y2="60724"/>
                        <a14:foregroundMark x1="78275" y1="68475" x2="78275" y2="68475"/>
                        <a14:foregroundMark x1="78275" y1="67183" x2="78275" y2="67183"/>
                        <a14:foregroundMark x1="77636" y1="67700" x2="77636" y2="67700"/>
                        <a14:foregroundMark x1="77157" y1="67442" x2="77157" y2="67442"/>
                        <a14:foregroundMark x1="77955" y1="65891" x2="77955" y2="65891"/>
                        <a14:foregroundMark x1="76837" y1="67442" x2="76837" y2="67442"/>
                        <a14:foregroundMark x1="76837" y1="68992" x2="76837" y2="68992"/>
                        <a14:foregroundMark x1="77636" y1="68734" x2="77636" y2="68734"/>
                        <a14:foregroundMark x1="78754" y1="69767" x2="78754" y2="69767"/>
                        <a14:foregroundMark x1="77157" y1="70026" x2="77157" y2="70026"/>
                        <a14:foregroundMark x1="79233" y1="80362" x2="81310" y2="78553"/>
                        <a14:foregroundMark x1="88498" y1="74677" x2="90256" y2="76744"/>
                        <a14:foregroundMark x1="56869" y1="66150" x2="56869" y2="66150"/>
                        <a14:foregroundMark x1="16454" y1="55556" x2="16454" y2="55556"/>
                        <a14:foregroundMark x1="16773" y1="54522" x2="16773" y2="54522"/>
                        <a14:foregroundMark x1="6390" y1="62791" x2="6390" y2="62791"/>
                        <a14:foregroundMark x1="6390" y1="62532" x2="6582" y2="63155"/>
                        <a14:foregroundMark x1="4792" y1="63566" x2="4792" y2="63566"/>
                        <a14:foregroundMark x1="5431" y1="67183" x2="5431" y2="67183"/>
                        <a14:foregroundMark x1="4792" y1="65116" x2="4792" y2="65429"/>
                        <a14:backgroundMark x1="88818" y1="58140" x2="88818" y2="58140"/>
                        <a14:backgroundMark x1="79073" y1="69251" x2="79073" y2="69251"/>
                        <a14:backgroundMark x1="77316" y1="70801" x2="77316" y2="70801"/>
                        <a14:backgroundMark x1="57508" y1="61499" x2="57508" y2="61499"/>
                        <a14:backgroundMark x1="45048" y1="58656" x2="45048" y2="58656"/>
                        <a14:backgroundMark x1="36741" y1="57881" x2="36741" y2="57881"/>
                        <a14:backgroundMark x1="38179" y1="59690" x2="38179" y2="59690"/>
                        <a14:backgroundMark x1="57029" y1="62016" x2="57029" y2="62016"/>
                        <a14:backgroundMark x1="30192" y1="47804" x2="30192" y2="47804"/>
                        <a14:backgroundMark x1="19968" y1="70543" x2="19968" y2="70543"/>
                        <a14:backgroundMark x1="20288" y1="78295" x2="20288" y2="78295"/>
                        <a14:backgroundMark x1="8786" y1="63049" x2="8786" y2="63049"/>
                        <a14:backgroundMark x1="16933" y1="53747" x2="16933" y2="53747"/>
                        <a14:backgroundMark x1="17093" y1="52713" x2="17093" y2="52713"/>
                        <a14:backgroundMark x1="17252" y1="53230" x2="17252" y2="53230"/>
                        <a14:backgroundMark x1="5431" y1="62791" x2="5591" y2="63049"/>
                        <a14:backgroundMark x1="6869" y1="62791" x2="7348" y2="63566"/>
                      </a14:backgroundRemoval>
                    </a14:imgEffect>
                  </a14:imgLayer>
                </a14:imgProps>
              </a:ext>
              <a:ext uri="{28A0092B-C50C-407E-A947-70E740481C1C}">
                <a14:useLocalDpi xmlns:a14="http://schemas.microsoft.com/office/drawing/2010/main" val="0"/>
              </a:ext>
            </a:extLst>
          </a:blip>
          <a:srcRect/>
          <a:stretch>
            <a:fillRect/>
          </a:stretch>
        </p:blipFill>
        <p:spPr bwMode="auto">
          <a:xfrm>
            <a:off x="4138449" y="2671354"/>
            <a:ext cx="8161047" cy="504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46593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1BAB0AA2-F18B-E46F-BF96-D6C598652774}"/>
              </a:ext>
            </a:extLst>
          </p:cNvPr>
          <p:cNvSpPr/>
          <p:nvPr/>
        </p:nvSpPr>
        <p:spPr>
          <a:xfrm>
            <a:off x="409338" y="163285"/>
            <a:ext cx="11373324" cy="6531429"/>
          </a:xfrm>
          <a:prstGeom prst="roundRect">
            <a:avLst>
              <a:gd name="adj" fmla="val 38330"/>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TextBox 5">
            <a:extLst>
              <a:ext uri="{FF2B5EF4-FFF2-40B4-BE49-F238E27FC236}">
                <a16:creationId xmlns:a16="http://schemas.microsoft.com/office/drawing/2014/main" id="{79D173C6-2CE8-403E-8C35-A2EF65EEBA73}"/>
              </a:ext>
            </a:extLst>
          </p:cNvPr>
          <p:cNvSpPr txBox="1"/>
          <p:nvPr/>
        </p:nvSpPr>
        <p:spPr>
          <a:xfrm>
            <a:off x="1887311" y="466344"/>
            <a:ext cx="8656864" cy="1200329"/>
          </a:xfrm>
          <a:prstGeom prst="rect">
            <a:avLst/>
          </a:prstGeom>
          <a:noFill/>
        </p:spPr>
        <p:txBody>
          <a:bodyPr wrap="square">
            <a:spAutoFit/>
          </a:bodyPr>
          <a:lstStyle/>
          <a:p>
            <a:pPr lvl="0" algn="just"/>
            <a:r>
              <a:rPr lang="vi-VN" sz="3600" b="1" dirty="0">
                <a:solidFill>
                  <a:srgbClr val="FF0000"/>
                </a:solidFill>
                <a:latin typeface="Calibri" panose="020F0502020204030204" pitchFamily="34" charset="0"/>
                <a:cs typeface="Calibri" panose="020F0502020204030204" pitchFamily="34" charset="0"/>
              </a:rPr>
              <a:t>Thực hành một công đoạn làm ra một sản phẩm gốm (chuốt gốm - tạo hình đồ gốm)</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descr="A cartoon of a child making a pottery&#10;&#10;Description automatically generated">
            <a:extLst>
              <a:ext uri="{FF2B5EF4-FFF2-40B4-BE49-F238E27FC236}">
                <a16:creationId xmlns:a16="http://schemas.microsoft.com/office/drawing/2014/main" id="{2337B08D-6E1A-8C8C-7323-15A8E0341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2903" y="1409699"/>
            <a:ext cx="5700147" cy="5700147"/>
          </a:xfrm>
          <a:prstGeom prst="rect">
            <a:avLst/>
          </a:prstGeom>
        </p:spPr>
      </p:pic>
    </p:spTree>
    <p:extLst>
      <p:ext uri="{BB962C8B-B14F-4D97-AF65-F5344CB8AC3E}">
        <p14:creationId xmlns:p14="http://schemas.microsoft.com/office/powerpoint/2010/main" val="199747203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748C"/>
        </a:solidFill>
        <a:effectLst/>
      </p:bgPr>
    </p:bg>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380A0BC9-1C36-487F-A896-A813AE024185}"/>
              </a:ext>
            </a:extLst>
          </p:cNvPr>
          <p:cNvGrpSpPr/>
          <p:nvPr/>
        </p:nvGrpSpPr>
        <p:grpSpPr>
          <a:xfrm>
            <a:off x="2038355" y="322193"/>
            <a:ext cx="9622494" cy="6213638"/>
            <a:chOff x="1924058" y="322193"/>
            <a:chExt cx="9830707" cy="6213638"/>
          </a:xfrm>
        </p:grpSpPr>
        <p:sp>
          <p:nvSpPr>
            <p:cNvPr id="42" name="Rectangle: Rounded Corners 41">
              <a:extLst>
                <a:ext uri="{FF2B5EF4-FFF2-40B4-BE49-F238E27FC236}">
                  <a16:creationId xmlns:a16="http://schemas.microsoft.com/office/drawing/2014/main" id="{BCD78E17-DC23-468A-A3B7-D4D585DAE104}"/>
                </a:ext>
              </a:extLst>
            </p:cNvPr>
            <p:cNvSpPr/>
            <p:nvPr/>
          </p:nvSpPr>
          <p:spPr>
            <a:xfrm>
              <a:off x="1924058" y="322193"/>
              <a:ext cx="9830707" cy="6213612"/>
            </a:xfrm>
            <a:prstGeom prst="roundRect">
              <a:avLst>
                <a:gd name="adj" fmla="val 11148"/>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4" name="Straight Connector 43">
              <a:extLst>
                <a:ext uri="{FF2B5EF4-FFF2-40B4-BE49-F238E27FC236}">
                  <a16:creationId xmlns:a16="http://schemas.microsoft.com/office/drawing/2014/main" id="{806067EC-A37B-4AC9-B10C-9779698F3455}"/>
                </a:ext>
              </a:extLst>
            </p:cNvPr>
            <p:cNvCxnSpPr>
              <a:cxnSpLocks/>
            </p:cNvCxnSpPr>
            <p:nvPr/>
          </p:nvCxnSpPr>
          <p:spPr>
            <a:xfrm>
              <a:off x="2229312" y="365735"/>
              <a:ext cx="0" cy="6035064"/>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FC19DA7-772E-4736-9A64-A1E47E757ACF}"/>
                </a:ext>
              </a:extLst>
            </p:cNvPr>
            <p:cNvCxnSpPr>
              <a:cxnSpLocks/>
            </p:cNvCxnSpPr>
            <p:nvPr/>
          </p:nvCxnSpPr>
          <p:spPr>
            <a:xfrm>
              <a:off x="2572212" y="322194"/>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51C3AD0-38AE-4445-80C1-3794EB68650F}"/>
                </a:ext>
              </a:extLst>
            </p:cNvPr>
            <p:cNvCxnSpPr>
              <a:cxnSpLocks/>
            </p:cNvCxnSpPr>
            <p:nvPr/>
          </p:nvCxnSpPr>
          <p:spPr>
            <a:xfrm>
              <a:off x="2915112" y="322195"/>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9BE27BC7-9365-462C-BC62-2B9D5AE586AF}"/>
                </a:ext>
              </a:extLst>
            </p:cNvPr>
            <p:cNvCxnSpPr>
              <a:cxnSpLocks/>
            </p:cNvCxnSpPr>
            <p:nvPr/>
          </p:nvCxnSpPr>
          <p:spPr>
            <a:xfrm>
              <a:off x="3258012" y="322196"/>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B497545-BA8F-480F-9053-B54C47354F02}"/>
                </a:ext>
              </a:extLst>
            </p:cNvPr>
            <p:cNvCxnSpPr>
              <a:cxnSpLocks/>
            </p:cNvCxnSpPr>
            <p:nvPr/>
          </p:nvCxnSpPr>
          <p:spPr>
            <a:xfrm>
              <a:off x="3600912" y="322197"/>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6CFF3871-7B83-4763-8F21-750C9B55A2ED}"/>
                </a:ext>
              </a:extLst>
            </p:cNvPr>
            <p:cNvCxnSpPr>
              <a:cxnSpLocks/>
            </p:cNvCxnSpPr>
            <p:nvPr/>
          </p:nvCxnSpPr>
          <p:spPr>
            <a:xfrm>
              <a:off x="3943812" y="322198"/>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B085F30-3B2A-46F5-BBFC-B1EC3512C26D}"/>
                </a:ext>
              </a:extLst>
            </p:cNvPr>
            <p:cNvCxnSpPr>
              <a:cxnSpLocks/>
            </p:cNvCxnSpPr>
            <p:nvPr/>
          </p:nvCxnSpPr>
          <p:spPr>
            <a:xfrm>
              <a:off x="4286712" y="322199"/>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1D02448-D872-433A-9079-EFAA44A39A90}"/>
                </a:ext>
              </a:extLst>
            </p:cNvPr>
            <p:cNvCxnSpPr>
              <a:cxnSpLocks/>
            </p:cNvCxnSpPr>
            <p:nvPr/>
          </p:nvCxnSpPr>
          <p:spPr>
            <a:xfrm>
              <a:off x="4629612" y="322200"/>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40C87595-428B-45A7-BB02-4AD782A353AF}"/>
                </a:ext>
              </a:extLst>
            </p:cNvPr>
            <p:cNvCxnSpPr>
              <a:cxnSpLocks/>
            </p:cNvCxnSpPr>
            <p:nvPr/>
          </p:nvCxnSpPr>
          <p:spPr>
            <a:xfrm>
              <a:off x="4972512" y="322201"/>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9F508D97-83F7-40CF-81E9-B838430CB250}"/>
                </a:ext>
              </a:extLst>
            </p:cNvPr>
            <p:cNvCxnSpPr>
              <a:cxnSpLocks/>
            </p:cNvCxnSpPr>
            <p:nvPr/>
          </p:nvCxnSpPr>
          <p:spPr>
            <a:xfrm>
              <a:off x="5315412" y="322202"/>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0C4C2B1-A24C-4F8C-B47C-B45A09A84521}"/>
                </a:ext>
              </a:extLst>
            </p:cNvPr>
            <p:cNvCxnSpPr>
              <a:cxnSpLocks/>
            </p:cNvCxnSpPr>
            <p:nvPr/>
          </p:nvCxnSpPr>
          <p:spPr>
            <a:xfrm>
              <a:off x="5658312" y="322203"/>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DD2CA0F-24FA-45F8-868D-D4A845CC5F02}"/>
                </a:ext>
              </a:extLst>
            </p:cNvPr>
            <p:cNvCxnSpPr>
              <a:cxnSpLocks/>
            </p:cNvCxnSpPr>
            <p:nvPr/>
          </p:nvCxnSpPr>
          <p:spPr>
            <a:xfrm>
              <a:off x="6001212" y="322204"/>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5F1FD1DC-00DD-4E54-9ED7-EF9CAE1AF973}"/>
                </a:ext>
              </a:extLst>
            </p:cNvPr>
            <p:cNvCxnSpPr>
              <a:cxnSpLocks/>
            </p:cNvCxnSpPr>
            <p:nvPr/>
          </p:nvCxnSpPr>
          <p:spPr>
            <a:xfrm>
              <a:off x="6344112" y="322205"/>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8F4F86F-9009-41F8-8A3A-70E5C92C0DF7}"/>
                </a:ext>
              </a:extLst>
            </p:cNvPr>
            <p:cNvCxnSpPr>
              <a:cxnSpLocks/>
            </p:cNvCxnSpPr>
            <p:nvPr/>
          </p:nvCxnSpPr>
          <p:spPr>
            <a:xfrm>
              <a:off x="6687012" y="322206"/>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3CFF9EB-EF91-4117-81D1-53D2ABD4B5C8}"/>
                </a:ext>
              </a:extLst>
            </p:cNvPr>
            <p:cNvCxnSpPr>
              <a:cxnSpLocks/>
            </p:cNvCxnSpPr>
            <p:nvPr/>
          </p:nvCxnSpPr>
          <p:spPr>
            <a:xfrm>
              <a:off x="7029912" y="322207"/>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08536FB-FB48-4D93-B86F-AFA70420A995}"/>
                </a:ext>
              </a:extLst>
            </p:cNvPr>
            <p:cNvCxnSpPr>
              <a:cxnSpLocks/>
            </p:cNvCxnSpPr>
            <p:nvPr/>
          </p:nvCxnSpPr>
          <p:spPr>
            <a:xfrm>
              <a:off x="7372812" y="322208"/>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E2CE76A-D548-4E70-8A44-CC3462D27CF5}"/>
                </a:ext>
              </a:extLst>
            </p:cNvPr>
            <p:cNvCxnSpPr>
              <a:cxnSpLocks/>
            </p:cNvCxnSpPr>
            <p:nvPr/>
          </p:nvCxnSpPr>
          <p:spPr>
            <a:xfrm>
              <a:off x="7715712" y="322209"/>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B9AA2C6-0189-4AE8-8C87-2B4AFCE1603E}"/>
                </a:ext>
              </a:extLst>
            </p:cNvPr>
            <p:cNvCxnSpPr>
              <a:cxnSpLocks/>
            </p:cNvCxnSpPr>
            <p:nvPr/>
          </p:nvCxnSpPr>
          <p:spPr>
            <a:xfrm>
              <a:off x="8058612" y="322210"/>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0D319714-3C85-408A-A07D-33E0F5001BCF}"/>
                </a:ext>
              </a:extLst>
            </p:cNvPr>
            <p:cNvCxnSpPr>
              <a:cxnSpLocks/>
            </p:cNvCxnSpPr>
            <p:nvPr/>
          </p:nvCxnSpPr>
          <p:spPr>
            <a:xfrm>
              <a:off x="8401512" y="322211"/>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85C4575-2397-4C21-A47E-34B04AF2F93D}"/>
                </a:ext>
              </a:extLst>
            </p:cNvPr>
            <p:cNvCxnSpPr>
              <a:cxnSpLocks/>
            </p:cNvCxnSpPr>
            <p:nvPr/>
          </p:nvCxnSpPr>
          <p:spPr>
            <a:xfrm>
              <a:off x="8744412" y="322212"/>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BB9E2F4-4286-4FA9-9515-E8E8FC7ED86A}"/>
                </a:ext>
              </a:extLst>
            </p:cNvPr>
            <p:cNvCxnSpPr>
              <a:cxnSpLocks/>
            </p:cNvCxnSpPr>
            <p:nvPr/>
          </p:nvCxnSpPr>
          <p:spPr>
            <a:xfrm>
              <a:off x="9087312" y="322213"/>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17BAB620-0B8A-402E-8646-98887274EE72}"/>
                </a:ext>
              </a:extLst>
            </p:cNvPr>
            <p:cNvCxnSpPr>
              <a:cxnSpLocks/>
            </p:cNvCxnSpPr>
            <p:nvPr/>
          </p:nvCxnSpPr>
          <p:spPr>
            <a:xfrm>
              <a:off x="9430212" y="322214"/>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3D2F77D1-6C62-449F-A3D6-7D5A0D38A6C8}"/>
                </a:ext>
              </a:extLst>
            </p:cNvPr>
            <p:cNvCxnSpPr>
              <a:cxnSpLocks/>
            </p:cNvCxnSpPr>
            <p:nvPr/>
          </p:nvCxnSpPr>
          <p:spPr>
            <a:xfrm>
              <a:off x="9773112" y="322215"/>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9F25514-5935-46F3-902A-35137962DDED}"/>
                </a:ext>
              </a:extLst>
            </p:cNvPr>
            <p:cNvCxnSpPr>
              <a:cxnSpLocks/>
            </p:cNvCxnSpPr>
            <p:nvPr/>
          </p:nvCxnSpPr>
          <p:spPr>
            <a:xfrm>
              <a:off x="10116012" y="322216"/>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1D5820A8-944F-49AE-BB8A-354F86C9B0ED}"/>
                </a:ext>
              </a:extLst>
            </p:cNvPr>
            <p:cNvCxnSpPr>
              <a:cxnSpLocks/>
            </p:cNvCxnSpPr>
            <p:nvPr/>
          </p:nvCxnSpPr>
          <p:spPr>
            <a:xfrm>
              <a:off x="10458912" y="322217"/>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0E506DB9-F6C8-4CCA-9E42-0022D09E98E2}"/>
                </a:ext>
              </a:extLst>
            </p:cNvPr>
            <p:cNvCxnSpPr>
              <a:cxnSpLocks/>
            </p:cNvCxnSpPr>
            <p:nvPr/>
          </p:nvCxnSpPr>
          <p:spPr>
            <a:xfrm>
              <a:off x="10801812" y="322218"/>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58DF5B8-C63F-4D14-B5B8-63F2B56BF12E}"/>
                </a:ext>
              </a:extLst>
            </p:cNvPr>
            <p:cNvCxnSpPr>
              <a:cxnSpLocks/>
            </p:cNvCxnSpPr>
            <p:nvPr/>
          </p:nvCxnSpPr>
          <p:spPr>
            <a:xfrm>
              <a:off x="11144712" y="322219"/>
              <a:ext cx="0" cy="6213612"/>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9A297BEB-B48F-4C80-B157-B49E4777ECFB}"/>
                </a:ext>
              </a:extLst>
            </p:cNvPr>
            <p:cNvCxnSpPr>
              <a:cxnSpLocks/>
            </p:cNvCxnSpPr>
            <p:nvPr/>
          </p:nvCxnSpPr>
          <p:spPr>
            <a:xfrm>
              <a:off x="11487612" y="447269"/>
              <a:ext cx="0" cy="5986965"/>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03BDBCA2-8269-4827-80DF-8D83A7C1B730}"/>
                </a:ext>
              </a:extLst>
            </p:cNvPr>
            <p:cNvCxnSpPr>
              <a:cxnSpLocks/>
            </p:cNvCxnSpPr>
            <p:nvPr/>
          </p:nvCxnSpPr>
          <p:spPr>
            <a:xfrm flipH="1">
              <a:off x="2046514" y="647714"/>
              <a:ext cx="960845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2C032E3B-81ED-4C71-9798-5D692DD57727}"/>
                </a:ext>
              </a:extLst>
            </p:cNvPr>
            <p:cNvCxnSpPr>
              <a:cxnSpLocks/>
            </p:cNvCxnSpPr>
            <p:nvPr/>
          </p:nvCxnSpPr>
          <p:spPr>
            <a:xfrm flipH="1">
              <a:off x="1924058" y="1011320"/>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F9BBD241-8F0D-486A-B511-D183F03739F5}"/>
                </a:ext>
              </a:extLst>
            </p:cNvPr>
            <p:cNvCxnSpPr>
              <a:cxnSpLocks/>
            </p:cNvCxnSpPr>
            <p:nvPr/>
          </p:nvCxnSpPr>
          <p:spPr>
            <a:xfrm flipH="1">
              <a:off x="1924058" y="1374926"/>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33FE9786-791A-4484-A921-270E6BFC3B64}"/>
                </a:ext>
              </a:extLst>
            </p:cNvPr>
            <p:cNvCxnSpPr>
              <a:cxnSpLocks/>
            </p:cNvCxnSpPr>
            <p:nvPr/>
          </p:nvCxnSpPr>
          <p:spPr>
            <a:xfrm flipH="1">
              <a:off x="1924058" y="1738532"/>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7F972682-81C3-4AB1-8ECE-82F7D5853055}"/>
                </a:ext>
              </a:extLst>
            </p:cNvPr>
            <p:cNvCxnSpPr>
              <a:cxnSpLocks/>
            </p:cNvCxnSpPr>
            <p:nvPr/>
          </p:nvCxnSpPr>
          <p:spPr>
            <a:xfrm flipH="1">
              <a:off x="1924058" y="2102138"/>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128C2AE-BE4A-417C-9770-4621E30EAAFF}"/>
                </a:ext>
              </a:extLst>
            </p:cNvPr>
            <p:cNvCxnSpPr>
              <a:cxnSpLocks/>
            </p:cNvCxnSpPr>
            <p:nvPr/>
          </p:nvCxnSpPr>
          <p:spPr>
            <a:xfrm flipH="1">
              <a:off x="1924058" y="2465744"/>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8AAD385-E13A-46C3-B079-75FE16CF072F}"/>
                </a:ext>
              </a:extLst>
            </p:cNvPr>
            <p:cNvCxnSpPr>
              <a:cxnSpLocks/>
            </p:cNvCxnSpPr>
            <p:nvPr/>
          </p:nvCxnSpPr>
          <p:spPr>
            <a:xfrm flipH="1">
              <a:off x="1924058" y="2829350"/>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C41F2B3F-F1CA-43EF-BBC8-5F6C13A19A15}"/>
                </a:ext>
              </a:extLst>
            </p:cNvPr>
            <p:cNvCxnSpPr>
              <a:cxnSpLocks/>
            </p:cNvCxnSpPr>
            <p:nvPr/>
          </p:nvCxnSpPr>
          <p:spPr>
            <a:xfrm flipH="1">
              <a:off x="1924058" y="3192956"/>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49C8FC0A-4F4A-4FA5-B94C-DCF4EB17E2EC}"/>
                </a:ext>
              </a:extLst>
            </p:cNvPr>
            <p:cNvCxnSpPr>
              <a:cxnSpLocks/>
            </p:cNvCxnSpPr>
            <p:nvPr/>
          </p:nvCxnSpPr>
          <p:spPr>
            <a:xfrm flipH="1">
              <a:off x="1924058" y="3556562"/>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B1EBCAC1-932D-4137-9148-259F642E80FF}"/>
                </a:ext>
              </a:extLst>
            </p:cNvPr>
            <p:cNvCxnSpPr>
              <a:cxnSpLocks/>
            </p:cNvCxnSpPr>
            <p:nvPr/>
          </p:nvCxnSpPr>
          <p:spPr>
            <a:xfrm flipH="1">
              <a:off x="1924058" y="3920168"/>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B179CBF-C7BB-4FA5-85BD-37C9A5BE1683}"/>
                </a:ext>
              </a:extLst>
            </p:cNvPr>
            <p:cNvCxnSpPr>
              <a:cxnSpLocks/>
            </p:cNvCxnSpPr>
            <p:nvPr/>
          </p:nvCxnSpPr>
          <p:spPr>
            <a:xfrm flipH="1">
              <a:off x="1924058" y="4283774"/>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868ABB0-BB7A-4C0F-8135-D04CFE61E401}"/>
                </a:ext>
              </a:extLst>
            </p:cNvPr>
            <p:cNvCxnSpPr>
              <a:cxnSpLocks/>
            </p:cNvCxnSpPr>
            <p:nvPr/>
          </p:nvCxnSpPr>
          <p:spPr>
            <a:xfrm flipH="1">
              <a:off x="1924058" y="4647380"/>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300F5C4E-FBCF-4DE3-BBAE-57FB166AC33F}"/>
                </a:ext>
              </a:extLst>
            </p:cNvPr>
            <p:cNvCxnSpPr>
              <a:cxnSpLocks/>
            </p:cNvCxnSpPr>
            <p:nvPr/>
          </p:nvCxnSpPr>
          <p:spPr>
            <a:xfrm flipH="1">
              <a:off x="1924058" y="5010986"/>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619E4F2A-81CA-4BE5-829E-001A386DCD62}"/>
                </a:ext>
              </a:extLst>
            </p:cNvPr>
            <p:cNvCxnSpPr>
              <a:cxnSpLocks/>
            </p:cNvCxnSpPr>
            <p:nvPr/>
          </p:nvCxnSpPr>
          <p:spPr>
            <a:xfrm flipH="1">
              <a:off x="1924058" y="5374592"/>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BD3C83A-50EA-4475-80EE-761277662E92}"/>
                </a:ext>
              </a:extLst>
            </p:cNvPr>
            <p:cNvCxnSpPr>
              <a:cxnSpLocks/>
            </p:cNvCxnSpPr>
            <p:nvPr/>
          </p:nvCxnSpPr>
          <p:spPr>
            <a:xfrm flipH="1">
              <a:off x="1924058" y="5738198"/>
              <a:ext cx="9830707"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93AA163-E218-4C24-BAA5-E92C4E23AE10}"/>
                </a:ext>
              </a:extLst>
            </p:cNvPr>
            <p:cNvCxnSpPr>
              <a:cxnSpLocks/>
            </p:cNvCxnSpPr>
            <p:nvPr/>
          </p:nvCxnSpPr>
          <p:spPr>
            <a:xfrm flipH="1">
              <a:off x="2002972" y="6101804"/>
              <a:ext cx="9708252" cy="0"/>
            </a:xfrm>
            <a:prstGeom prst="line">
              <a:avLst/>
            </a:prstGeom>
            <a:ln w="28575">
              <a:solidFill>
                <a:srgbClr val="DFBB9D"/>
              </a:solidFill>
            </a:ln>
          </p:spPr>
          <p:style>
            <a:lnRef idx="1">
              <a:schemeClr val="accent1"/>
            </a:lnRef>
            <a:fillRef idx="0">
              <a:schemeClr val="accent1"/>
            </a:fillRef>
            <a:effectRef idx="0">
              <a:schemeClr val="accent1"/>
            </a:effectRef>
            <a:fontRef idx="minor">
              <a:schemeClr val="tx1"/>
            </a:fontRef>
          </p:style>
        </p:cxnSp>
      </p:grpSp>
      <p:sp>
        <p:nvSpPr>
          <p:cNvPr id="38" name="Freeform: Shape 37">
            <a:extLst>
              <a:ext uri="{FF2B5EF4-FFF2-40B4-BE49-F238E27FC236}">
                <a16:creationId xmlns:a16="http://schemas.microsoft.com/office/drawing/2014/main" id="{B5D86A01-56C0-4FCC-84ED-0C3845A597FF}"/>
              </a:ext>
            </a:extLst>
          </p:cNvPr>
          <p:cNvSpPr/>
          <p:nvPr/>
        </p:nvSpPr>
        <p:spPr>
          <a:xfrm>
            <a:off x="3271288" y="3714365"/>
            <a:ext cx="4738354" cy="3307964"/>
          </a:xfrm>
          <a:custGeom>
            <a:avLst/>
            <a:gdLst>
              <a:gd name="connsiteX0" fmla="*/ 157888 w 4738354"/>
              <a:gd name="connsiteY0" fmla="*/ 3086100 h 3307964"/>
              <a:gd name="connsiteX1" fmla="*/ 1072288 w 4738354"/>
              <a:gd name="connsiteY1" fmla="*/ 1600200 h 3307964"/>
              <a:gd name="connsiteX2" fmla="*/ 2558188 w 4738354"/>
              <a:gd name="connsiteY2" fmla="*/ 1409700 h 3307964"/>
              <a:gd name="connsiteX3" fmla="*/ 3243988 w 4738354"/>
              <a:gd name="connsiteY3" fmla="*/ 495300 h 3307964"/>
              <a:gd name="connsiteX4" fmla="*/ 4425088 w 4738354"/>
              <a:gd name="connsiteY4" fmla="*/ 0 h 3307964"/>
              <a:gd name="connsiteX5" fmla="*/ 4425088 w 4738354"/>
              <a:gd name="connsiteY5" fmla="*/ 0 h 3307964"/>
              <a:gd name="connsiteX6" fmla="*/ 4425088 w 4738354"/>
              <a:gd name="connsiteY6" fmla="*/ 2971800 h 3307964"/>
              <a:gd name="connsiteX7" fmla="*/ 157888 w 4738354"/>
              <a:gd name="connsiteY7" fmla="*/ 3086100 h 33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8354" h="3307964">
                <a:moveTo>
                  <a:pt x="157888" y="3086100"/>
                </a:moveTo>
                <a:cubicBezTo>
                  <a:pt x="-400912" y="2857500"/>
                  <a:pt x="672238" y="1879600"/>
                  <a:pt x="1072288" y="1600200"/>
                </a:cubicBezTo>
                <a:cubicBezTo>
                  <a:pt x="1472338" y="1320800"/>
                  <a:pt x="2196238" y="1593850"/>
                  <a:pt x="2558188" y="1409700"/>
                </a:cubicBezTo>
                <a:cubicBezTo>
                  <a:pt x="2920138" y="1225550"/>
                  <a:pt x="2932838" y="730250"/>
                  <a:pt x="3243988" y="495300"/>
                </a:cubicBezTo>
                <a:cubicBezTo>
                  <a:pt x="3555138" y="260350"/>
                  <a:pt x="4425088" y="0"/>
                  <a:pt x="4425088" y="0"/>
                </a:cubicBezTo>
                <a:lnTo>
                  <a:pt x="4425088" y="0"/>
                </a:lnTo>
                <a:cubicBezTo>
                  <a:pt x="4425088" y="495300"/>
                  <a:pt x="5129938" y="2457450"/>
                  <a:pt x="4425088" y="2971800"/>
                </a:cubicBezTo>
                <a:cubicBezTo>
                  <a:pt x="3720238" y="3486150"/>
                  <a:pt x="716688" y="3314700"/>
                  <a:pt x="157888" y="3086100"/>
                </a:cubicBezTo>
                <a:close/>
              </a:path>
            </a:pathLst>
          </a:custGeom>
          <a:solidFill>
            <a:srgbClr val="FF8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Freeform: Shape 38">
            <a:extLst>
              <a:ext uri="{FF2B5EF4-FFF2-40B4-BE49-F238E27FC236}">
                <a16:creationId xmlns:a16="http://schemas.microsoft.com/office/drawing/2014/main" id="{850062A8-40F4-4D2C-86D2-981A28639844}"/>
              </a:ext>
            </a:extLst>
          </p:cNvPr>
          <p:cNvSpPr/>
          <p:nvPr/>
        </p:nvSpPr>
        <p:spPr>
          <a:xfrm rot="20569302">
            <a:off x="8490812" y="4343400"/>
            <a:ext cx="4738354" cy="3307964"/>
          </a:xfrm>
          <a:custGeom>
            <a:avLst/>
            <a:gdLst>
              <a:gd name="connsiteX0" fmla="*/ 157888 w 4738354"/>
              <a:gd name="connsiteY0" fmla="*/ 3086100 h 3307964"/>
              <a:gd name="connsiteX1" fmla="*/ 1072288 w 4738354"/>
              <a:gd name="connsiteY1" fmla="*/ 1600200 h 3307964"/>
              <a:gd name="connsiteX2" fmla="*/ 2558188 w 4738354"/>
              <a:gd name="connsiteY2" fmla="*/ 1409700 h 3307964"/>
              <a:gd name="connsiteX3" fmla="*/ 3243988 w 4738354"/>
              <a:gd name="connsiteY3" fmla="*/ 495300 h 3307964"/>
              <a:gd name="connsiteX4" fmla="*/ 4425088 w 4738354"/>
              <a:gd name="connsiteY4" fmla="*/ 0 h 3307964"/>
              <a:gd name="connsiteX5" fmla="*/ 4425088 w 4738354"/>
              <a:gd name="connsiteY5" fmla="*/ 0 h 3307964"/>
              <a:gd name="connsiteX6" fmla="*/ 4425088 w 4738354"/>
              <a:gd name="connsiteY6" fmla="*/ 2971800 h 3307964"/>
              <a:gd name="connsiteX7" fmla="*/ 157888 w 4738354"/>
              <a:gd name="connsiteY7" fmla="*/ 3086100 h 3307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38354" h="3307964">
                <a:moveTo>
                  <a:pt x="157888" y="3086100"/>
                </a:moveTo>
                <a:cubicBezTo>
                  <a:pt x="-400912" y="2857500"/>
                  <a:pt x="672238" y="1879600"/>
                  <a:pt x="1072288" y="1600200"/>
                </a:cubicBezTo>
                <a:cubicBezTo>
                  <a:pt x="1472338" y="1320800"/>
                  <a:pt x="2196238" y="1593850"/>
                  <a:pt x="2558188" y="1409700"/>
                </a:cubicBezTo>
                <a:cubicBezTo>
                  <a:pt x="2920138" y="1225550"/>
                  <a:pt x="2932838" y="730250"/>
                  <a:pt x="3243988" y="495300"/>
                </a:cubicBezTo>
                <a:cubicBezTo>
                  <a:pt x="3555138" y="260350"/>
                  <a:pt x="4425088" y="0"/>
                  <a:pt x="4425088" y="0"/>
                </a:cubicBezTo>
                <a:lnTo>
                  <a:pt x="4425088" y="0"/>
                </a:lnTo>
                <a:cubicBezTo>
                  <a:pt x="4425088" y="495300"/>
                  <a:pt x="5129938" y="2457450"/>
                  <a:pt x="4425088" y="2971800"/>
                </a:cubicBezTo>
                <a:cubicBezTo>
                  <a:pt x="3720238" y="3486150"/>
                  <a:pt x="716688" y="3314700"/>
                  <a:pt x="157888" y="3086100"/>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Freeform: Shape 39">
            <a:extLst>
              <a:ext uri="{FF2B5EF4-FFF2-40B4-BE49-F238E27FC236}">
                <a16:creationId xmlns:a16="http://schemas.microsoft.com/office/drawing/2014/main" id="{FEAF3561-F5F9-451D-8619-06B7E1D4ADE8}"/>
              </a:ext>
            </a:extLst>
          </p:cNvPr>
          <p:cNvSpPr/>
          <p:nvPr/>
        </p:nvSpPr>
        <p:spPr>
          <a:xfrm rot="10017500">
            <a:off x="58709" y="-1632347"/>
            <a:ext cx="5154354" cy="4362429"/>
          </a:xfrm>
          <a:custGeom>
            <a:avLst/>
            <a:gdLst>
              <a:gd name="connsiteX0" fmla="*/ 2782214 w 5457933"/>
              <a:gd name="connsiteY0" fmla="*/ 1067027 h 3755392"/>
              <a:gd name="connsiteX1" fmla="*/ 1143914 w 5457933"/>
              <a:gd name="connsiteY1" fmla="*/ 1257527 h 3755392"/>
              <a:gd name="connsiteX2" fmla="*/ 914 w 5457933"/>
              <a:gd name="connsiteY2" fmla="*/ 2667227 h 3755392"/>
              <a:gd name="connsiteX3" fmla="*/ 991514 w 5457933"/>
              <a:gd name="connsiteY3" fmla="*/ 3581627 h 3755392"/>
              <a:gd name="connsiteX4" fmla="*/ 3048914 w 5457933"/>
              <a:gd name="connsiteY4" fmla="*/ 3695927 h 3755392"/>
              <a:gd name="connsiteX5" fmla="*/ 4611014 w 5457933"/>
              <a:gd name="connsiteY5" fmla="*/ 2895827 h 3755392"/>
              <a:gd name="connsiteX6" fmla="*/ 5449214 w 5457933"/>
              <a:gd name="connsiteY6" fmla="*/ 990827 h 3755392"/>
              <a:gd name="connsiteX7" fmla="*/ 4115714 w 5457933"/>
              <a:gd name="connsiteY7" fmla="*/ 227 h 3755392"/>
              <a:gd name="connsiteX8" fmla="*/ 2782214 w 5457933"/>
              <a:gd name="connsiteY8" fmla="*/ 1067027 h 37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7933" h="3755392">
                <a:moveTo>
                  <a:pt x="2782214" y="1067027"/>
                </a:moveTo>
                <a:cubicBezTo>
                  <a:pt x="2286914" y="1276577"/>
                  <a:pt x="1607464" y="990827"/>
                  <a:pt x="1143914" y="1257527"/>
                </a:cubicBezTo>
                <a:cubicBezTo>
                  <a:pt x="680364" y="1524227"/>
                  <a:pt x="26314" y="2279877"/>
                  <a:pt x="914" y="2667227"/>
                </a:cubicBezTo>
                <a:cubicBezTo>
                  <a:pt x="-24486" y="3054577"/>
                  <a:pt x="483514" y="3410177"/>
                  <a:pt x="991514" y="3581627"/>
                </a:cubicBezTo>
                <a:cubicBezTo>
                  <a:pt x="1499514" y="3753077"/>
                  <a:pt x="2445664" y="3810227"/>
                  <a:pt x="3048914" y="3695927"/>
                </a:cubicBezTo>
                <a:cubicBezTo>
                  <a:pt x="3652164" y="3581627"/>
                  <a:pt x="4210964" y="3346677"/>
                  <a:pt x="4611014" y="2895827"/>
                </a:cubicBezTo>
                <a:cubicBezTo>
                  <a:pt x="5011064" y="2444977"/>
                  <a:pt x="5531764" y="1473427"/>
                  <a:pt x="5449214" y="990827"/>
                </a:cubicBezTo>
                <a:cubicBezTo>
                  <a:pt x="5366664" y="508227"/>
                  <a:pt x="4566564" y="-12473"/>
                  <a:pt x="4115714" y="227"/>
                </a:cubicBezTo>
                <a:cubicBezTo>
                  <a:pt x="3664864" y="12927"/>
                  <a:pt x="3277514" y="857477"/>
                  <a:pt x="2782214" y="1067027"/>
                </a:cubicBezTo>
                <a:close/>
              </a:path>
            </a:pathLst>
          </a:custGeom>
          <a:solidFill>
            <a:srgbClr val="FF8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Freeform: Shape 40">
            <a:extLst>
              <a:ext uri="{FF2B5EF4-FFF2-40B4-BE49-F238E27FC236}">
                <a16:creationId xmlns:a16="http://schemas.microsoft.com/office/drawing/2014/main" id="{93E423D3-A7AE-4258-AAF2-CECC822ABBED}"/>
              </a:ext>
            </a:extLst>
          </p:cNvPr>
          <p:cNvSpPr/>
          <p:nvPr/>
        </p:nvSpPr>
        <p:spPr>
          <a:xfrm rot="10017500">
            <a:off x="585395" y="-1599523"/>
            <a:ext cx="4814670" cy="4368004"/>
          </a:xfrm>
          <a:custGeom>
            <a:avLst/>
            <a:gdLst>
              <a:gd name="connsiteX0" fmla="*/ 2782214 w 5457933"/>
              <a:gd name="connsiteY0" fmla="*/ 1067027 h 3755392"/>
              <a:gd name="connsiteX1" fmla="*/ 1143914 w 5457933"/>
              <a:gd name="connsiteY1" fmla="*/ 1257527 h 3755392"/>
              <a:gd name="connsiteX2" fmla="*/ 914 w 5457933"/>
              <a:gd name="connsiteY2" fmla="*/ 2667227 h 3755392"/>
              <a:gd name="connsiteX3" fmla="*/ 991514 w 5457933"/>
              <a:gd name="connsiteY3" fmla="*/ 3581627 h 3755392"/>
              <a:gd name="connsiteX4" fmla="*/ 3048914 w 5457933"/>
              <a:gd name="connsiteY4" fmla="*/ 3695927 h 3755392"/>
              <a:gd name="connsiteX5" fmla="*/ 4611014 w 5457933"/>
              <a:gd name="connsiteY5" fmla="*/ 2895827 h 3755392"/>
              <a:gd name="connsiteX6" fmla="*/ 5449214 w 5457933"/>
              <a:gd name="connsiteY6" fmla="*/ 990827 h 3755392"/>
              <a:gd name="connsiteX7" fmla="*/ 4115714 w 5457933"/>
              <a:gd name="connsiteY7" fmla="*/ 227 h 3755392"/>
              <a:gd name="connsiteX8" fmla="*/ 2782214 w 5457933"/>
              <a:gd name="connsiteY8" fmla="*/ 1067027 h 375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57933" h="3755392">
                <a:moveTo>
                  <a:pt x="2782214" y="1067027"/>
                </a:moveTo>
                <a:cubicBezTo>
                  <a:pt x="2286914" y="1276577"/>
                  <a:pt x="1607464" y="990827"/>
                  <a:pt x="1143914" y="1257527"/>
                </a:cubicBezTo>
                <a:cubicBezTo>
                  <a:pt x="680364" y="1524227"/>
                  <a:pt x="26314" y="2279877"/>
                  <a:pt x="914" y="2667227"/>
                </a:cubicBezTo>
                <a:cubicBezTo>
                  <a:pt x="-24486" y="3054577"/>
                  <a:pt x="483514" y="3410177"/>
                  <a:pt x="991514" y="3581627"/>
                </a:cubicBezTo>
                <a:cubicBezTo>
                  <a:pt x="1499514" y="3753077"/>
                  <a:pt x="2445664" y="3810227"/>
                  <a:pt x="3048914" y="3695927"/>
                </a:cubicBezTo>
                <a:cubicBezTo>
                  <a:pt x="3652164" y="3581627"/>
                  <a:pt x="4210964" y="3346677"/>
                  <a:pt x="4611014" y="2895827"/>
                </a:cubicBezTo>
                <a:cubicBezTo>
                  <a:pt x="5011064" y="2444977"/>
                  <a:pt x="5531764" y="1473427"/>
                  <a:pt x="5449214" y="990827"/>
                </a:cubicBezTo>
                <a:cubicBezTo>
                  <a:pt x="5366664" y="508227"/>
                  <a:pt x="4566564" y="-12473"/>
                  <a:pt x="4115714" y="227"/>
                </a:cubicBezTo>
                <a:cubicBezTo>
                  <a:pt x="3664864" y="12927"/>
                  <a:pt x="3277514" y="857477"/>
                  <a:pt x="2782214" y="1067027"/>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D92883D8-F4EC-412A-B4B4-04F35855F076}"/>
              </a:ext>
            </a:extLst>
          </p:cNvPr>
          <p:cNvGrpSpPr/>
          <p:nvPr/>
        </p:nvGrpSpPr>
        <p:grpSpPr>
          <a:xfrm>
            <a:off x="-56667" y="0"/>
            <a:ext cx="12171643" cy="6858002"/>
            <a:chOff x="57150" y="0"/>
            <a:chExt cx="12171643" cy="6858002"/>
          </a:xfrm>
        </p:grpSpPr>
        <p:sp>
          <p:nvSpPr>
            <p:cNvPr id="32" name="Freeform: Shape 31">
              <a:extLst>
                <a:ext uri="{FF2B5EF4-FFF2-40B4-BE49-F238E27FC236}">
                  <a16:creationId xmlns:a16="http://schemas.microsoft.com/office/drawing/2014/main" id="{3FBEECD0-5194-4BCB-8CA4-A00B427F1C9D}"/>
                </a:ext>
              </a:extLst>
            </p:cNvPr>
            <p:cNvSpPr/>
            <p:nvPr/>
          </p:nvSpPr>
          <p:spPr>
            <a:xfrm rot="5400000">
              <a:off x="2666999" y="-2609849"/>
              <a:ext cx="6858002" cy="12077700"/>
            </a:xfrm>
            <a:custGeom>
              <a:avLst/>
              <a:gdLst>
                <a:gd name="connsiteX0" fmla="*/ 0 w 6858002"/>
                <a:gd name="connsiteY0" fmla="*/ 12077700 h 12077700"/>
                <a:gd name="connsiteX1" fmla="*/ 0 w 6858002"/>
                <a:gd name="connsiteY1" fmla="*/ 762038 h 12077700"/>
                <a:gd name="connsiteX2" fmla="*/ 134400 w 6858002"/>
                <a:gd name="connsiteY2" fmla="*/ 509262 h 12077700"/>
                <a:gd name="connsiteX3" fmla="*/ 152401 w 6858002"/>
                <a:gd name="connsiteY3" fmla="*/ 499492 h 12077700"/>
                <a:gd name="connsiteX4" fmla="*/ 152401 w 6858002"/>
                <a:gd name="connsiteY4" fmla="*/ 228600 h 12077700"/>
                <a:gd name="connsiteX5" fmla="*/ 381001 w 6858002"/>
                <a:gd name="connsiteY5" fmla="*/ 0 h 12077700"/>
                <a:gd name="connsiteX6" fmla="*/ 1045030 w 6858002"/>
                <a:gd name="connsiteY6" fmla="*/ 0 h 12077700"/>
                <a:gd name="connsiteX7" fmla="*/ 1273630 w 6858002"/>
                <a:gd name="connsiteY7" fmla="*/ 228600 h 12077700"/>
                <a:gd name="connsiteX8" fmla="*/ 1273630 w 6858002"/>
                <a:gd name="connsiteY8" fmla="*/ 457200 h 12077700"/>
                <a:gd name="connsiteX9" fmla="*/ 6553164 w 6858002"/>
                <a:gd name="connsiteY9" fmla="*/ 457200 h 12077700"/>
                <a:gd name="connsiteX10" fmla="*/ 6858002 w 6858002"/>
                <a:gd name="connsiteY10" fmla="*/ 762038 h 12077700"/>
                <a:gd name="connsiteX11" fmla="*/ 6858002 w 6858002"/>
                <a:gd name="connsiteY11" fmla="*/ 12077700 h 1207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58002" h="12077700">
                  <a:moveTo>
                    <a:pt x="0" y="12077700"/>
                  </a:moveTo>
                  <a:lnTo>
                    <a:pt x="0" y="762038"/>
                  </a:lnTo>
                  <a:cubicBezTo>
                    <a:pt x="0" y="656815"/>
                    <a:pt x="53313" y="564043"/>
                    <a:pt x="134400" y="509262"/>
                  </a:cubicBezTo>
                  <a:lnTo>
                    <a:pt x="152401" y="499492"/>
                  </a:lnTo>
                  <a:lnTo>
                    <a:pt x="152401" y="228600"/>
                  </a:lnTo>
                  <a:cubicBezTo>
                    <a:pt x="152401" y="102348"/>
                    <a:pt x="254749" y="0"/>
                    <a:pt x="381001" y="0"/>
                  </a:cubicBezTo>
                  <a:lnTo>
                    <a:pt x="1045030" y="0"/>
                  </a:lnTo>
                  <a:cubicBezTo>
                    <a:pt x="1171282" y="0"/>
                    <a:pt x="1273630" y="102348"/>
                    <a:pt x="1273630" y="228600"/>
                  </a:cubicBezTo>
                  <a:lnTo>
                    <a:pt x="1273630" y="457200"/>
                  </a:lnTo>
                  <a:lnTo>
                    <a:pt x="6553164" y="457200"/>
                  </a:lnTo>
                  <a:cubicBezTo>
                    <a:pt x="6721521" y="457200"/>
                    <a:pt x="6858002" y="593681"/>
                    <a:pt x="6858002" y="762038"/>
                  </a:cubicBezTo>
                  <a:lnTo>
                    <a:pt x="6858002" y="12077700"/>
                  </a:lnTo>
                  <a:close/>
                </a:path>
              </a:pathLst>
            </a:custGeom>
            <a:solidFill>
              <a:srgbClr val="FFC0CB"/>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8" name="Picture 137" descr="A group of cupcakes with flowers on top&#10;&#10;Description automatically generated with low confidence">
              <a:extLst>
                <a:ext uri="{FF2B5EF4-FFF2-40B4-BE49-F238E27FC236}">
                  <a16:creationId xmlns:a16="http://schemas.microsoft.com/office/drawing/2014/main" id="{939D35C2-E402-45A6-9E0E-CBF477BA2539}"/>
                </a:ext>
              </a:extLst>
            </p:cNvPr>
            <p:cNvPicPr>
              <a:picLocks noChangeAspect="1"/>
            </p:cNvPicPr>
            <p:nvPr/>
          </p:nvPicPr>
          <p:blipFill rotWithShape="1">
            <a:blip r:embed="rId2">
              <a:extLst>
                <a:ext uri="{28A0092B-C50C-407E-A947-70E740481C1C}">
                  <a14:useLocalDpi xmlns:a14="http://schemas.microsoft.com/office/drawing/2010/main" val="0"/>
                </a:ext>
              </a:extLst>
            </a:blip>
            <a:srcRect l="65479" t="40079" r="15133" b="39262"/>
            <a:stretch/>
          </p:blipFill>
          <p:spPr>
            <a:xfrm>
              <a:off x="11370649" y="378158"/>
              <a:ext cx="858144" cy="914400"/>
            </a:xfrm>
            <a:prstGeom prst="rect">
              <a:avLst/>
            </a:prstGeom>
          </p:spPr>
        </p:pic>
      </p:grpSp>
      <p:pic>
        <p:nvPicPr>
          <p:cNvPr id="19" name="Picture 18" descr="Shape, rectangle&#10;&#10;Description automatically generated">
            <a:extLst>
              <a:ext uri="{FF2B5EF4-FFF2-40B4-BE49-F238E27FC236}">
                <a16:creationId xmlns:a16="http://schemas.microsoft.com/office/drawing/2014/main" id="{3A8FC567-59C3-48F4-9B61-8E34E2400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7463" y="942780"/>
            <a:ext cx="7258391" cy="4982585"/>
          </a:xfrm>
          <a:prstGeom prst="rect">
            <a:avLst/>
          </a:prstGeom>
        </p:spPr>
      </p:pic>
      <p:pic>
        <p:nvPicPr>
          <p:cNvPr id="121" name="Hình ảnh 9" descr="Ảnh có chứa đồ chơi, búp bê, đồ họa véc-tơ&#10;&#10;Mô tả được tạo tự động">
            <a:extLst>
              <a:ext uri="{FF2B5EF4-FFF2-40B4-BE49-F238E27FC236}">
                <a16:creationId xmlns:a16="http://schemas.microsoft.com/office/drawing/2014/main" id="{C72842B9-05A5-4E5E-9C48-67685885026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8417" b="92806" l="9925" r="89992">
                        <a14:foregroundMark x1="65972" y1="32374" x2="65972" y2="32374"/>
                        <a14:foregroundMark x1="67973" y1="29406" x2="67973" y2="29406"/>
                        <a14:foregroundMark x1="26272" y1="37500" x2="26272" y2="37500"/>
                        <a14:foregroundMark x1="57548" y1="28597" x2="57548" y2="28597"/>
                        <a14:foregroundMark x1="67807" y1="28417" x2="67807" y2="28417"/>
                        <a14:foregroundMark x1="66222" y1="59353" x2="66222" y2="59353"/>
                        <a14:backgroundMark x1="25104" y1="57284" x2="25104" y2="57284"/>
                        <a14:backgroundMark x1="18098" y1="39928" x2="18098" y2="39928"/>
                        <a14:backgroundMark x1="18766" y1="37500" x2="18766" y2="37500"/>
                        <a14:backgroundMark x1="86155" y1="42626" x2="86155" y2="42626"/>
                        <a14:backgroundMark x1="86155" y1="37230" x2="86822" y2="60522"/>
                        <a14:backgroundMark x1="15346" y1="39658" x2="15346" y2="39658"/>
                        <a14:backgroundMark x1="45955" y1="52338" x2="45955" y2="52338"/>
                        <a14:backgroundMark x1="45955" y1="53687" x2="45955" y2="53687"/>
                        <a14:backgroundMark x1="23937" y1="57644" x2="23937" y2="57644"/>
                        <a14:backgroundMark x1="23770" y1="57464" x2="23770" y2="57464"/>
                        <a14:backgroundMark x1="23770" y1="57464" x2="23770" y2="57464"/>
                        <a14:backgroundMark x1="23770" y1="57464" x2="23770" y2="57464"/>
                        <a14:backgroundMark x1="22602" y1="54047" x2="24187" y2="62770"/>
                        <a14:backgroundMark x1="45204" y1="56385" x2="46372" y2="60432"/>
                      </a14:backgroundRemoval>
                    </a14:imgEffect>
                  </a14:imgLayer>
                </a14:imgProps>
              </a:ext>
              <a:ext uri="{28A0092B-C50C-407E-A947-70E740481C1C}">
                <a14:useLocalDpi xmlns:a14="http://schemas.microsoft.com/office/drawing/2010/main" val="0"/>
              </a:ext>
            </a:extLst>
          </a:blip>
          <a:srcRect t="26755"/>
          <a:stretch/>
        </p:blipFill>
        <p:spPr>
          <a:xfrm>
            <a:off x="-1033276" y="2583509"/>
            <a:ext cx="6314102" cy="4289187"/>
          </a:xfrm>
          <a:prstGeom prst="rect">
            <a:avLst/>
          </a:prstGeom>
        </p:spPr>
      </p:pic>
      <p:sp>
        <p:nvSpPr>
          <p:cNvPr id="3" name="Rectangle 2">
            <a:extLst>
              <a:ext uri="{FF2B5EF4-FFF2-40B4-BE49-F238E27FC236}">
                <a16:creationId xmlns:a16="http://schemas.microsoft.com/office/drawing/2014/main" id="{1F767CD2-593A-16D3-4B97-03FB2566E8F9}"/>
              </a:ext>
            </a:extLst>
          </p:cNvPr>
          <p:cNvSpPr/>
          <p:nvPr/>
        </p:nvSpPr>
        <p:spPr>
          <a:xfrm>
            <a:off x="4610100" y="1276350"/>
            <a:ext cx="6648450" cy="360997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E14E5788-3161-EB7A-5C9F-83BE359C71F1}"/>
              </a:ext>
            </a:extLst>
          </p:cNvPr>
          <p:cNvSpPr txBox="1"/>
          <p:nvPr/>
        </p:nvSpPr>
        <p:spPr>
          <a:xfrm>
            <a:off x="4943476" y="1781175"/>
            <a:ext cx="6229350" cy="2554545"/>
          </a:xfrm>
          <a:prstGeom prst="rect">
            <a:avLst/>
          </a:prstGeom>
          <a:noFill/>
        </p:spPr>
        <p:txBody>
          <a:bodyPr wrap="square" rtlCol="0">
            <a:spAutoFit/>
          </a:bodyPr>
          <a:lstStyle/>
          <a:p>
            <a:pPr algn="ctr"/>
            <a:r>
              <a:rPr lang="nl-NL" sz="4000" b="1" dirty="0">
                <a:solidFill>
                  <a:srgbClr val="FF0000"/>
                </a:solidFill>
                <a:effectLst/>
                <a:ea typeface="Calibri" panose="020F0502020204030204" pitchFamily="34" charset="0"/>
              </a:rPr>
              <a:t>Giới thiệu sản phẩm mình làm được, chia sẻ về kinh nghiệm khi thực hành làm ra sản phẩm</a:t>
            </a:r>
            <a:endParaRPr lang="en-US" sz="4000" b="1" dirty="0">
              <a:solidFill>
                <a:srgbClr val="FF0000"/>
              </a:solidFill>
            </a:endParaRPr>
          </a:p>
        </p:txBody>
      </p:sp>
    </p:spTree>
    <p:extLst>
      <p:ext uri="{BB962C8B-B14F-4D97-AF65-F5344CB8AC3E}">
        <p14:creationId xmlns:p14="http://schemas.microsoft.com/office/powerpoint/2010/main" val="1213757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randombar(horizont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3"/>
          <a:stretch>
            <a:fillRect/>
          </a:stretch>
        </p:blipFill>
        <p:spPr>
          <a:xfrm rot="21351888">
            <a:off x="945228" y="700803"/>
            <a:ext cx="6800157" cy="4807597"/>
          </a:xfrm>
          <a:prstGeom prst="rect">
            <a:avLst/>
          </a:prstGeom>
        </p:spPr>
      </p:pic>
      <p:pic>
        <p:nvPicPr>
          <p:cNvPr id="40" name="图片 39">
            <a:extLst>
              <a:ext uri="{FF2B5EF4-FFF2-40B4-BE49-F238E27FC236}">
                <a16:creationId xmlns:a16="http://schemas.microsoft.com/office/drawing/2014/main" id="{4ABFC6B3-426D-4DA0-B9E2-F688133E0BB3}"/>
              </a:ext>
            </a:extLst>
          </p:cNvPr>
          <p:cNvPicPr>
            <a:picLocks noChangeAspect="1"/>
          </p:cNvPicPr>
          <p:nvPr/>
        </p:nvPicPr>
        <p:blipFill>
          <a:blip r:embed="rId4"/>
          <a:stretch>
            <a:fillRect/>
          </a:stretch>
        </p:blipFill>
        <p:spPr>
          <a:xfrm>
            <a:off x="6167348" y="1986874"/>
            <a:ext cx="5688061" cy="4871126"/>
          </a:xfrm>
          <a:prstGeom prst="rect">
            <a:avLst/>
          </a:prstGeom>
        </p:spPr>
      </p:pic>
      <p:pic>
        <p:nvPicPr>
          <p:cNvPr id="37" name="图片 36">
            <a:extLst>
              <a:ext uri="{FF2B5EF4-FFF2-40B4-BE49-F238E27FC236}">
                <a16:creationId xmlns:a16="http://schemas.microsoft.com/office/drawing/2014/main" id="{0548191B-371C-48AD-9933-AD5882369F8F}"/>
              </a:ext>
            </a:extLst>
          </p:cNvPr>
          <p:cNvPicPr>
            <a:picLocks noChangeAspect="1"/>
          </p:cNvPicPr>
          <p:nvPr/>
        </p:nvPicPr>
        <p:blipFill>
          <a:blip r:embed="rId5"/>
          <a:stretch>
            <a:fillRect/>
          </a:stretch>
        </p:blipFill>
        <p:spPr>
          <a:xfrm>
            <a:off x="9674645" y="-148293"/>
            <a:ext cx="2554445" cy="6133108"/>
          </a:xfrm>
          <a:prstGeom prst="rect">
            <a:avLst/>
          </a:prstGeom>
          <a:effectLst>
            <a:outerShdw blurRad="25400" dist="25400" dir="8100000" algn="tr" rotWithShape="0">
              <a:prstClr val="black">
                <a:alpha val="40000"/>
              </a:prstClr>
            </a:outerShdw>
          </a:effectLst>
        </p:spPr>
      </p:pic>
      <p:pic>
        <p:nvPicPr>
          <p:cNvPr id="3" name="Picture 2">
            <a:extLst>
              <a:ext uri="{FF2B5EF4-FFF2-40B4-BE49-F238E27FC236}">
                <a16:creationId xmlns:a16="http://schemas.microsoft.com/office/drawing/2014/main" id="{119015AD-97B6-9FA8-C1C5-B110F7A11C6C}"/>
              </a:ext>
            </a:extLst>
          </p:cNvPr>
          <p:cNvPicPr>
            <a:picLocks noChangeAspect="1"/>
          </p:cNvPicPr>
          <p:nvPr/>
        </p:nvPicPr>
        <p:blipFill>
          <a:blip r:embed="rId6"/>
          <a:stretch>
            <a:fillRect/>
          </a:stretch>
        </p:blipFill>
        <p:spPr>
          <a:xfrm>
            <a:off x="1545847" y="2006634"/>
            <a:ext cx="5785605" cy="2139881"/>
          </a:xfrm>
          <a:prstGeom prst="rect">
            <a:avLst/>
          </a:prstGeom>
        </p:spPr>
      </p:pic>
    </p:spTree>
    <p:extLst>
      <p:ext uri="{BB962C8B-B14F-4D97-AF65-F5344CB8AC3E}">
        <p14:creationId xmlns:p14="http://schemas.microsoft.com/office/powerpoint/2010/main" val="4116643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542D59-99DE-40C7-9F85-FC01058331EA}"/>
              </a:ext>
            </a:extLst>
          </p:cNvPr>
          <p:cNvSpPr/>
          <p:nvPr/>
        </p:nvSpPr>
        <p:spPr>
          <a:xfrm>
            <a:off x="1522265" y="0"/>
            <a:ext cx="7725643" cy="395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Premium Vector | Happy cute kid girl ready to go to school | Cute kids, Kids  cartoon characters, Cute bear drawings">
            <a:extLst>
              <a:ext uri="{FF2B5EF4-FFF2-40B4-BE49-F238E27FC236}">
                <a16:creationId xmlns:a16="http://schemas.microsoft.com/office/drawing/2014/main" id="{E2097F43-3FAA-494F-BBF8-FD5E9B2E1B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4388" y="2630078"/>
            <a:ext cx="4715568" cy="4715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383EF5-FAB5-429C-A2C5-661DD493D293}"/>
              </a:ext>
            </a:extLst>
          </p:cNvPr>
          <p:cNvSpPr txBox="1"/>
          <p:nvPr/>
        </p:nvSpPr>
        <p:spPr>
          <a:xfrm>
            <a:off x="1975353" y="514665"/>
            <a:ext cx="7073397" cy="2800767"/>
          </a:xfrm>
          <a:prstGeom prst="rect">
            <a:avLst/>
          </a:prstGeom>
          <a:noFill/>
        </p:spPr>
        <p:txBody>
          <a:bodyPr wrap="square" rtlCol="0">
            <a:spAutoFit/>
          </a:bodyPr>
          <a:lstStyle/>
          <a:p>
            <a:pPr lvl="0" algn="ctr"/>
            <a:r>
              <a:rPr lang="en-US" sz="4400" b="1" dirty="0">
                <a:solidFill>
                  <a:srgbClr val="0070C0"/>
                </a:solidFill>
                <a:latin typeface="Calibri" panose="020F0502020204030204" pitchFamily="34" charset="0"/>
                <a:cs typeface="Calibri" panose="020F0502020204030204" pitchFamily="34" charset="0"/>
              </a:rPr>
              <a:t>V</a:t>
            </a:r>
            <a:r>
              <a:rPr lang="vi-VN" sz="4400" b="1" dirty="0">
                <a:solidFill>
                  <a:srgbClr val="0070C0"/>
                </a:solidFill>
                <a:latin typeface="Calibri" panose="020F0502020204030204" pitchFamily="34" charset="0"/>
                <a:cs typeface="Calibri" panose="020F0502020204030204" pitchFamily="34" charset="0"/>
              </a:rPr>
              <a:t>ề nhà</a:t>
            </a:r>
            <a:r>
              <a:rPr lang="en-US" sz="4400" b="1" dirty="0">
                <a:solidFill>
                  <a:srgbClr val="0070C0"/>
                </a:solidFill>
                <a:latin typeface="Calibri" panose="020F0502020204030204" pitchFamily="34" charset="0"/>
                <a:cs typeface="Calibri" panose="020F0502020204030204" pitchFamily="34" charset="0"/>
              </a:rPr>
              <a:t>:</a:t>
            </a:r>
            <a:r>
              <a:rPr lang="vi-VN" sz="4400" b="1" dirty="0">
                <a:solidFill>
                  <a:srgbClr val="0070C0"/>
                </a:solidFill>
                <a:latin typeface="Calibri" panose="020F0502020204030204" pitchFamily="34" charset="0"/>
                <a:cs typeface="Calibri" panose="020F0502020204030204" pitchFamily="34" charset="0"/>
              </a:rPr>
              <a:t> </a:t>
            </a:r>
            <a:r>
              <a:rPr lang="en-US" sz="4400" b="1" dirty="0">
                <a:solidFill>
                  <a:srgbClr val="0070C0"/>
                </a:solidFill>
                <a:latin typeface="Calibri" panose="020F0502020204030204" pitchFamily="34" charset="0"/>
                <a:cs typeface="Calibri" panose="020F0502020204030204" pitchFamily="34" charset="0"/>
              </a:rPr>
              <a:t>T</a:t>
            </a:r>
            <a:r>
              <a:rPr lang="vi-VN" sz="4400" b="1" dirty="0">
                <a:solidFill>
                  <a:srgbClr val="0070C0"/>
                </a:solidFill>
                <a:latin typeface="Calibri" panose="020F0502020204030204" pitchFamily="34" charset="0"/>
                <a:cs typeface="Calibri" panose="020F0502020204030204" pitchFamily="34" charset="0"/>
              </a:rPr>
              <a:t>ập tạo hình các sản phẩm gốm bằng đất nặn và giới thiệu sản phẩm với người thân.</a:t>
            </a:r>
            <a:endParaRPr kumimoji="0" lang="en-US" sz="44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3977927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a:stretch>
        </a:blipFill>
        <a:effectLst/>
      </p:bgPr>
    </p:bg>
    <p:spTree>
      <p:nvGrpSpPr>
        <p:cNvPr id="1" name=""/>
        <p:cNvGrpSpPr/>
        <p:nvPr/>
      </p:nvGrpSpPr>
      <p:grpSpPr>
        <a:xfrm>
          <a:off x="0" y="0"/>
          <a:ext cx="0" cy="0"/>
          <a:chOff x="0" y="0"/>
          <a:chExt cx="0" cy="0"/>
        </a:xfrm>
      </p:grpSpPr>
      <p:pic>
        <p:nvPicPr>
          <p:cNvPr id="1026" name="Picture 2" descr="Free vector teacher talking with her students on white background">
            <a:extLst>
              <a:ext uri="{FF2B5EF4-FFF2-40B4-BE49-F238E27FC236}">
                <a16:creationId xmlns:a16="http://schemas.microsoft.com/office/drawing/2014/main" id="{1EA55BF3-1578-3143-869D-8D2BD430AD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019" b="94796" l="3994" r="95208">
                        <a14:foregroundMark x1="37380" y1="5390" x2="37380" y2="5390"/>
                        <a14:foregroundMark x1="37380" y1="33086" x2="34345" y2="40706"/>
                        <a14:foregroundMark x1="8946" y1="51487" x2="8466" y2="61710"/>
                        <a14:foregroundMark x1="8466" y1="61710" x2="8466" y2="61710"/>
                        <a14:foregroundMark x1="5591" y1="65985" x2="5591" y2="65985"/>
                        <a14:foregroundMark x1="4153" y1="53160" x2="4153" y2="53160"/>
                        <a14:foregroundMark x1="20288" y1="66171" x2="23848" y2="70314"/>
                        <a14:foregroundMark x1="12141" y1="62268" x2="10642" y2="66167"/>
                        <a14:foregroundMark x1="11767" y1="72122" x2="15335" y2="77881"/>
                        <a14:foregroundMark x1="15335" y1="77881" x2="15335" y2="77881"/>
                        <a14:foregroundMark x1="12300" y1="82156" x2="11022" y2="91450"/>
                        <a14:foregroundMark x1="9744" y1="93680" x2="9744" y2="93680"/>
                        <a14:foregroundMark x1="19489" y1="89219" x2="22843" y2="94610"/>
                        <a14:foregroundMark x1="31629" y1="93866" x2="31629" y2="93866"/>
                        <a14:foregroundMark x1="6230" y1="93123" x2="9585" y2="90335"/>
                        <a14:foregroundMark x1="32109" y1="95353" x2="32109" y2="95353"/>
                        <a14:foregroundMark x1="55911" y1="49257" x2="58626" y2="61524"/>
                        <a14:foregroundMark x1="58626" y1="61524" x2="58307" y2="78253"/>
                        <a14:foregroundMark x1="62780" y1="46283" x2="59265" y2="46283"/>
                        <a14:foregroundMark x1="62141" y1="84944" x2="64058" y2="92007"/>
                        <a14:foregroundMark x1="55751" y1="92193" x2="55751" y2="92193"/>
                        <a14:foregroundMark x1="83706" y1="47026" x2="86741" y2="71190"/>
                        <a14:foregroundMark x1="86741" y1="71190" x2="86581" y2="72491"/>
                        <a14:foregroundMark x1="91534" y1="51115" x2="92013" y2="51487"/>
                        <a14:foregroundMark x1="92013" y1="51487" x2="93930" y2="53903"/>
                        <a14:foregroundMark x1="95208" y1="53717" x2="95208" y2="53717"/>
                        <a14:foregroundMark x1="90096" y1="40892" x2="90096" y2="40892"/>
                        <a14:foregroundMark x1="72524" y1="71375" x2="78754" y2="71561"/>
                        <a14:foregroundMark x1="55112" y1="83829" x2="56390" y2="89219"/>
                        <a14:foregroundMark x1="82268" y1="90706" x2="84345" y2="89405"/>
                        <a14:foregroundMark x1="87540" y1="87546" x2="88658" y2="92193"/>
                        <a14:foregroundMark x1="79073" y1="91636" x2="81470" y2="91264"/>
                        <a14:foregroundMark x1="11342" y1="69888" x2="11502" y2="70818"/>
                        <a14:foregroundMark x1="11342" y1="69703" x2="11342" y2="69703"/>
                        <a14:foregroundMark x1="11022" y1="69145" x2="11182" y2="71190"/>
                        <a14:foregroundMark x1="82428" y1="65985" x2="84665" y2="77138"/>
                        <a14:foregroundMark x1="86422" y1="68959" x2="87859" y2="69703"/>
                        <a14:foregroundMark x1="81470" y1="72491" x2="81470" y2="72491"/>
                        <a14:foregroundMark x1="81470" y1="70446" x2="80511" y2="76952"/>
                        <a14:foregroundMark x1="79073" y1="69517" x2="79073" y2="69517"/>
                        <a14:foregroundMark x1="78914" y1="68401" x2="78754" y2="69145"/>
                        <a14:foregroundMark x1="87220" y1="42751" x2="87220" y2="42751"/>
                        <a14:foregroundMark x1="90895" y1="43309" x2="90895" y2="43309"/>
                        <a14:foregroundMark x1="90575" y1="46654" x2="90575" y2="46654"/>
                        <a14:foregroundMark x1="90256" y1="44238" x2="90256" y2="44238"/>
                        <a14:foregroundMark x1="90415" y1="45911" x2="90415" y2="45911"/>
                        <a14:foregroundMark x1="90415" y1="46097" x2="90415" y2="46097"/>
                        <a14:backgroundMark x1="28435" y1="42751" x2="28435" y2="42751"/>
                        <a14:backgroundMark x1="9425" y1="68030" x2="10529" y2="69197"/>
                        <a14:backgroundMark x1="9585" y1="66543" x2="10311" y2="69220"/>
                        <a14:backgroundMark x1="10824" y1="71227" x2="11022" y2="72305"/>
                        <a14:backgroundMark x1="24601" y1="70632" x2="24601" y2="70632"/>
                        <a14:backgroundMark x1="23962" y1="70260" x2="24441" y2="71561"/>
                        <a14:backgroundMark x1="53355" y1="64498" x2="53355" y2="64498"/>
                        <a14:backgroundMark x1="83546" y1="44981" x2="83546" y2="44981"/>
                        <a14:backgroundMark x1="81789" y1="45353" x2="81789" y2="45353"/>
                        <a14:backgroundMark x1="88339" y1="46097" x2="88339" y2="46097"/>
                        <a14:backgroundMark x1="90256" y1="45911" x2="90256" y2="45911"/>
                        <a14:backgroundMark x1="88179" y1="45911" x2="88179" y2="45911"/>
                        <a14:backgroundMark x1="90575" y1="43866" x2="90575" y2="43866"/>
                        <a14:backgroundMark x1="89776" y1="45353" x2="89936" y2="45911"/>
                        <a14:backgroundMark x1="90575" y1="46654" x2="90575" y2="46654"/>
                        <a14:backgroundMark x1="90096" y1="41264" x2="90096" y2="41264"/>
                        <a14:backgroundMark x1="91054" y1="39963" x2="91054" y2="39963"/>
                        <a14:backgroundMark x1="91054" y1="39963" x2="91534" y2="39963"/>
                        <a14:backgroundMark x1="89617" y1="41450" x2="89617" y2="414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716486" y="2518238"/>
            <a:ext cx="5049611" cy="43397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B66152A-D6BE-F8D1-7541-E9DE765C2820}"/>
              </a:ext>
            </a:extLst>
          </p:cNvPr>
          <p:cNvPicPr>
            <a:picLocks noChangeAspect="1"/>
          </p:cNvPicPr>
          <p:nvPr/>
        </p:nvPicPr>
        <p:blipFill>
          <a:blip r:embed="rId5"/>
          <a:stretch>
            <a:fillRect/>
          </a:stretch>
        </p:blipFill>
        <p:spPr>
          <a:xfrm>
            <a:off x="4413679" y="1660306"/>
            <a:ext cx="4755292" cy="2127688"/>
          </a:xfrm>
          <a:prstGeom prst="rect">
            <a:avLst/>
          </a:prstGeom>
        </p:spPr>
      </p:pic>
    </p:spTree>
    <p:extLst>
      <p:ext uri="{BB962C8B-B14F-4D97-AF65-F5344CB8AC3E}">
        <p14:creationId xmlns:p14="http://schemas.microsoft.com/office/powerpoint/2010/main" val="39646780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3D4A17D6-85EC-FD8E-85A1-DEADA6959276}"/>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1" i="0" u="none" strike="noStrike" kern="1200" cap="none" spc="0" normalizeH="0" baseline="0" noProof="0" dirty="0">
                <a:ln>
                  <a:noFill/>
                </a:ln>
                <a:solidFill>
                  <a:prstClr val="white"/>
                </a:solidFill>
                <a:effectLst/>
                <a:uLnTx/>
                <a:uFillTx/>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43884A4C-66FB-31DD-3362-9E7B63267EB8}"/>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936ADBF9-5AF9-095C-945D-B352561F91BC}"/>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5" name="TextBox 4">
            <a:extLst>
              <a:ext uri="{FF2B5EF4-FFF2-40B4-BE49-F238E27FC236}">
                <a16:creationId xmlns:a16="http://schemas.microsoft.com/office/drawing/2014/main" id="{1DE45A50-11FE-FBDD-925F-A8F0F3A57C09}"/>
              </a:ext>
            </a:extLst>
          </p:cNvPr>
          <p:cNvSpPr txBox="1"/>
          <p:nvPr/>
        </p:nvSpPr>
        <p:spPr>
          <a:xfrm>
            <a:off x="3542988" y="815972"/>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ea typeface="+mn-ea"/>
                <a:cs typeface="+mn-cs"/>
              </a:rPr>
              <a:t>Phần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ea typeface="+mn-ea"/>
                <a:cs typeface="+mn-cs"/>
              </a:rPr>
              <a:t>nhận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00B050"/>
                </a:solidFill>
                <a:effectLst/>
                <a:uLnTx/>
                <a:uFillTx/>
                <a:ea typeface="+mn-ea"/>
                <a:cs typeface="+mn-cs"/>
              </a:rPr>
              <a:t>xét</a:t>
            </a:r>
            <a:r>
              <a:rPr kumimoji="0" lang="en-US" sz="4400" b="1" i="0" u="none" strike="noStrike" kern="1200" cap="none" spc="300" normalizeH="0" baseline="0" noProof="0" dirty="0">
                <a:ln>
                  <a:noFill/>
                </a:ln>
                <a:solidFill>
                  <a:srgbClr val="00B0F0"/>
                </a:solidFill>
                <a:effectLst/>
                <a:uLnTx/>
                <a:uFillTx/>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FF0000"/>
                </a:solidFill>
                <a:effectLst/>
                <a:uLnTx/>
                <a:uFillTx/>
                <a:ea typeface="+mn-ea"/>
                <a:cs typeface="+mn-cs"/>
              </a:rPr>
              <a:t>Giáo</a:t>
            </a: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7030A0"/>
                </a:solidFill>
                <a:effectLst/>
                <a:uLnTx/>
                <a:uFillTx/>
                <a:ea typeface="+mn-ea"/>
                <a:cs typeface="+mn-cs"/>
              </a:rPr>
              <a:t>viên</a:t>
            </a:r>
            <a:endParaRPr kumimoji="0" lang="en-US" sz="4400" b="1" i="0" u="none" strike="noStrike" kern="1200" cap="none" spc="300" normalizeH="0" baseline="0" noProof="0" dirty="0">
              <a:ln>
                <a:noFill/>
              </a:ln>
              <a:solidFill>
                <a:srgbClr val="7030A0"/>
              </a:solidFill>
              <a:effectLst/>
              <a:uLnTx/>
              <a:uFillTx/>
              <a:ea typeface="+mn-ea"/>
              <a:cs typeface="+mn-cs"/>
            </a:endParaRPr>
          </a:p>
        </p:txBody>
      </p:sp>
      <p:pic>
        <p:nvPicPr>
          <p:cNvPr id="6" name="Picture 14" descr="Cute cactus illustration - seamless pattern">
            <a:extLst>
              <a:ext uri="{FF2B5EF4-FFF2-40B4-BE49-F238E27FC236}">
                <a16:creationId xmlns:a16="http://schemas.microsoft.com/office/drawing/2014/main" id="{12984EB3-3CA9-2A54-ACCC-E8105579A2D0}"/>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733BD4-FD48-8497-2C2E-01C7F42E7A2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Tree>
    <p:extLst>
      <p:ext uri="{BB962C8B-B14F-4D97-AF65-F5344CB8AC3E}">
        <p14:creationId xmlns:p14="http://schemas.microsoft.com/office/powerpoint/2010/main" val="35533452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C0AF3AB2-B4F0-6AC2-4F67-23818E1EEFD0}"/>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C75EABE1-56D0-99AB-AFFC-1216FD9336C7}"/>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061E8347-44D5-F9BE-E990-A125A9C8357A}"/>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pic>
        <p:nvPicPr>
          <p:cNvPr id="6" name="Picture 10">
            <a:extLst>
              <a:ext uri="{FF2B5EF4-FFF2-40B4-BE49-F238E27FC236}">
                <a16:creationId xmlns:a16="http://schemas.microsoft.com/office/drawing/2014/main" id="{3AA44843-7E71-858B-9B56-EFDA8ACFE4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7" name="Picture 11">
            <a:extLst>
              <a:ext uri="{FF2B5EF4-FFF2-40B4-BE49-F238E27FC236}">
                <a16:creationId xmlns:a16="http://schemas.microsoft.com/office/drawing/2014/main" id="{6C27903E-040B-4E52-E492-43507ACFF9D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8" name="Group 12">
            <a:extLst>
              <a:ext uri="{FF2B5EF4-FFF2-40B4-BE49-F238E27FC236}">
                <a16:creationId xmlns:a16="http://schemas.microsoft.com/office/drawing/2014/main" id="{F35C9237-F046-8A47-9A39-5D2F845BAC34}"/>
              </a:ext>
            </a:extLst>
          </p:cNvPr>
          <p:cNvGrpSpPr/>
          <p:nvPr/>
        </p:nvGrpSpPr>
        <p:grpSpPr>
          <a:xfrm>
            <a:off x="0" y="1"/>
            <a:ext cx="12192000" cy="300351"/>
            <a:chOff x="0" y="0"/>
            <a:chExt cx="6186311" cy="152400"/>
          </a:xfrm>
          <a:solidFill>
            <a:schemeClr val="bg1"/>
          </a:solidFill>
        </p:grpSpPr>
        <p:sp>
          <p:nvSpPr>
            <p:cNvPr id="9" name="Freeform 13">
              <a:extLst>
                <a:ext uri="{FF2B5EF4-FFF2-40B4-BE49-F238E27FC236}">
                  <a16:creationId xmlns:a16="http://schemas.microsoft.com/office/drawing/2014/main" id="{249FD8AF-C3D5-52FD-18FF-159785CCDC3B}"/>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10" name="Group 14">
            <a:extLst>
              <a:ext uri="{FF2B5EF4-FFF2-40B4-BE49-F238E27FC236}">
                <a16:creationId xmlns:a16="http://schemas.microsoft.com/office/drawing/2014/main" id="{FA433F8D-CE67-8258-5DFC-003A8ADFE688}"/>
              </a:ext>
            </a:extLst>
          </p:cNvPr>
          <p:cNvGrpSpPr/>
          <p:nvPr/>
        </p:nvGrpSpPr>
        <p:grpSpPr>
          <a:xfrm rot="-5400000">
            <a:off x="-2038357" y="2053899"/>
            <a:ext cx="4377064" cy="300351"/>
            <a:chOff x="0" y="0"/>
            <a:chExt cx="2220955" cy="152400"/>
          </a:xfrm>
          <a:solidFill>
            <a:schemeClr val="bg1"/>
          </a:solidFill>
        </p:grpSpPr>
        <p:sp>
          <p:nvSpPr>
            <p:cNvPr id="11" name="Freeform 15">
              <a:extLst>
                <a:ext uri="{FF2B5EF4-FFF2-40B4-BE49-F238E27FC236}">
                  <a16:creationId xmlns:a16="http://schemas.microsoft.com/office/drawing/2014/main" id="{D15C78FC-4B20-3D16-E415-291BB17FF83C}"/>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12" name="Group 16">
            <a:extLst>
              <a:ext uri="{FF2B5EF4-FFF2-40B4-BE49-F238E27FC236}">
                <a16:creationId xmlns:a16="http://schemas.microsoft.com/office/drawing/2014/main" id="{E803BD2A-1E14-6D4D-36BF-345F8167E470}"/>
              </a:ext>
            </a:extLst>
          </p:cNvPr>
          <p:cNvGrpSpPr/>
          <p:nvPr/>
        </p:nvGrpSpPr>
        <p:grpSpPr>
          <a:xfrm rot="-5400000">
            <a:off x="9853293" y="2046129"/>
            <a:ext cx="4377064" cy="300351"/>
            <a:chOff x="0" y="0"/>
            <a:chExt cx="2220955" cy="152400"/>
          </a:xfrm>
          <a:solidFill>
            <a:schemeClr val="bg1"/>
          </a:solidFill>
        </p:grpSpPr>
        <p:sp>
          <p:nvSpPr>
            <p:cNvPr id="13" name="Freeform 17">
              <a:extLst>
                <a:ext uri="{FF2B5EF4-FFF2-40B4-BE49-F238E27FC236}">
                  <a16:creationId xmlns:a16="http://schemas.microsoft.com/office/drawing/2014/main" id="{F60E87CC-D4D8-0AAC-5A53-13B8ED29CF5B}"/>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pic>
        <p:nvPicPr>
          <p:cNvPr id="14" name="Picture 18">
            <a:extLst>
              <a:ext uri="{FF2B5EF4-FFF2-40B4-BE49-F238E27FC236}">
                <a16:creationId xmlns:a16="http://schemas.microsoft.com/office/drawing/2014/main" id="{F8AD426B-E9B0-16CB-B673-5239FE9D3E7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87691" y="2257291"/>
            <a:ext cx="1423035" cy="2743200"/>
          </a:xfrm>
          <a:prstGeom prst="rect">
            <a:avLst/>
          </a:prstGeom>
        </p:spPr>
      </p:pic>
      <p:sp>
        <p:nvSpPr>
          <p:cNvPr id="16" name="Speech Bubble: Oval 15">
            <a:extLst>
              <a:ext uri="{FF2B5EF4-FFF2-40B4-BE49-F238E27FC236}">
                <a16:creationId xmlns:a16="http://schemas.microsoft.com/office/drawing/2014/main" id="{93CF9E5C-26AF-98D0-B56E-A169EA1B4D23}"/>
              </a:ext>
            </a:extLst>
          </p:cNvPr>
          <p:cNvSpPr/>
          <p:nvPr/>
        </p:nvSpPr>
        <p:spPr>
          <a:xfrm>
            <a:off x="110252" y="158414"/>
            <a:ext cx="3949653" cy="2037645"/>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ea typeface="+mn-ea"/>
              <a:cs typeface="+mn-cs"/>
            </a:endParaRPr>
          </a:p>
        </p:txBody>
      </p:sp>
      <p:sp>
        <p:nvSpPr>
          <p:cNvPr id="17" name="TextBox 16">
            <a:extLst>
              <a:ext uri="{FF2B5EF4-FFF2-40B4-BE49-F238E27FC236}">
                <a16:creationId xmlns:a16="http://schemas.microsoft.com/office/drawing/2014/main" id="{AE6E0F3A-05E6-D3DE-A469-A56922A37C02}"/>
              </a:ext>
            </a:extLst>
          </p:cNvPr>
          <p:cNvSpPr txBox="1"/>
          <p:nvPr/>
        </p:nvSpPr>
        <p:spPr>
          <a:xfrm>
            <a:off x="207170" y="517232"/>
            <a:ext cx="3643164"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sp>
        <p:nvSpPr>
          <p:cNvPr id="18" name="Speech Bubble: Oval 17">
            <a:extLst>
              <a:ext uri="{FF2B5EF4-FFF2-40B4-BE49-F238E27FC236}">
                <a16:creationId xmlns:a16="http://schemas.microsoft.com/office/drawing/2014/main" id="{FEF23F96-6AE0-33F2-DEE6-3C421F2BE4B9}"/>
              </a:ext>
            </a:extLst>
          </p:cNvPr>
          <p:cNvSpPr/>
          <p:nvPr/>
        </p:nvSpPr>
        <p:spPr>
          <a:xfrm>
            <a:off x="8467231" y="372315"/>
            <a:ext cx="3717851" cy="2037645"/>
          </a:xfrm>
          <a:prstGeom prst="wedgeEllipseCallout">
            <a:avLst>
              <a:gd name="adj1" fmla="val -15107"/>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trưởng</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báo</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cáo</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kết</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quả</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học</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tập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của</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lớp</a:t>
            </a:r>
            <a:r>
              <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rPr>
              <a:t> trong </a:t>
            </a:r>
            <a:r>
              <a:rPr kumimoji="0" lang="vi-VN" sz="2800" b="1" i="0" u="none" strike="noStrike" kern="1200" cap="none" spc="0" normalizeH="0" baseline="0" noProof="0" dirty="0" err="1">
                <a:ln>
                  <a:noFill/>
                </a:ln>
                <a:solidFill>
                  <a:prstClr val="black"/>
                </a:solidFill>
                <a:effectLst/>
                <a:uLnTx/>
                <a:uFillTx/>
                <a:ea typeface="+mn-ea"/>
                <a:cs typeface="Calibri" panose="020F0502020204030204" pitchFamily="34" charset="0"/>
              </a:rPr>
              <a:t>tuần</a:t>
            </a:r>
            <a:endParaRPr kumimoji="0" lang="vi-VN" sz="2800" b="1" i="0" u="none" strike="noStrike" kern="1200" cap="none" spc="0" normalizeH="0" baseline="0" noProof="0" dirty="0">
              <a:ln>
                <a:noFill/>
              </a:ln>
              <a:solidFill>
                <a:prstClr val="black"/>
              </a:solidFill>
              <a:effectLst/>
              <a:uLnTx/>
              <a:uFillTx/>
              <a:ea typeface="+mn-ea"/>
              <a:cs typeface="Calibri" panose="020F0502020204030204" pitchFamily="34" charset="0"/>
            </a:endParaRPr>
          </a:p>
        </p:txBody>
      </p:sp>
      <p:pic>
        <p:nvPicPr>
          <p:cNvPr id="21" name="Picture 2" descr="Premium Vector | Happy cute kid boy learning in school">
            <a:extLst>
              <a:ext uri="{FF2B5EF4-FFF2-40B4-BE49-F238E27FC236}">
                <a16:creationId xmlns:a16="http://schemas.microsoft.com/office/drawing/2014/main" id="{F009E167-1AD6-93DE-32D8-979F8E389E5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540667" y="1541087"/>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94AF18-04C1-1DD1-C884-CD7D7EE7CE63}"/>
              </a:ext>
            </a:extLst>
          </p:cNvPr>
          <p:cNvSpPr txBox="1"/>
          <p:nvPr/>
        </p:nvSpPr>
        <p:spPr>
          <a:xfrm>
            <a:off x="3828448" y="2450889"/>
            <a:ext cx="225173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ea typeface="+mn-ea"/>
                <a:cs typeface="+mn-cs"/>
              </a:rPr>
              <a:t>Phần</a:t>
            </a:r>
            <a:r>
              <a:rPr kumimoji="0" lang="en-US" sz="4400" b="0" i="0" u="none" strike="noStrike" kern="1200" cap="none" spc="0" normalizeH="0" baseline="0" noProof="0" dirty="0">
                <a:ln>
                  <a:noFill/>
                </a:ln>
                <a:solidFill>
                  <a:prstClr val="black"/>
                </a:solidFill>
                <a:effectLst/>
                <a:uLnTx/>
                <a:uFillTx/>
                <a:ea typeface="+mn-ea"/>
                <a:cs typeface="+mn-cs"/>
              </a:rPr>
              <a:t>  </a:t>
            </a:r>
            <a:r>
              <a:rPr kumimoji="0" lang="en-US" sz="4400" b="0" i="0" u="none" strike="noStrike" kern="1200" cap="none" spc="0" normalizeH="0" baseline="0" noProof="0" dirty="0" err="1">
                <a:ln>
                  <a:noFill/>
                </a:ln>
                <a:solidFill>
                  <a:prstClr val="black"/>
                </a:solidFill>
                <a:effectLst/>
                <a:uLnTx/>
                <a:uFillTx/>
                <a:ea typeface="+mn-ea"/>
                <a:cs typeface="+mn-cs"/>
              </a:rPr>
              <a:t>việc</a:t>
            </a:r>
            <a:r>
              <a:rPr kumimoji="0" lang="en-US" sz="4400" b="0" i="0" u="none" strike="noStrike" kern="1200" cap="none" spc="0" normalizeH="0" baseline="0" noProof="0" dirty="0">
                <a:ln>
                  <a:noFill/>
                </a:ln>
                <a:solidFill>
                  <a:prstClr val="black"/>
                </a:solidFill>
                <a:effectLst/>
                <a:uLnTx/>
                <a:uFillTx/>
                <a:ea typeface="+mn-ea"/>
                <a:cs typeface="+mn-cs"/>
              </a:rPr>
              <a:t> ban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ea typeface="+mn-ea"/>
                <a:cs typeface="+mn-cs"/>
              </a:rPr>
              <a:t>sự</a:t>
            </a:r>
            <a:endParaRPr kumimoji="0" lang="en-US" sz="4400" b="0" i="0" u="none" strike="noStrike" kern="1200" cap="none" spc="0" normalizeH="0" baseline="0" noProof="0" dirty="0">
              <a:ln>
                <a:noFill/>
              </a:ln>
              <a:solidFill>
                <a:prstClr val="black"/>
              </a:solidFill>
              <a:effectLst/>
              <a:uLnTx/>
              <a:uFillTx/>
              <a:ea typeface="+mn-ea"/>
              <a:cs typeface="+mn-cs"/>
            </a:endParaRPr>
          </a:p>
        </p:txBody>
      </p:sp>
      <p:sp>
        <p:nvSpPr>
          <p:cNvPr id="23" name="TextBox 22">
            <a:extLst>
              <a:ext uri="{FF2B5EF4-FFF2-40B4-BE49-F238E27FC236}">
                <a16:creationId xmlns:a16="http://schemas.microsoft.com/office/drawing/2014/main" id="{9BE62AC3-7E9F-EFA6-1189-D209C4695762}"/>
              </a:ext>
            </a:extLst>
          </p:cNvPr>
          <p:cNvSpPr txBox="1"/>
          <p:nvPr/>
        </p:nvSpPr>
        <p:spPr>
          <a:xfrm>
            <a:off x="6215494" y="2474152"/>
            <a:ext cx="2251737"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ea typeface="+mn-ea"/>
                <a:cs typeface="+mn-cs"/>
              </a:rPr>
              <a:t>làm  của cán lớp</a:t>
            </a:r>
          </a:p>
        </p:txBody>
      </p:sp>
    </p:spTree>
    <p:extLst>
      <p:ext uri="{BB962C8B-B14F-4D97-AF65-F5344CB8AC3E}">
        <p14:creationId xmlns:p14="http://schemas.microsoft.com/office/powerpoint/2010/main" val="933125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ppt_x"/>
                                          </p:val>
                                        </p:tav>
                                        <p:tav tm="100000">
                                          <p:val>
                                            <p:strVal val="#ppt_x"/>
                                          </p:val>
                                        </p:tav>
                                      </p:tavLst>
                                    </p:anim>
                                    <p:anim calcmode="lin" valueType="num">
                                      <p:cBhvr additive="base">
                                        <p:cTn id="11" dur="500" fill="hold"/>
                                        <p:tgtEl>
                                          <p:spTgt spid="17"/>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additive="base">
                                        <p:cTn id="14" dur="500" fill="hold"/>
                                        <p:tgtEl>
                                          <p:spTgt spid="16"/>
                                        </p:tgtEl>
                                        <p:attrNameLst>
                                          <p:attrName>ppt_x</p:attrName>
                                        </p:attrNameLst>
                                      </p:cBhvr>
                                      <p:tavLst>
                                        <p:tav tm="0">
                                          <p:val>
                                            <p:strVal val="#ppt_x"/>
                                          </p:val>
                                        </p:tav>
                                        <p:tav tm="100000">
                                          <p:val>
                                            <p:strVal val="#ppt_x"/>
                                          </p:val>
                                        </p:tav>
                                      </p:tavLst>
                                    </p:anim>
                                    <p:anim calcmode="lin" valueType="num">
                                      <p:cBhvr additive="base">
                                        <p:cTn id="1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down)">
                                      <p:cBhvr>
                                        <p:cTn id="20" dur="580">
                                          <p:stCondLst>
                                            <p:cond delay="0"/>
                                          </p:stCondLst>
                                        </p:cTn>
                                        <p:tgtEl>
                                          <p:spTgt spid="22"/>
                                        </p:tgtEl>
                                      </p:cBhvr>
                                    </p:animEffect>
                                    <p:anim calcmode="lin" valueType="num">
                                      <p:cBhvr>
                                        <p:cTn id="21"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6" dur="26">
                                          <p:stCondLst>
                                            <p:cond delay="650"/>
                                          </p:stCondLst>
                                        </p:cTn>
                                        <p:tgtEl>
                                          <p:spTgt spid="22"/>
                                        </p:tgtEl>
                                      </p:cBhvr>
                                      <p:to x="100000" y="60000"/>
                                    </p:animScale>
                                    <p:animScale>
                                      <p:cBhvr>
                                        <p:cTn id="27" dur="166" decel="50000">
                                          <p:stCondLst>
                                            <p:cond delay="676"/>
                                          </p:stCondLst>
                                        </p:cTn>
                                        <p:tgtEl>
                                          <p:spTgt spid="22"/>
                                        </p:tgtEl>
                                      </p:cBhvr>
                                      <p:to x="100000" y="100000"/>
                                    </p:animScale>
                                    <p:animScale>
                                      <p:cBhvr>
                                        <p:cTn id="28" dur="26">
                                          <p:stCondLst>
                                            <p:cond delay="1312"/>
                                          </p:stCondLst>
                                        </p:cTn>
                                        <p:tgtEl>
                                          <p:spTgt spid="22"/>
                                        </p:tgtEl>
                                      </p:cBhvr>
                                      <p:to x="100000" y="80000"/>
                                    </p:animScale>
                                    <p:animScale>
                                      <p:cBhvr>
                                        <p:cTn id="29" dur="166" decel="50000">
                                          <p:stCondLst>
                                            <p:cond delay="1338"/>
                                          </p:stCondLst>
                                        </p:cTn>
                                        <p:tgtEl>
                                          <p:spTgt spid="22"/>
                                        </p:tgtEl>
                                      </p:cBhvr>
                                      <p:to x="100000" y="100000"/>
                                    </p:animScale>
                                    <p:animScale>
                                      <p:cBhvr>
                                        <p:cTn id="30" dur="26">
                                          <p:stCondLst>
                                            <p:cond delay="1642"/>
                                          </p:stCondLst>
                                        </p:cTn>
                                        <p:tgtEl>
                                          <p:spTgt spid="22"/>
                                        </p:tgtEl>
                                      </p:cBhvr>
                                      <p:to x="100000" y="90000"/>
                                    </p:animScale>
                                    <p:animScale>
                                      <p:cBhvr>
                                        <p:cTn id="31" dur="166" decel="50000">
                                          <p:stCondLst>
                                            <p:cond delay="1668"/>
                                          </p:stCondLst>
                                        </p:cTn>
                                        <p:tgtEl>
                                          <p:spTgt spid="22"/>
                                        </p:tgtEl>
                                      </p:cBhvr>
                                      <p:to x="100000" y="100000"/>
                                    </p:animScale>
                                    <p:animScale>
                                      <p:cBhvr>
                                        <p:cTn id="32" dur="26">
                                          <p:stCondLst>
                                            <p:cond delay="1808"/>
                                          </p:stCondLst>
                                        </p:cTn>
                                        <p:tgtEl>
                                          <p:spTgt spid="22"/>
                                        </p:tgtEl>
                                      </p:cBhvr>
                                      <p:to x="100000" y="95000"/>
                                    </p:animScale>
                                    <p:animScale>
                                      <p:cBhvr>
                                        <p:cTn id="33" dur="166" decel="50000">
                                          <p:stCondLst>
                                            <p:cond delay="1834"/>
                                          </p:stCondLst>
                                        </p:cTn>
                                        <p:tgtEl>
                                          <p:spTgt spid="22"/>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down)">
                                      <p:cBhvr>
                                        <p:cTn id="38" dur="580">
                                          <p:stCondLst>
                                            <p:cond delay="0"/>
                                          </p:stCondLst>
                                        </p:cTn>
                                        <p:tgtEl>
                                          <p:spTgt spid="23"/>
                                        </p:tgtEl>
                                      </p:cBhvr>
                                    </p:animEffect>
                                    <p:anim calcmode="lin" valueType="num">
                                      <p:cBhvr>
                                        <p:cTn id="39"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44" dur="26">
                                          <p:stCondLst>
                                            <p:cond delay="650"/>
                                          </p:stCondLst>
                                        </p:cTn>
                                        <p:tgtEl>
                                          <p:spTgt spid="23"/>
                                        </p:tgtEl>
                                      </p:cBhvr>
                                      <p:to x="100000" y="60000"/>
                                    </p:animScale>
                                    <p:animScale>
                                      <p:cBhvr>
                                        <p:cTn id="45" dur="166" decel="50000">
                                          <p:stCondLst>
                                            <p:cond delay="676"/>
                                          </p:stCondLst>
                                        </p:cTn>
                                        <p:tgtEl>
                                          <p:spTgt spid="23"/>
                                        </p:tgtEl>
                                      </p:cBhvr>
                                      <p:to x="100000" y="100000"/>
                                    </p:animScale>
                                    <p:animScale>
                                      <p:cBhvr>
                                        <p:cTn id="46" dur="26">
                                          <p:stCondLst>
                                            <p:cond delay="1312"/>
                                          </p:stCondLst>
                                        </p:cTn>
                                        <p:tgtEl>
                                          <p:spTgt spid="23"/>
                                        </p:tgtEl>
                                      </p:cBhvr>
                                      <p:to x="100000" y="80000"/>
                                    </p:animScale>
                                    <p:animScale>
                                      <p:cBhvr>
                                        <p:cTn id="47" dur="166" decel="50000">
                                          <p:stCondLst>
                                            <p:cond delay="1338"/>
                                          </p:stCondLst>
                                        </p:cTn>
                                        <p:tgtEl>
                                          <p:spTgt spid="23"/>
                                        </p:tgtEl>
                                      </p:cBhvr>
                                      <p:to x="100000" y="100000"/>
                                    </p:animScale>
                                    <p:animScale>
                                      <p:cBhvr>
                                        <p:cTn id="48" dur="26">
                                          <p:stCondLst>
                                            <p:cond delay="1642"/>
                                          </p:stCondLst>
                                        </p:cTn>
                                        <p:tgtEl>
                                          <p:spTgt spid="23"/>
                                        </p:tgtEl>
                                      </p:cBhvr>
                                      <p:to x="100000" y="90000"/>
                                    </p:animScale>
                                    <p:animScale>
                                      <p:cBhvr>
                                        <p:cTn id="49" dur="166" decel="50000">
                                          <p:stCondLst>
                                            <p:cond delay="1668"/>
                                          </p:stCondLst>
                                        </p:cTn>
                                        <p:tgtEl>
                                          <p:spTgt spid="23"/>
                                        </p:tgtEl>
                                      </p:cBhvr>
                                      <p:to x="100000" y="100000"/>
                                    </p:animScale>
                                    <p:animScale>
                                      <p:cBhvr>
                                        <p:cTn id="50" dur="26">
                                          <p:stCondLst>
                                            <p:cond delay="1808"/>
                                          </p:stCondLst>
                                        </p:cTn>
                                        <p:tgtEl>
                                          <p:spTgt spid="23"/>
                                        </p:tgtEl>
                                      </p:cBhvr>
                                      <p:to x="100000" y="95000"/>
                                    </p:animScale>
                                    <p:animScale>
                                      <p:cBhvr>
                                        <p:cTn id="51"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8" grpId="0" animBg="1"/>
      <p:bldP spid="22" grpId="0"/>
      <p:bldP spid="2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óng sự quy trình làm Gốm Bát Tràng">
            <a:hlinkClick r:id="" action="ppaction://media"/>
            <a:extLst>
              <a:ext uri="{FF2B5EF4-FFF2-40B4-BE49-F238E27FC236}">
                <a16:creationId xmlns:a16="http://schemas.microsoft.com/office/drawing/2014/main" id="{F3DF912B-20CB-BAA4-0A69-1B7ACFE62B5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852601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48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25191D4B-13AF-6D46-05B2-7F7A2E13A730}"/>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FA854863-9114-9821-FF1E-D375D1C5F470}"/>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32992D6B-B1BE-5B48-8CFF-3EEAE4EB3571}"/>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5" name="TextBox 4">
            <a:extLst>
              <a:ext uri="{FF2B5EF4-FFF2-40B4-BE49-F238E27FC236}">
                <a16:creationId xmlns:a16="http://schemas.microsoft.com/office/drawing/2014/main" id="{D427FAEE-9599-4641-B98A-006E41E2CAEE}"/>
              </a:ext>
            </a:extLst>
          </p:cNvPr>
          <p:cNvSpPr txBox="1"/>
          <p:nvPr/>
        </p:nvSpPr>
        <p:spPr>
          <a:xfrm>
            <a:off x="3542988" y="815972"/>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ea typeface="+mn-ea"/>
                <a:cs typeface="+mn-cs"/>
              </a:rPr>
              <a:t>Phần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ea typeface="+mn-ea"/>
                <a:cs typeface="+mn-cs"/>
              </a:rPr>
              <a:t>nhận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00B050"/>
                </a:solidFill>
                <a:effectLst/>
                <a:uLnTx/>
                <a:uFillTx/>
                <a:ea typeface="+mn-ea"/>
                <a:cs typeface="+mn-cs"/>
              </a:rPr>
              <a:t>xét</a:t>
            </a:r>
            <a:r>
              <a:rPr kumimoji="0" lang="en-US" sz="4400" b="1" i="0" u="none" strike="noStrike" kern="1200" cap="none" spc="300" normalizeH="0" baseline="0" noProof="0" dirty="0">
                <a:ln>
                  <a:noFill/>
                </a:ln>
                <a:solidFill>
                  <a:srgbClr val="00B0F0"/>
                </a:solidFill>
                <a:effectLst/>
                <a:uLnTx/>
                <a:uFillTx/>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FF0000"/>
                </a:solidFill>
                <a:effectLst/>
                <a:uLnTx/>
                <a:uFillTx/>
                <a:ea typeface="+mn-ea"/>
                <a:cs typeface="+mn-cs"/>
              </a:rPr>
              <a:t>Giáo</a:t>
            </a: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7030A0"/>
                </a:solidFill>
                <a:effectLst/>
                <a:uLnTx/>
                <a:uFillTx/>
                <a:ea typeface="+mn-ea"/>
                <a:cs typeface="+mn-cs"/>
              </a:rPr>
              <a:t>viên</a:t>
            </a:r>
            <a:endParaRPr kumimoji="0" lang="en-US" sz="4400" b="1" i="0" u="none" strike="noStrike" kern="1200" cap="none" spc="300" normalizeH="0" baseline="0" noProof="0" dirty="0">
              <a:ln>
                <a:noFill/>
              </a:ln>
              <a:solidFill>
                <a:srgbClr val="7030A0"/>
              </a:solidFill>
              <a:effectLst/>
              <a:uLnTx/>
              <a:uFillTx/>
              <a:ea typeface="+mn-ea"/>
              <a:cs typeface="+mn-cs"/>
            </a:endParaRPr>
          </a:p>
        </p:txBody>
      </p:sp>
      <p:pic>
        <p:nvPicPr>
          <p:cNvPr id="6" name="Picture 14" descr="Cute cactus illustration - seamless pattern">
            <a:extLst>
              <a:ext uri="{FF2B5EF4-FFF2-40B4-BE49-F238E27FC236}">
                <a16:creationId xmlns:a16="http://schemas.microsoft.com/office/drawing/2014/main" id="{C50B1956-7CD7-1E1A-6305-9DA39CF3A00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806E11-4EF1-01F6-55FE-6F765DA1C16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1FB8A3E7-C197-59AD-1CC6-AE7EF41DB023}"/>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ea typeface="+mn-ea"/>
                <a:cs typeface="Calibri" panose="020F0502020204030204" pitchFamily="34" charset="0"/>
              </a:rPr>
              <a:t>Ưu điểm:</a:t>
            </a:r>
          </a:p>
        </p:txBody>
      </p:sp>
    </p:spTree>
    <p:extLst>
      <p:ext uri="{BB962C8B-B14F-4D97-AF65-F5344CB8AC3E}">
        <p14:creationId xmlns:p14="http://schemas.microsoft.com/office/powerpoint/2010/main" val="212274756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sp>
        <p:nvSpPr>
          <p:cNvPr id="2" name="文本框 43">
            <a:extLst>
              <a:ext uri="{FF2B5EF4-FFF2-40B4-BE49-F238E27FC236}">
                <a16:creationId xmlns:a16="http://schemas.microsoft.com/office/drawing/2014/main" id="{B3E0554F-4B73-D9F1-73BD-98ED93208038}"/>
              </a:ext>
            </a:extLst>
          </p:cNvPr>
          <p:cNvSpPr txBox="1"/>
          <p:nvPr/>
        </p:nvSpPr>
        <p:spPr>
          <a:xfrm>
            <a:off x="6321544" y="3690347"/>
            <a:ext cx="4602609" cy="398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790"/>
              </a:spcBef>
              <a:spcAft>
                <a:spcPts val="0"/>
              </a:spcAft>
              <a:buClrTx/>
              <a:buSzTx/>
              <a:buFontTx/>
              <a:buNone/>
              <a:tabLst/>
              <a:defRPr/>
            </a:pPr>
            <a:r>
              <a:rPr kumimoji="0" lang="zh-CN" altLang="en-US" sz="2000" b="0" i="0" u="none" strike="noStrike" kern="1200" cap="none" spc="0" normalizeH="0" baseline="0" noProof="0" dirty="0">
                <a:ln>
                  <a:noFill/>
                </a:ln>
                <a:solidFill>
                  <a:prstClr val="white"/>
                </a:solidFill>
                <a:effectLst/>
                <a:uLnTx/>
                <a:uFillTx/>
                <a:ea typeface="字魂59号-创粗黑" panose="00000500000000000000" pitchFamily="2" charset="-122"/>
                <a:cs typeface="+mn-ea"/>
                <a:sym typeface="字魂59号-创粗黑" panose="00000500000000000000" pitchFamily="2" charset="-122"/>
              </a:rPr>
              <a:t>输入替换内容</a:t>
            </a:r>
          </a:p>
        </p:txBody>
      </p:sp>
      <p:pic>
        <p:nvPicPr>
          <p:cNvPr id="3" name="Picture 4">
            <a:extLst>
              <a:ext uri="{FF2B5EF4-FFF2-40B4-BE49-F238E27FC236}">
                <a16:creationId xmlns:a16="http://schemas.microsoft.com/office/drawing/2014/main" id="{01F40B02-D9FD-B48A-43F8-F48DFC69DDBA}"/>
              </a:ext>
            </a:extLst>
          </p:cNvPr>
          <p:cNvPicPr>
            <a:picLocks noChangeAspect="1"/>
          </p:cNvPicPr>
          <p:nvPr/>
        </p:nvPicPr>
        <p:blipFill>
          <a:blip r:embed="rId2"/>
          <a:srcRect/>
          <a:stretch>
            <a:fillRect/>
          </a:stretch>
        </p:blipFill>
        <p:spPr>
          <a:xfrm>
            <a:off x="-16047" y="4595477"/>
            <a:ext cx="12196057" cy="2317251"/>
          </a:xfrm>
          <a:prstGeom prst="rect">
            <a:avLst/>
          </a:prstGeom>
        </p:spPr>
      </p:pic>
      <p:pic>
        <p:nvPicPr>
          <p:cNvPr id="4" name="Picture 3">
            <a:extLst>
              <a:ext uri="{FF2B5EF4-FFF2-40B4-BE49-F238E27FC236}">
                <a16:creationId xmlns:a16="http://schemas.microsoft.com/office/drawing/2014/main" id="{6A11CA51-2D05-2F9A-F24B-3B6A8BA900E6}"/>
              </a:ext>
            </a:extLst>
          </p:cNvPr>
          <p:cNvPicPr>
            <a:picLocks noChangeAspect="1"/>
          </p:cNvPicPr>
          <p:nvPr/>
        </p:nvPicPr>
        <p:blipFill rotWithShape="1">
          <a:blip r:embed="rId3">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5" name="TextBox 4">
            <a:extLst>
              <a:ext uri="{FF2B5EF4-FFF2-40B4-BE49-F238E27FC236}">
                <a16:creationId xmlns:a16="http://schemas.microsoft.com/office/drawing/2014/main" id="{B9BEC297-02CC-4177-A3B3-5814CAA42EBB}"/>
              </a:ext>
            </a:extLst>
          </p:cNvPr>
          <p:cNvSpPr txBox="1"/>
          <p:nvPr/>
        </p:nvSpPr>
        <p:spPr>
          <a:xfrm>
            <a:off x="3542988" y="815972"/>
            <a:ext cx="4897495" cy="1446550"/>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dirty="0" err="1">
                <a:ln>
                  <a:noFill/>
                </a:ln>
                <a:solidFill>
                  <a:srgbClr val="00B0F0"/>
                </a:solidFill>
                <a:effectLst/>
                <a:uLnTx/>
                <a:uFillTx/>
                <a:ea typeface="+mn-ea"/>
                <a:cs typeface="+mn-cs"/>
              </a:rPr>
              <a:t>Phần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F79646">
                    <a:lumMod val="50000"/>
                  </a:srgbClr>
                </a:solidFill>
                <a:effectLst/>
                <a:uLnTx/>
                <a:uFillTx/>
                <a:ea typeface="+mn-ea"/>
                <a:cs typeface="+mn-cs"/>
              </a:rPr>
              <a:t>nhận</a:t>
            </a:r>
            <a:r>
              <a:rPr kumimoji="0" lang="en-US" sz="4400" b="1" i="0" u="none" strike="noStrike" kern="1200" cap="none" spc="300" normalizeH="0" baseline="0" noProof="0" dirty="0">
                <a:ln>
                  <a:noFill/>
                </a:ln>
                <a:solidFill>
                  <a:srgbClr val="00B0F0"/>
                </a:solidFill>
                <a:effectLst/>
                <a:uLnTx/>
                <a:uFillTx/>
                <a:ea typeface="+mn-ea"/>
                <a:cs typeface="+mn-cs"/>
              </a:rPr>
              <a:t> </a:t>
            </a:r>
            <a:r>
              <a:rPr kumimoji="0" lang="en-US" sz="4400" b="1" i="0" u="none" strike="noStrike" kern="1200" cap="none" spc="300" normalizeH="0" baseline="0" noProof="0" dirty="0" err="1">
                <a:ln>
                  <a:noFill/>
                </a:ln>
                <a:solidFill>
                  <a:srgbClr val="00B050"/>
                </a:solidFill>
                <a:effectLst/>
                <a:uLnTx/>
                <a:uFillTx/>
                <a:ea typeface="+mn-ea"/>
                <a:cs typeface="+mn-cs"/>
              </a:rPr>
              <a:t>xét</a:t>
            </a:r>
            <a:r>
              <a:rPr kumimoji="0" lang="en-US" sz="4400" b="1" i="0" u="none" strike="noStrike" kern="1200" cap="none" spc="300" normalizeH="0" baseline="0" noProof="0" dirty="0">
                <a:ln>
                  <a:noFill/>
                </a:ln>
                <a:solidFill>
                  <a:srgbClr val="00B0F0"/>
                </a:solidFill>
                <a:effectLst/>
                <a:uLnTx/>
                <a:uFillTx/>
                <a:ea typeface="+mn-ea"/>
                <a:cs typeface="+mn-cs"/>
              </a:rPr>
              <a:t> </a:t>
            </a:r>
          </a:p>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FF0000"/>
                </a:solidFill>
                <a:effectLst/>
                <a:uLnTx/>
                <a:uFillTx/>
                <a:ea typeface="+mn-ea"/>
                <a:cs typeface="+mn-cs"/>
              </a:rPr>
              <a:t>Giáo</a:t>
            </a:r>
            <a:r>
              <a:rPr kumimoji="0" lang="en-US" sz="4400" b="1" i="0" u="none" strike="noStrike" kern="1200" cap="none" spc="300" normalizeH="0" baseline="0" noProof="0">
                <a:ln>
                  <a:noFill/>
                </a:ln>
                <a:solidFill>
                  <a:srgbClr val="00B0F0"/>
                </a:solidFill>
                <a:effectLst/>
                <a:uLnTx/>
                <a:uFillTx/>
                <a:ea typeface="+mn-ea"/>
                <a:cs typeface="+mn-cs"/>
              </a:rPr>
              <a:t> </a:t>
            </a:r>
            <a:r>
              <a:rPr kumimoji="0" lang="en-US" sz="4400" b="1" i="0" u="none" strike="noStrike" kern="1200" cap="none" spc="300" normalizeH="0" baseline="0" noProof="0">
                <a:ln>
                  <a:noFill/>
                </a:ln>
                <a:solidFill>
                  <a:srgbClr val="7030A0"/>
                </a:solidFill>
                <a:effectLst/>
                <a:uLnTx/>
                <a:uFillTx/>
                <a:ea typeface="+mn-ea"/>
                <a:cs typeface="+mn-cs"/>
              </a:rPr>
              <a:t>viên</a:t>
            </a:r>
            <a:endParaRPr kumimoji="0" lang="en-US" sz="4400" b="1" i="0" u="none" strike="noStrike" kern="1200" cap="none" spc="300" normalizeH="0" baseline="0" noProof="0" dirty="0">
              <a:ln>
                <a:noFill/>
              </a:ln>
              <a:solidFill>
                <a:srgbClr val="7030A0"/>
              </a:solidFill>
              <a:effectLst/>
              <a:uLnTx/>
              <a:uFillTx/>
              <a:ea typeface="+mn-ea"/>
              <a:cs typeface="+mn-cs"/>
            </a:endParaRPr>
          </a:p>
        </p:txBody>
      </p:sp>
      <p:pic>
        <p:nvPicPr>
          <p:cNvPr id="6" name="Picture 14" descr="Cute cactus illustration - seamless pattern">
            <a:extLst>
              <a:ext uri="{FF2B5EF4-FFF2-40B4-BE49-F238E27FC236}">
                <a16:creationId xmlns:a16="http://schemas.microsoft.com/office/drawing/2014/main" id="{CC90A21F-560D-F4CA-1070-55A85C5B0D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7964410" y="2795066"/>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987B58-C4EB-084F-D88B-11258D1107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sp>
        <p:nvSpPr>
          <p:cNvPr id="8" name="TextBox 7">
            <a:extLst>
              <a:ext uri="{FF2B5EF4-FFF2-40B4-BE49-F238E27FC236}">
                <a16:creationId xmlns:a16="http://schemas.microsoft.com/office/drawing/2014/main" id="{E1B84878-2732-441E-9EAD-108AD466016B}"/>
              </a:ext>
            </a:extLst>
          </p:cNvPr>
          <p:cNvSpPr txBox="1"/>
          <p:nvPr/>
        </p:nvSpPr>
        <p:spPr>
          <a:xfrm>
            <a:off x="3741881" y="2262522"/>
            <a:ext cx="177717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0000"/>
                </a:solidFill>
                <a:effectLst/>
                <a:uLnTx/>
                <a:uFillTx/>
                <a:ea typeface="+mn-ea"/>
                <a:cs typeface="Calibri" panose="020F0502020204030204" pitchFamily="34" charset="0"/>
              </a:rPr>
              <a:t>Hạn chế:</a:t>
            </a:r>
          </a:p>
        </p:txBody>
      </p:sp>
    </p:spTree>
    <p:extLst>
      <p:ext uri="{BB962C8B-B14F-4D97-AF65-F5344CB8AC3E}">
        <p14:creationId xmlns:p14="http://schemas.microsoft.com/office/powerpoint/2010/main" val="11339448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B0BB"/>
        </a:solidFill>
        <a:effectLst/>
      </p:bgPr>
    </p:bg>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5BD31A42-CAA5-514D-2BFA-C2827CA3270D}"/>
              </a:ext>
            </a:extLst>
          </p:cNvPr>
          <p:cNvPicPr>
            <a:picLocks noChangeAspect="1"/>
          </p:cNvPicPr>
          <p:nvPr/>
        </p:nvPicPr>
        <p:blipFill>
          <a:blip r:embed="rId2"/>
          <a:srcRect/>
          <a:stretch>
            <a:fillRect/>
          </a:stretch>
        </p:blipFill>
        <p:spPr>
          <a:xfrm>
            <a:off x="-4057" y="4736035"/>
            <a:ext cx="12196057" cy="2317251"/>
          </a:xfrm>
          <a:prstGeom prst="rect">
            <a:avLst/>
          </a:prstGeom>
        </p:spPr>
      </p:pic>
      <p:grpSp>
        <p:nvGrpSpPr>
          <p:cNvPr id="3" name="Group 2">
            <a:extLst>
              <a:ext uri="{FF2B5EF4-FFF2-40B4-BE49-F238E27FC236}">
                <a16:creationId xmlns:a16="http://schemas.microsoft.com/office/drawing/2014/main" id="{727DB3CF-5458-B4B4-C8E0-594C244CB324}"/>
              </a:ext>
            </a:extLst>
          </p:cNvPr>
          <p:cNvGrpSpPr/>
          <p:nvPr/>
        </p:nvGrpSpPr>
        <p:grpSpPr>
          <a:xfrm>
            <a:off x="0" y="4392607"/>
            <a:ext cx="12192000" cy="365587"/>
            <a:chOff x="0" y="0"/>
            <a:chExt cx="6186311" cy="185501"/>
          </a:xfrm>
        </p:grpSpPr>
        <p:sp>
          <p:nvSpPr>
            <p:cNvPr id="4" name="Freeform 5">
              <a:extLst>
                <a:ext uri="{FF2B5EF4-FFF2-40B4-BE49-F238E27FC236}">
                  <a16:creationId xmlns:a16="http://schemas.microsoft.com/office/drawing/2014/main" id="{5F56E68D-AD5F-D442-7236-EE37605F5E42}"/>
                </a:ext>
              </a:extLst>
            </p:cNvPr>
            <p:cNvSpPr/>
            <p:nvPr/>
          </p:nvSpPr>
          <p:spPr>
            <a:xfrm>
              <a:off x="0" y="0"/>
              <a:ext cx="6186311" cy="185501"/>
            </a:xfrm>
            <a:custGeom>
              <a:avLst/>
              <a:gdLst/>
              <a:ahLst/>
              <a:cxnLst/>
              <a:rect l="l" t="t" r="r" b="b"/>
              <a:pathLst>
                <a:path w="6186311" h="185501">
                  <a:moveTo>
                    <a:pt x="0" y="0"/>
                  </a:moveTo>
                  <a:lnTo>
                    <a:pt x="6186311" y="0"/>
                  </a:lnTo>
                  <a:lnTo>
                    <a:pt x="6186311" y="185501"/>
                  </a:lnTo>
                  <a:lnTo>
                    <a:pt x="0" y="185501"/>
                  </a:lnTo>
                  <a:close/>
                </a:path>
              </a:pathLst>
            </a:custGeom>
            <a:solidFill>
              <a:srgbClr val="C69F65"/>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pic>
        <p:nvPicPr>
          <p:cNvPr id="5" name="Picture 10">
            <a:extLst>
              <a:ext uri="{FF2B5EF4-FFF2-40B4-BE49-F238E27FC236}">
                <a16:creationId xmlns:a16="http://schemas.microsoft.com/office/drawing/2014/main" id="{0273B916-C122-58E3-B8AD-53B79E68DA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65077" y="308123"/>
            <a:ext cx="2624543" cy="4534847"/>
          </a:xfrm>
          <a:prstGeom prst="rect">
            <a:avLst/>
          </a:prstGeom>
        </p:spPr>
      </p:pic>
      <p:pic>
        <p:nvPicPr>
          <p:cNvPr id="6" name="Picture 11">
            <a:extLst>
              <a:ext uri="{FF2B5EF4-FFF2-40B4-BE49-F238E27FC236}">
                <a16:creationId xmlns:a16="http://schemas.microsoft.com/office/drawing/2014/main" id="{063CFC53-C427-1437-6F85-0647AFB9360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98055" y="642243"/>
            <a:ext cx="2152772" cy="2152772"/>
          </a:xfrm>
          <a:prstGeom prst="rect">
            <a:avLst/>
          </a:prstGeom>
        </p:spPr>
      </p:pic>
      <p:grpSp>
        <p:nvGrpSpPr>
          <p:cNvPr id="7" name="Group 12">
            <a:extLst>
              <a:ext uri="{FF2B5EF4-FFF2-40B4-BE49-F238E27FC236}">
                <a16:creationId xmlns:a16="http://schemas.microsoft.com/office/drawing/2014/main" id="{D1995761-A12D-63E9-8902-F00739DB523D}"/>
              </a:ext>
            </a:extLst>
          </p:cNvPr>
          <p:cNvGrpSpPr/>
          <p:nvPr/>
        </p:nvGrpSpPr>
        <p:grpSpPr>
          <a:xfrm>
            <a:off x="0" y="1"/>
            <a:ext cx="12192000" cy="300351"/>
            <a:chOff x="0" y="0"/>
            <a:chExt cx="6186311" cy="152400"/>
          </a:xfrm>
          <a:solidFill>
            <a:schemeClr val="bg1"/>
          </a:solidFill>
        </p:grpSpPr>
        <p:sp>
          <p:nvSpPr>
            <p:cNvPr id="8" name="Freeform 13">
              <a:extLst>
                <a:ext uri="{FF2B5EF4-FFF2-40B4-BE49-F238E27FC236}">
                  <a16:creationId xmlns:a16="http://schemas.microsoft.com/office/drawing/2014/main" id="{6899E22C-EBFB-6DA0-4B36-867049BB1160}"/>
                </a:ext>
              </a:extLst>
            </p:cNvPr>
            <p:cNvSpPr/>
            <p:nvPr/>
          </p:nvSpPr>
          <p:spPr>
            <a:xfrm>
              <a:off x="0" y="0"/>
              <a:ext cx="6186311" cy="152400"/>
            </a:xfrm>
            <a:custGeom>
              <a:avLst/>
              <a:gdLst/>
              <a:ahLst/>
              <a:cxnLst/>
              <a:rect l="l" t="t" r="r" b="b"/>
              <a:pathLst>
                <a:path w="6186311" h="152400">
                  <a:moveTo>
                    <a:pt x="0" y="0"/>
                  </a:moveTo>
                  <a:lnTo>
                    <a:pt x="6186311" y="0"/>
                  </a:lnTo>
                  <a:lnTo>
                    <a:pt x="6186311"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9" name="Group 14">
            <a:extLst>
              <a:ext uri="{FF2B5EF4-FFF2-40B4-BE49-F238E27FC236}">
                <a16:creationId xmlns:a16="http://schemas.microsoft.com/office/drawing/2014/main" id="{41892C0C-E2A2-B847-8E9E-5C5F89D7013A}"/>
              </a:ext>
            </a:extLst>
          </p:cNvPr>
          <p:cNvGrpSpPr/>
          <p:nvPr/>
        </p:nvGrpSpPr>
        <p:grpSpPr>
          <a:xfrm rot="-5400000">
            <a:off x="-2038357" y="2053899"/>
            <a:ext cx="4377064" cy="300351"/>
            <a:chOff x="0" y="0"/>
            <a:chExt cx="2220955" cy="152400"/>
          </a:xfrm>
          <a:solidFill>
            <a:schemeClr val="bg1"/>
          </a:solidFill>
        </p:grpSpPr>
        <p:sp>
          <p:nvSpPr>
            <p:cNvPr id="10" name="Freeform 15">
              <a:extLst>
                <a:ext uri="{FF2B5EF4-FFF2-40B4-BE49-F238E27FC236}">
                  <a16:creationId xmlns:a16="http://schemas.microsoft.com/office/drawing/2014/main" id="{C7F616A3-525D-C863-08F4-0750C7824DC5}"/>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grpSp>
        <p:nvGrpSpPr>
          <p:cNvPr id="11" name="Group 16">
            <a:extLst>
              <a:ext uri="{FF2B5EF4-FFF2-40B4-BE49-F238E27FC236}">
                <a16:creationId xmlns:a16="http://schemas.microsoft.com/office/drawing/2014/main" id="{CBC9408D-1BED-AC37-268A-B73F66B9439C}"/>
              </a:ext>
            </a:extLst>
          </p:cNvPr>
          <p:cNvGrpSpPr/>
          <p:nvPr/>
        </p:nvGrpSpPr>
        <p:grpSpPr>
          <a:xfrm rot="-5400000">
            <a:off x="9853293" y="2046129"/>
            <a:ext cx="4377064" cy="300351"/>
            <a:chOff x="0" y="0"/>
            <a:chExt cx="2220955" cy="152400"/>
          </a:xfrm>
          <a:solidFill>
            <a:schemeClr val="bg1"/>
          </a:solidFill>
        </p:grpSpPr>
        <p:sp>
          <p:nvSpPr>
            <p:cNvPr id="12" name="Freeform 17">
              <a:extLst>
                <a:ext uri="{FF2B5EF4-FFF2-40B4-BE49-F238E27FC236}">
                  <a16:creationId xmlns:a16="http://schemas.microsoft.com/office/drawing/2014/main" id="{6C3FED6C-6FBC-1527-38C8-059945760432}"/>
                </a:ext>
              </a:extLst>
            </p:cNvPr>
            <p:cNvSpPr/>
            <p:nvPr/>
          </p:nvSpPr>
          <p:spPr>
            <a:xfrm>
              <a:off x="0" y="0"/>
              <a:ext cx="2220955" cy="152400"/>
            </a:xfrm>
            <a:custGeom>
              <a:avLst/>
              <a:gdLst/>
              <a:ahLst/>
              <a:cxnLst/>
              <a:rect l="l" t="t" r="r" b="b"/>
              <a:pathLst>
                <a:path w="2220955" h="152400">
                  <a:moveTo>
                    <a:pt x="0" y="0"/>
                  </a:moveTo>
                  <a:lnTo>
                    <a:pt x="2220955" y="0"/>
                  </a:lnTo>
                  <a:lnTo>
                    <a:pt x="2220955" y="152400"/>
                  </a:lnTo>
                  <a:lnTo>
                    <a:pt x="0" y="15240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ea typeface="+mn-ea"/>
                <a:cs typeface="+mn-cs"/>
              </a:endParaRPr>
            </a:p>
          </p:txBody>
        </p:sp>
      </p:grpSp>
      <p:pic>
        <p:nvPicPr>
          <p:cNvPr id="17" name="Picture 2" descr="Premium Vector | Happy cute kid boy learning in school">
            <a:extLst>
              <a:ext uri="{FF2B5EF4-FFF2-40B4-BE49-F238E27FC236}">
                <a16:creationId xmlns:a16="http://schemas.microsoft.com/office/drawing/2014/main" id="{B97978FB-886C-3D78-46A4-793357886CC5}"/>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688" b="90097" l="3700" r="94200">
                        <a14:foregroundMark x1="16700" y1="29064" x2="16700" y2="29064"/>
                        <a14:foregroundMark x1="6700" y1="63402" x2="7200" y2="80732"/>
                        <a14:foregroundMark x1="3700" y1="85468" x2="3700" y2="85468"/>
                        <a14:foregroundMark x1="19300" y1="87191" x2="19300" y2="87191"/>
                        <a14:foregroundMark x1="32550" y1="26588" x2="64200" y2="57696"/>
                        <a14:foregroundMark x1="64200" y1="57696" x2="71200" y2="39720"/>
                        <a14:foregroundMark x1="71200" y1="39720" x2="66100" y2="22928"/>
                        <a14:foregroundMark x1="66100" y1="22928" x2="53100" y2="29386"/>
                        <a14:foregroundMark x1="53100" y1="29386" x2="36500" y2="72766"/>
                        <a14:foregroundMark x1="77750" y1="56082" x2="78900" y2="68461"/>
                        <a14:foregroundMark x1="81600" y1="53821" x2="81600" y2="53821"/>
                        <a14:foregroundMark x1="91200" y1="59203" x2="92250" y2="80086"/>
                        <a14:foregroundMark x1="92250" y1="80086" x2="92250" y2="80086"/>
                        <a14:foregroundMark x1="91850" y1="85468" x2="91850" y2="85468"/>
                        <a14:foregroundMark x1="94200" y1="82131" x2="91400" y2="88375"/>
                        <a14:foregroundMark x1="84300" y1="90097" x2="84300" y2="90097"/>
                        <a14:foregroundMark x1="73400" y1="89236" x2="73400" y2="89236"/>
                        <a14:foregroundMark x1="21900" y1="25296" x2="21900" y2="25296"/>
                        <a14:foregroundMark x1="19000" y1="56512" x2="20450" y2="58881"/>
                        <a14:foregroundMark x1="19545" y1="60280" x2="19700" y2="62002"/>
                        <a14:foregroundMark x1="19487" y1="59634" x2="19545" y2="60280"/>
                        <a14:foregroundMark x1="19400" y1="58665" x2="19487" y2="59634"/>
                        <a14:foregroundMark x1="88950" y1="50700" x2="88950" y2="50700"/>
                        <a14:backgroundMark x1="18250" y1="65339" x2="18050" y2="73197"/>
                        <a14:backgroundMark x1="75700" y1="47578" x2="75700" y2="47578"/>
                        <a14:backgroundMark x1="76000" y1="48009" x2="76000" y2="48009"/>
                        <a14:backgroundMark x1="82100" y1="78364" x2="82100" y2="78364"/>
                        <a14:backgroundMark x1="19300" y1="60280" x2="19300" y2="60280"/>
                        <a14:backgroundMark x1="19500" y1="59634" x2="19500" y2="59634"/>
                      </a14:backgroundRemoval>
                    </a14:imgEffect>
                  </a14:imgLayer>
                </a14:imgProps>
              </a:ext>
              <a:ext uri="{28A0092B-C50C-407E-A947-70E740481C1C}">
                <a14:useLocalDpi xmlns:a14="http://schemas.microsoft.com/office/drawing/2010/main" val="0"/>
              </a:ext>
            </a:extLst>
          </a:blip>
          <a:srcRect/>
          <a:stretch>
            <a:fillRect/>
          </a:stretch>
        </p:blipFill>
        <p:spPr bwMode="auto">
          <a:xfrm>
            <a:off x="600703" y="1990772"/>
            <a:ext cx="11106607" cy="51584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6646532-C230-6E47-6BAF-2BD96CB2834D}"/>
              </a:ext>
            </a:extLst>
          </p:cNvPr>
          <p:cNvSpPr txBox="1"/>
          <p:nvPr/>
        </p:nvSpPr>
        <p:spPr>
          <a:xfrm>
            <a:off x="3823509" y="3148976"/>
            <a:ext cx="4660996"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black"/>
                </a:solidFill>
                <a:effectLst/>
                <a:uLnTx/>
                <a:uFillTx/>
                <a:ea typeface="+mn-ea"/>
                <a:cs typeface="+mn-cs"/>
              </a:rPr>
              <a:t>Góc tuyên dương</a:t>
            </a:r>
            <a:endParaRPr kumimoji="0" lang="en-US" sz="6600" b="0" i="0" u="none" strike="noStrike" kern="1200" cap="none" spc="0" normalizeH="0" baseline="0" noProof="0" dirty="0">
              <a:ln>
                <a:noFill/>
              </a:ln>
              <a:solidFill>
                <a:prstClr val="black"/>
              </a:solidFill>
              <a:effectLst/>
              <a:uLnTx/>
              <a:uFillTx/>
              <a:ea typeface="+mn-ea"/>
              <a:cs typeface="+mn-cs"/>
            </a:endParaRPr>
          </a:p>
        </p:txBody>
      </p:sp>
      <p:sp>
        <p:nvSpPr>
          <p:cNvPr id="20" name="TextBox 19">
            <a:extLst>
              <a:ext uri="{FF2B5EF4-FFF2-40B4-BE49-F238E27FC236}">
                <a16:creationId xmlns:a16="http://schemas.microsoft.com/office/drawing/2014/main" id="{4FF03616-9B45-DAAB-D7B7-B51B50DAF07F}"/>
              </a:ext>
            </a:extLst>
          </p:cNvPr>
          <p:cNvSpPr txBox="1"/>
          <p:nvPr/>
        </p:nvSpPr>
        <p:spPr>
          <a:xfrm>
            <a:off x="300351" y="910215"/>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ea typeface="+mn-ea"/>
                <a:cs typeface="+mn-cs"/>
              </a:rPr>
              <a:t>Chiến binh chăm học</a:t>
            </a:r>
            <a:endParaRPr kumimoji="0" lang="en-US" sz="4267" b="0" i="0" u="none" strike="noStrike" kern="1200" cap="none" spc="0" normalizeH="0" baseline="0" noProof="0" dirty="0">
              <a:ln>
                <a:noFill/>
              </a:ln>
              <a:solidFill>
                <a:srgbClr val="FF0000"/>
              </a:solidFill>
              <a:effectLst/>
              <a:uLnTx/>
              <a:uFillTx/>
              <a:ea typeface="+mn-ea"/>
              <a:cs typeface="+mn-cs"/>
            </a:endParaRPr>
          </a:p>
        </p:txBody>
      </p:sp>
      <p:sp>
        <p:nvSpPr>
          <p:cNvPr id="21" name="TextBox 20">
            <a:extLst>
              <a:ext uri="{FF2B5EF4-FFF2-40B4-BE49-F238E27FC236}">
                <a16:creationId xmlns:a16="http://schemas.microsoft.com/office/drawing/2014/main" id="{C9B627BA-B661-E2BE-5FE1-569CE91D6D77}"/>
              </a:ext>
            </a:extLst>
          </p:cNvPr>
          <p:cNvSpPr txBox="1"/>
          <p:nvPr/>
        </p:nvSpPr>
        <p:spPr>
          <a:xfrm>
            <a:off x="8611377" y="85892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ea typeface="+mn-ea"/>
                <a:cs typeface="+mn-cs"/>
              </a:rPr>
              <a:t>Chiến binh chăm học</a:t>
            </a:r>
            <a:endParaRPr kumimoji="0" lang="en-US" sz="4267" b="0" i="0" u="none" strike="noStrike" kern="1200" cap="none" spc="0" normalizeH="0" baseline="0" noProof="0" dirty="0">
              <a:ln>
                <a:noFill/>
              </a:ln>
              <a:solidFill>
                <a:srgbClr val="FF0000"/>
              </a:solidFill>
              <a:effectLst/>
              <a:uLnTx/>
              <a:uFillTx/>
              <a:ea typeface="+mn-ea"/>
              <a:cs typeface="+mn-cs"/>
            </a:endParaRPr>
          </a:p>
        </p:txBody>
      </p:sp>
    </p:spTree>
    <p:extLst>
      <p:ext uri="{BB962C8B-B14F-4D97-AF65-F5344CB8AC3E}">
        <p14:creationId xmlns:p14="http://schemas.microsoft.com/office/powerpoint/2010/main" val="39803600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80">
                                          <p:stCondLst>
                                            <p:cond delay="0"/>
                                          </p:stCondLst>
                                        </p:cTn>
                                        <p:tgtEl>
                                          <p:spTgt spid="18"/>
                                        </p:tgtEl>
                                      </p:cBhvr>
                                    </p:animEffect>
                                    <p:anim calcmode="lin" valueType="num">
                                      <p:cBhvr>
                                        <p:cTn id="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3" dur="26">
                                          <p:stCondLst>
                                            <p:cond delay="650"/>
                                          </p:stCondLst>
                                        </p:cTn>
                                        <p:tgtEl>
                                          <p:spTgt spid="18"/>
                                        </p:tgtEl>
                                      </p:cBhvr>
                                      <p:to x="100000" y="60000"/>
                                    </p:animScale>
                                    <p:animScale>
                                      <p:cBhvr>
                                        <p:cTn id="14" dur="166" decel="50000">
                                          <p:stCondLst>
                                            <p:cond delay="676"/>
                                          </p:stCondLst>
                                        </p:cTn>
                                        <p:tgtEl>
                                          <p:spTgt spid="18"/>
                                        </p:tgtEl>
                                      </p:cBhvr>
                                      <p:to x="100000" y="100000"/>
                                    </p:animScale>
                                    <p:animScale>
                                      <p:cBhvr>
                                        <p:cTn id="15" dur="26">
                                          <p:stCondLst>
                                            <p:cond delay="1312"/>
                                          </p:stCondLst>
                                        </p:cTn>
                                        <p:tgtEl>
                                          <p:spTgt spid="18"/>
                                        </p:tgtEl>
                                      </p:cBhvr>
                                      <p:to x="100000" y="80000"/>
                                    </p:animScale>
                                    <p:animScale>
                                      <p:cBhvr>
                                        <p:cTn id="16" dur="166" decel="50000">
                                          <p:stCondLst>
                                            <p:cond delay="1338"/>
                                          </p:stCondLst>
                                        </p:cTn>
                                        <p:tgtEl>
                                          <p:spTgt spid="18"/>
                                        </p:tgtEl>
                                      </p:cBhvr>
                                      <p:to x="100000" y="100000"/>
                                    </p:animScale>
                                    <p:animScale>
                                      <p:cBhvr>
                                        <p:cTn id="17" dur="26">
                                          <p:stCondLst>
                                            <p:cond delay="1642"/>
                                          </p:stCondLst>
                                        </p:cTn>
                                        <p:tgtEl>
                                          <p:spTgt spid="18"/>
                                        </p:tgtEl>
                                      </p:cBhvr>
                                      <p:to x="100000" y="90000"/>
                                    </p:animScale>
                                    <p:animScale>
                                      <p:cBhvr>
                                        <p:cTn id="18" dur="166" decel="50000">
                                          <p:stCondLst>
                                            <p:cond delay="1668"/>
                                          </p:stCondLst>
                                        </p:cTn>
                                        <p:tgtEl>
                                          <p:spTgt spid="18"/>
                                        </p:tgtEl>
                                      </p:cBhvr>
                                      <p:to x="100000" y="100000"/>
                                    </p:animScale>
                                    <p:animScale>
                                      <p:cBhvr>
                                        <p:cTn id="19" dur="26">
                                          <p:stCondLst>
                                            <p:cond delay="1808"/>
                                          </p:stCondLst>
                                        </p:cTn>
                                        <p:tgtEl>
                                          <p:spTgt spid="18"/>
                                        </p:tgtEl>
                                      </p:cBhvr>
                                      <p:to x="100000" y="95000"/>
                                    </p:animScale>
                                    <p:animScale>
                                      <p:cBhvr>
                                        <p:cTn id="20" dur="166" decel="50000">
                                          <p:stCondLst>
                                            <p:cond delay="1834"/>
                                          </p:stCondLst>
                                        </p:cTn>
                                        <p:tgtEl>
                                          <p:spTgt spid="18"/>
                                        </p:tgtEl>
                                      </p:cBhvr>
                                      <p:to x="100000" y="100000"/>
                                    </p:animScale>
                                  </p:childTnLst>
                                </p:cTn>
                              </p:par>
                              <p:par>
                                <p:cTn id="21" presetID="16" presetClass="entr" presetSubtype="21"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par>
                                <p:cTn id="24" presetID="26" presetClass="emph" presetSubtype="0" fill="hold" grpId="1" nodeType="withEffect">
                                  <p:stCondLst>
                                    <p:cond delay="0"/>
                                  </p:stCondLst>
                                  <p:childTnLst>
                                    <p:animEffect transition="out" filter="fade">
                                      <p:cBhvr>
                                        <p:cTn id="25" dur="500" tmFilter="0, 0; .2, .5; .8, .5; 1, 0"/>
                                        <p:tgtEl>
                                          <p:spTgt spid="20"/>
                                        </p:tgtEl>
                                      </p:cBhvr>
                                    </p:animEffect>
                                    <p:animScale>
                                      <p:cBhvr>
                                        <p:cTn id="26" dur="250" autoRev="1" fill="hold"/>
                                        <p:tgtEl>
                                          <p:spTgt spid="20"/>
                                        </p:tgtEl>
                                      </p:cBhvr>
                                      <p:by x="105000" y="105000"/>
                                    </p:animScale>
                                  </p:childTnLst>
                                </p:cTn>
                              </p:par>
                              <p:par>
                                <p:cTn id="27" presetID="16" presetClass="entr" presetSubtype="21"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26" presetClass="emph" presetSubtype="0" fill="hold" grpId="1" nodeType="withEffect">
                                  <p:stCondLst>
                                    <p:cond delay="0"/>
                                  </p:stCondLst>
                                  <p:childTnLst>
                                    <p:animEffect transition="out" filter="fade">
                                      <p:cBhvr>
                                        <p:cTn id="31" dur="500" tmFilter="0, 0; .2, .5; .8, .5; 1, 0"/>
                                        <p:tgtEl>
                                          <p:spTgt spid="21"/>
                                        </p:tgtEl>
                                      </p:cBhvr>
                                    </p:animEffect>
                                    <p:animScale>
                                      <p:cBhvr>
                                        <p:cTn id="32" dur="250" autoRev="1" fill="hold"/>
                                        <p:tgtEl>
                                          <p:spTgt spid="2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animBg="1"/>
      <p:bldP spid="20" grpId="1" animBg="1"/>
      <p:bldP spid="21" grpId="0" animBg="1"/>
      <p:bldP spid="21"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9E729D-DCA4-3C18-757C-46E4D065E9E0}"/>
              </a:ext>
            </a:extLst>
          </p:cNvPr>
          <p:cNvSpPr txBox="1"/>
          <p:nvPr/>
        </p:nvSpPr>
        <p:spPr>
          <a:xfrm>
            <a:off x="3857625" y="435428"/>
            <a:ext cx="801868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ea typeface="+mn-ea"/>
                <a:cs typeface="+mn-cs"/>
              </a:rPr>
              <a:t>Phương</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hướng</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hoạt</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động</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Tuần</a:t>
            </a:r>
            <a:r>
              <a:rPr kumimoji="0" lang="en-US" sz="4400" b="0" i="0" u="none" strike="noStrike" kern="1200" cap="none" spc="0" normalizeH="0" baseline="0" noProof="0" dirty="0">
                <a:ln>
                  <a:noFill/>
                </a:ln>
                <a:solidFill>
                  <a:srgbClr val="C00000"/>
                </a:solidFill>
                <a:effectLst/>
                <a:uLnTx/>
                <a:uFillTx/>
                <a:ea typeface="+mn-ea"/>
                <a:cs typeface="+mn-cs"/>
              </a:rPr>
              <a:t> …</a:t>
            </a:r>
          </a:p>
        </p:txBody>
      </p:sp>
      <p:sp>
        <p:nvSpPr>
          <p:cNvPr id="5" name="Rectangle: Rounded Corners 4">
            <a:extLst>
              <a:ext uri="{FF2B5EF4-FFF2-40B4-BE49-F238E27FC236}">
                <a16:creationId xmlns:a16="http://schemas.microsoft.com/office/drawing/2014/main" id="{CE947314-124B-1E89-9D39-F32900B48D38}"/>
              </a:ext>
            </a:extLst>
          </p:cNvPr>
          <p:cNvSpPr/>
          <p:nvPr/>
        </p:nvSpPr>
        <p:spPr>
          <a:xfrm>
            <a:off x="4332514" y="1589314"/>
            <a:ext cx="7543800" cy="4648200"/>
          </a:xfrm>
          <a:prstGeom prst="roundRect">
            <a:avLst/>
          </a:prstGeom>
          <a:solidFill>
            <a:srgbClr val="FFB0BB">
              <a:alpha val="75000"/>
            </a:srgbClr>
          </a:solidFill>
          <a:ln w="76200">
            <a:solidFill>
              <a:srgbClr val="FD073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412797155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AF5BE-4E62-09FA-B765-EDDC2102E115}"/>
              </a:ext>
            </a:extLst>
          </p:cNvPr>
          <p:cNvSpPr txBox="1"/>
          <p:nvPr/>
        </p:nvSpPr>
        <p:spPr>
          <a:xfrm>
            <a:off x="666749" y="1361904"/>
            <a:ext cx="8066315"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C00000"/>
                </a:solidFill>
                <a:effectLst/>
                <a:uLnTx/>
                <a:uFillTx/>
                <a:ea typeface="+mn-ea"/>
                <a:cs typeface="+mn-cs"/>
              </a:rPr>
              <a:t>Chúc</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mừng</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sinh</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nhật</a:t>
            </a:r>
            <a:r>
              <a:rPr kumimoji="0" lang="en-US" sz="4400" b="0" i="0" u="none" strike="noStrike" kern="1200" cap="none" spc="0" normalizeH="0" baseline="0" noProof="0" dirty="0">
                <a:ln>
                  <a:noFill/>
                </a:ln>
                <a:solidFill>
                  <a:srgbClr val="C00000"/>
                </a:solidFill>
                <a:effectLst/>
                <a:uLnTx/>
                <a:uFillTx/>
                <a:ea typeface="+mn-ea"/>
                <a:cs typeface="+mn-cs"/>
              </a:rPr>
              <a:t> </a:t>
            </a:r>
            <a:r>
              <a:rPr kumimoji="0" lang="en-US" sz="4400" b="0" i="0" u="none" strike="noStrike" kern="1200" cap="none" spc="0" normalizeH="0" baseline="0" noProof="0" dirty="0" err="1">
                <a:ln>
                  <a:noFill/>
                </a:ln>
                <a:solidFill>
                  <a:srgbClr val="C00000"/>
                </a:solidFill>
                <a:effectLst/>
                <a:uLnTx/>
                <a:uFillTx/>
                <a:ea typeface="+mn-ea"/>
                <a:cs typeface="+mn-cs"/>
              </a:rPr>
              <a:t>Tháng</a:t>
            </a:r>
            <a:r>
              <a:rPr kumimoji="0" lang="en-US" sz="4400" b="0" i="0" u="none" strike="noStrike" kern="1200" cap="none" spc="0" normalizeH="0" baseline="0" noProof="0" dirty="0">
                <a:ln>
                  <a:noFill/>
                </a:ln>
                <a:solidFill>
                  <a:srgbClr val="C00000"/>
                </a:solidFill>
                <a:effectLst/>
                <a:uLnTx/>
                <a:uFillTx/>
                <a:ea typeface="+mn-ea"/>
                <a:cs typeface="+mn-cs"/>
              </a:rPr>
              <a:t>…</a:t>
            </a:r>
          </a:p>
        </p:txBody>
      </p:sp>
      <p:sp>
        <p:nvSpPr>
          <p:cNvPr id="3" name="Rectangle: Rounded Corners 2">
            <a:extLst>
              <a:ext uri="{FF2B5EF4-FFF2-40B4-BE49-F238E27FC236}">
                <a16:creationId xmlns:a16="http://schemas.microsoft.com/office/drawing/2014/main" id="{7CAA2007-55AD-517B-B7DC-B19FB315AFE8}"/>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pic>
        <p:nvPicPr>
          <p:cNvPr id="4" name="Picture 2" descr="Cartoon Birthday Cake Wallpapers - Top Free Cartoon Birthday Cake  Backgrounds - WallpaperAccess">
            <a:extLst>
              <a:ext uri="{FF2B5EF4-FFF2-40B4-BE49-F238E27FC236}">
                <a16:creationId xmlns:a16="http://schemas.microsoft.com/office/drawing/2014/main" id="{8048ABE9-B756-76AD-175C-27518B6B78B4}"/>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purple teddy bear cartoon symbol Stock Vector Image &amp; Art - Alamy">
            <a:extLst>
              <a:ext uri="{FF2B5EF4-FFF2-40B4-BE49-F238E27FC236}">
                <a16:creationId xmlns:a16="http://schemas.microsoft.com/office/drawing/2014/main" id="{72C6595E-F0FF-344D-6E0F-DB28A9E59F6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ristmas present, creative christmas book, christmas, christmas gift png |  PNGWing">
            <a:extLst>
              <a:ext uri="{FF2B5EF4-FFF2-40B4-BE49-F238E27FC236}">
                <a16:creationId xmlns:a16="http://schemas.microsoft.com/office/drawing/2014/main" id="{CA6954E0-A01E-F654-0C1E-637AA41216F3}"/>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id="{711BE022-4952-DB9E-8C3D-3450FB70A10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59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86CB482-C5C3-A3DC-299A-0709B2C4A1FB}"/>
              </a:ext>
            </a:extLst>
          </p:cNvPr>
          <p:cNvSpPr/>
          <p:nvPr/>
        </p:nvSpPr>
        <p:spPr>
          <a:xfrm>
            <a:off x="1605643" y="1625297"/>
            <a:ext cx="8980713" cy="2813354"/>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6B32E85-A10C-82FC-4C54-A1D34662983E}"/>
              </a:ext>
            </a:extLst>
          </p:cNvPr>
          <p:cNvPicPr>
            <a:picLocks noChangeAspect="1"/>
          </p:cNvPicPr>
          <p:nvPr/>
        </p:nvPicPr>
        <p:blipFill>
          <a:blip r:embed="rId3"/>
          <a:stretch>
            <a:fillRect/>
          </a:stretch>
        </p:blipFill>
        <p:spPr>
          <a:xfrm>
            <a:off x="2369493" y="198798"/>
            <a:ext cx="7529213" cy="1926503"/>
          </a:xfrm>
          <a:prstGeom prst="rect">
            <a:avLst/>
          </a:prstGeom>
        </p:spPr>
      </p:pic>
      <p:pic>
        <p:nvPicPr>
          <p:cNvPr id="6" name="Picture 5">
            <a:extLst>
              <a:ext uri="{FF2B5EF4-FFF2-40B4-BE49-F238E27FC236}">
                <a16:creationId xmlns:a16="http://schemas.microsoft.com/office/drawing/2014/main" id="{24BB0E15-F2A2-6A9F-91B3-893E12C2EB25}"/>
              </a:ext>
            </a:extLst>
          </p:cNvPr>
          <p:cNvPicPr>
            <a:picLocks noChangeAspect="1"/>
          </p:cNvPicPr>
          <p:nvPr/>
        </p:nvPicPr>
        <p:blipFill>
          <a:blip r:embed="rId4"/>
          <a:stretch>
            <a:fillRect/>
          </a:stretch>
        </p:blipFill>
        <p:spPr>
          <a:xfrm>
            <a:off x="1724789" y="1997116"/>
            <a:ext cx="8742422" cy="1987468"/>
          </a:xfrm>
          <a:prstGeom prst="rect">
            <a:avLst/>
          </a:prstGeom>
        </p:spPr>
      </p:pic>
    </p:spTree>
    <p:extLst>
      <p:ext uri="{BB962C8B-B14F-4D97-AF65-F5344CB8AC3E}">
        <p14:creationId xmlns:p14="http://schemas.microsoft.com/office/powerpoint/2010/main" val="56850142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2" name="矩形: 圆角 2">
            <a:extLst>
              <a:ext uri="{FF2B5EF4-FFF2-40B4-BE49-F238E27FC236}">
                <a16:creationId xmlns:a16="http://schemas.microsoft.com/office/drawing/2014/main" id="{DF0FEE51-7F38-9C92-01DD-F8EEFDE4F457}"/>
              </a:ext>
            </a:extLst>
          </p:cNvPr>
          <p:cNvSpPr/>
          <p:nvPr/>
        </p:nvSpPr>
        <p:spPr>
          <a:xfrm>
            <a:off x="409338" y="163285"/>
            <a:ext cx="11373324" cy="6531429"/>
          </a:xfrm>
          <a:prstGeom prst="roundRect">
            <a:avLst>
              <a:gd name="adj" fmla="val 21705"/>
            </a:avLst>
          </a:prstGeom>
          <a:solidFill>
            <a:schemeClr val="bg1"/>
          </a:solidFill>
          <a:ln>
            <a:noFill/>
          </a:ln>
          <a:effectLst>
            <a:outerShdw blurRad="127000" algn="ctr" rotWithShape="0">
              <a:prstClr val="black">
                <a:alpha val="6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5" name="TextBox 4">
            <a:extLst>
              <a:ext uri="{FF2B5EF4-FFF2-40B4-BE49-F238E27FC236}">
                <a16:creationId xmlns:a16="http://schemas.microsoft.com/office/drawing/2014/main" id="{738E997B-56FD-951F-1EBB-3BE3848A3997}"/>
              </a:ext>
            </a:extLst>
          </p:cNvPr>
          <p:cNvSpPr txBox="1"/>
          <p:nvPr/>
        </p:nvSpPr>
        <p:spPr>
          <a:xfrm>
            <a:off x="4680875" y="382011"/>
            <a:ext cx="63256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rPr>
            </a:br>
            <a:endParaRPr kumimoji="0" lang="en-US" sz="4800" b="0" i="0" u="none" strike="noStrike" kern="1200" cap="none" spc="0" normalizeH="0" baseline="0" noProof="0">
              <a:ln>
                <a:noFill/>
              </a:ln>
              <a:solidFill>
                <a:prstClr val="black"/>
              </a:solidFill>
              <a:effectLst/>
              <a:uLnTx/>
              <a:uFillTx/>
              <a:latin typeface="LNTH-Dinomiko" panose="02000500000000000000" pitchFamily="2" charset="0"/>
              <a:ea typeface="+mn-ea"/>
              <a:cs typeface="+mn-cs"/>
            </a:endParaRPr>
          </a:p>
        </p:txBody>
      </p:sp>
      <p:sp>
        <p:nvSpPr>
          <p:cNvPr id="3" name="文本框 4">
            <a:extLst>
              <a:ext uri="{FF2B5EF4-FFF2-40B4-BE49-F238E27FC236}">
                <a16:creationId xmlns:a16="http://schemas.microsoft.com/office/drawing/2014/main" id="{AF2FBB60-D114-81D2-7A62-7CE68E673295}"/>
              </a:ext>
            </a:extLst>
          </p:cNvPr>
          <p:cNvSpPr txBox="1"/>
          <p:nvPr/>
        </p:nvSpPr>
        <p:spPr>
          <a:xfrm>
            <a:off x="847725" y="192423"/>
            <a:ext cx="10477499" cy="1077218"/>
          </a:xfrm>
          <a:custGeom>
            <a:avLst/>
            <a:gdLst>
              <a:gd name="connsiteX0" fmla="*/ 0 w 10477499"/>
              <a:gd name="connsiteY0" fmla="*/ 0 h 1077218"/>
              <a:gd name="connsiteX1" fmla="*/ 908050 w 10477499"/>
              <a:gd name="connsiteY1" fmla="*/ 0 h 1077218"/>
              <a:gd name="connsiteX2" fmla="*/ 1606550 w 10477499"/>
              <a:gd name="connsiteY2" fmla="*/ 0 h 1077218"/>
              <a:gd name="connsiteX3" fmla="*/ 2305050 w 10477499"/>
              <a:gd name="connsiteY3" fmla="*/ 0 h 1077218"/>
              <a:gd name="connsiteX4" fmla="*/ 3213100 w 10477499"/>
              <a:gd name="connsiteY4" fmla="*/ 0 h 1077218"/>
              <a:gd name="connsiteX5" fmla="*/ 3597275 w 10477499"/>
              <a:gd name="connsiteY5" fmla="*/ 0 h 1077218"/>
              <a:gd name="connsiteX6" fmla="*/ 4191000 w 10477499"/>
              <a:gd name="connsiteY6" fmla="*/ 0 h 1077218"/>
              <a:gd name="connsiteX7" fmla="*/ 4994275 w 10477499"/>
              <a:gd name="connsiteY7" fmla="*/ 0 h 1077218"/>
              <a:gd name="connsiteX8" fmla="*/ 5378449 w 10477499"/>
              <a:gd name="connsiteY8" fmla="*/ 0 h 1077218"/>
              <a:gd name="connsiteX9" fmla="*/ 5972174 w 10477499"/>
              <a:gd name="connsiteY9" fmla="*/ 0 h 1077218"/>
              <a:gd name="connsiteX10" fmla="*/ 6670674 w 10477499"/>
              <a:gd name="connsiteY10" fmla="*/ 0 h 1077218"/>
              <a:gd name="connsiteX11" fmla="*/ 7578724 w 10477499"/>
              <a:gd name="connsiteY11" fmla="*/ 0 h 1077218"/>
              <a:gd name="connsiteX12" fmla="*/ 8172449 w 10477499"/>
              <a:gd name="connsiteY12" fmla="*/ 0 h 1077218"/>
              <a:gd name="connsiteX13" fmla="*/ 9080499 w 10477499"/>
              <a:gd name="connsiteY13" fmla="*/ 0 h 1077218"/>
              <a:gd name="connsiteX14" fmla="*/ 9778999 w 10477499"/>
              <a:gd name="connsiteY14" fmla="*/ 0 h 1077218"/>
              <a:gd name="connsiteX15" fmla="*/ 10477499 w 10477499"/>
              <a:gd name="connsiteY15" fmla="*/ 0 h 1077218"/>
              <a:gd name="connsiteX16" fmla="*/ 10477499 w 10477499"/>
              <a:gd name="connsiteY16" fmla="*/ 538609 h 1077218"/>
              <a:gd name="connsiteX17" fmla="*/ 10477499 w 10477499"/>
              <a:gd name="connsiteY17" fmla="*/ 1077218 h 1077218"/>
              <a:gd name="connsiteX18" fmla="*/ 9883774 w 10477499"/>
              <a:gd name="connsiteY18" fmla="*/ 1077218 h 1077218"/>
              <a:gd name="connsiteX19" fmla="*/ 9499599 w 10477499"/>
              <a:gd name="connsiteY19" fmla="*/ 1077218 h 1077218"/>
              <a:gd name="connsiteX20" fmla="*/ 8696324 w 10477499"/>
              <a:gd name="connsiteY20" fmla="*/ 1077218 h 1077218"/>
              <a:gd name="connsiteX21" fmla="*/ 7788274 w 10477499"/>
              <a:gd name="connsiteY21" fmla="*/ 1077218 h 1077218"/>
              <a:gd name="connsiteX22" fmla="*/ 6880224 w 10477499"/>
              <a:gd name="connsiteY22" fmla="*/ 1077218 h 1077218"/>
              <a:gd name="connsiteX23" fmla="*/ 6286499 w 10477499"/>
              <a:gd name="connsiteY23" fmla="*/ 1077218 h 1077218"/>
              <a:gd name="connsiteX24" fmla="*/ 5692774 w 10477499"/>
              <a:gd name="connsiteY24" fmla="*/ 1077218 h 1077218"/>
              <a:gd name="connsiteX25" fmla="*/ 5308599 w 10477499"/>
              <a:gd name="connsiteY25" fmla="*/ 1077218 h 1077218"/>
              <a:gd name="connsiteX26" fmla="*/ 4819650 w 10477499"/>
              <a:gd name="connsiteY26" fmla="*/ 1077218 h 1077218"/>
              <a:gd name="connsiteX27" fmla="*/ 4121150 w 10477499"/>
              <a:gd name="connsiteY27" fmla="*/ 1077218 h 1077218"/>
              <a:gd name="connsiteX28" fmla="*/ 3317875 w 10477499"/>
              <a:gd name="connsiteY28" fmla="*/ 1077218 h 1077218"/>
              <a:gd name="connsiteX29" fmla="*/ 2933700 w 10477499"/>
              <a:gd name="connsiteY29" fmla="*/ 1077218 h 1077218"/>
              <a:gd name="connsiteX30" fmla="*/ 2444750 w 10477499"/>
              <a:gd name="connsiteY30" fmla="*/ 1077218 h 1077218"/>
              <a:gd name="connsiteX31" fmla="*/ 2060575 w 10477499"/>
              <a:gd name="connsiteY31" fmla="*/ 1077218 h 1077218"/>
              <a:gd name="connsiteX32" fmla="*/ 1571625 w 10477499"/>
              <a:gd name="connsiteY32" fmla="*/ 1077218 h 1077218"/>
              <a:gd name="connsiteX33" fmla="*/ 1187450 w 10477499"/>
              <a:gd name="connsiteY33" fmla="*/ 1077218 h 1077218"/>
              <a:gd name="connsiteX34" fmla="*/ 803275 w 10477499"/>
              <a:gd name="connsiteY34" fmla="*/ 1077218 h 1077218"/>
              <a:gd name="connsiteX35" fmla="*/ 0 w 10477499"/>
              <a:gd name="connsiteY35" fmla="*/ 1077218 h 1077218"/>
              <a:gd name="connsiteX36" fmla="*/ 0 w 10477499"/>
              <a:gd name="connsiteY36" fmla="*/ 517065 h 1077218"/>
              <a:gd name="connsiteX37" fmla="*/ 0 w 10477499"/>
              <a:gd name="connsiteY37" fmla="*/ 0 h 1077218"/>
              <a:gd name="connsiteX0" fmla="*/ 0 w 10477499"/>
              <a:gd name="connsiteY0" fmla="*/ 0 h 1077218"/>
              <a:gd name="connsiteX1" fmla="*/ 908050 w 10477499"/>
              <a:gd name="connsiteY1" fmla="*/ 0 h 1077218"/>
              <a:gd name="connsiteX2" fmla="*/ 1816100 w 10477499"/>
              <a:gd name="connsiteY2" fmla="*/ 0 h 1077218"/>
              <a:gd name="connsiteX3" fmla="*/ 2724150 w 10477499"/>
              <a:gd name="connsiteY3" fmla="*/ 0 h 1077218"/>
              <a:gd name="connsiteX4" fmla="*/ 3527425 w 10477499"/>
              <a:gd name="connsiteY4" fmla="*/ 0 h 1077218"/>
              <a:gd name="connsiteX5" fmla="*/ 4016375 w 10477499"/>
              <a:gd name="connsiteY5" fmla="*/ 0 h 1077218"/>
              <a:gd name="connsiteX6" fmla="*/ 4610100 w 10477499"/>
              <a:gd name="connsiteY6" fmla="*/ 0 h 1077218"/>
              <a:gd name="connsiteX7" fmla="*/ 5203825 w 10477499"/>
              <a:gd name="connsiteY7" fmla="*/ 0 h 1077218"/>
              <a:gd name="connsiteX8" fmla="*/ 6007099 w 10477499"/>
              <a:gd name="connsiteY8" fmla="*/ 0 h 1077218"/>
              <a:gd name="connsiteX9" fmla="*/ 6915149 w 10477499"/>
              <a:gd name="connsiteY9" fmla="*/ 0 h 1077218"/>
              <a:gd name="connsiteX10" fmla="*/ 7404099 w 10477499"/>
              <a:gd name="connsiteY10" fmla="*/ 0 h 1077218"/>
              <a:gd name="connsiteX11" fmla="*/ 8102599 w 10477499"/>
              <a:gd name="connsiteY11" fmla="*/ 0 h 1077218"/>
              <a:gd name="connsiteX12" fmla="*/ 9010649 w 10477499"/>
              <a:gd name="connsiteY12" fmla="*/ 0 h 1077218"/>
              <a:gd name="connsiteX13" fmla="*/ 9394824 w 10477499"/>
              <a:gd name="connsiteY13" fmla="*/ 0 h 1077218"/>
              <a:gd name="connsiteX14" fmla="*/ 10477499 w 10477499"/>
              <a:gd name="connsiteY14" fmla="*/ 0 h 1077218"/>
              <a:gd name="connsiteX15" fmla="*/ 10477499 w 10477499"/>
              <a:gd name="connsiteY15" fmla="*/ 517065 h 1077218"/>
              <a:gd name="connsiteX16" fmla="*/ 10477499 w 10477499"/>
              <a:gd name="connsiteY16" fmla="*/ 1077218 h 1077218"/>
              <a:gd name="connsiteX17" fmla="*/ 9569449 w 10477499"/>
              <a:gd name="connsiteY17" fmla="*/ 1077218 h 1077218"/>
              <a:gd name="connsiteX18" fmla="*/ 9185274 w 10477499"/>
              <a:gd name="connsiteY18" fmla="*/ 1077218 h 1077218"/>
              <a:gd name="connsiteX19" fmla="*/ 8277224 w 10477499"/>
              <a:gd name="connsiteY19" fmla="*/ 1077218 h 1077218"/>
              <a:gd name="connsiteX20" fmla="*/ 7893049 w 10477499"/>
              <a:gd name="connsiteY20" fmla="*/ 1077218 h 1077218"/>
              <a:gd name="connsiteX21" fmla="*/ 7089774 w 10477499"/>
              <a:gd name="connsiteY21" fmla="*/ 1077218 h 1077218"/>
              <a:gd name="connsiteX22" fmla="*/ 6391274 w 10477499"/>
              <a:gd name="connsiteY22" fmla="*/ 1077218 h 1077218"/>
              <a:gd name="connsiteX23" fmla="*/ 5797549 w 10477499"/>
              <a:gd name="connsiteY23" fmla="*/ 1077218 h 1077218"/>
              <a:gd name="connsiteX24" fmla="*/ 5308599 w 10477499"/>
              <a:gd name="connsiteY24" fmla="*/ 1077218 h 1077218"/>
              <a:gd name="connsiteX25" fmla="*/ 4400550 w 10477499"/>
              <a:gd name="connsiteY25" fmla="*/ 1077218 h 1077218"/>
              <a:gd name="connsiteX26" fmla="*/ 3597275 w 10477499"/>
              <a:gd name="connsiteY26" fmla="*/ 1077218 h 1077218"/>
              <a:gd name="connsiteX27" fmla="*/ 2689225 w 10477499"/>
              <a:gd name="connsiteY27" fmla="*/ 1077218 h 1077218"/>
              <a:gd name="connsiteX28" fmla="*/ 2305050 w 10477499"/>
              <a:gd name="connsiteY28" fmla="*/ 1077218 h 1077218"/>
              <a:gd name="connsiteX29" fmla="*/ 1711325 w 10477499"/>
              <a:gd name="connsiteY29" fmla="*/ 1077218 h 1077218"/>
              <a:gd name="connsiteX30" fmla="*/ 803275 w 10477499"/>
              <a:gd name="connsiteY30" fmla="*/ 1077218 h 1077218"/>
              <a:gd name="connsiteX31" fmla="*/ 0 w 10477499"/>
              <a:gd name="connsiteY31" fmla="*/ 1077218 h 1077218"/>
              <a:gd name="connsiteX32" fmla="*/ 0 w 10477499"/>
              <a:gd name="connsiteY32" fmla="*/ 570926 h 1077218"/>
              <a:gd name="connsiteX33" fmla="*/ 0 w 10477499"/>
              <a:gd name="connsiteY33"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0477499" h="1077218" fill="none" extrusionOk="0">
                <a:moveTo>
                  <a:pt x="0" y="0"/>
                </a:moveTo>
                <a:cubicBezTo>
                  <a:pt x="284327" y="-12155"/>
                  <a:pt x="550073" y="-10760"/>
                  <a:pt x="908050" y="0"/>
                </a:cubicBezTo>
                <a:cubicBezTo>
                  <a:pt x="1293200" y="-18369"/>
                  <a:pt x="1346203" y="2585"/>
                  <a:pt x="1606550" y="0"/>
                </a:cubicBezTo>
                <a:cubicBezTo>
                  <a:pt x="1817428" y="-28425"/>
                  <a:pt x="2132501" y="-21951"/>
                  <a:pt x="2305050" y="0"/>
                </a:cubicBezTo>
                <a:cubicBezTo>
                  <a:pt x="2641282" y="5960"/>
                  <a:pt x="2772330" y="-18348"/>
                  <a:pt x="3213100" y="0"/>
                </a:cubicBezTo>
                <a:cubicBezTo>
                  <a:pt x="3648149" y="-5253"/>
                  <a:pt x="3446963" y="3149"/>
                  <a:pt x="3597275" y="0"/>
                </a:cubicBezTo>
                <a:cubicBezTo>
                  <a:pt x="3728455" y="44567"/>
                  <a:pt x="3904518" y="-60935"/>
                  <a:pt x="4191000" y="0"/>
                </a:cubicBezTo>
                <a:cubicBezTo>
                  <a:pt x="4469801" y="32264"/>
                  <a:pt x="4752874" y="14272"/>
                  <a:pt x="4994275" y="0"/>
                </a:cubicBezTo>
                <a:cubicBezTo>
                  <a:pt x="5229758" y="-40320"/>
                  <a:pt x="5241321" y="1159"/>
                  <a:pt x="5378449" y="0"/>
                </a:cubicBezTo>
                <a:cubicBezTo>
                  <a:pt x="5537247" y="31788"/>
                  <a:pt x="5743502" y="47641"/>
                  <a:pt x="5972174" y="0"/>
                </a:cubicBezTo>
                <a:cubicBezTo>
                  <a:pt x="6193327" y="16169"/>
                  <a:pt x="6418951" y="-48310"/>
                  <a:pt x="6670674" y="0"/>
                </a:cubicBezTo>
                <a:cubicBezTo>
                  <a:pt x="6857743" y="25409"/>
                  <a:pt x="7278669" y="-38112"/>
                  <a:pt x="7578724" y="0"/>
                </a:cubicBezTo>
                <a:cubicBezTo>
                  <a:pt x="7908552" y="11639"/>
                  <a:pt x="7915154" y="-6087"/>
                  <a:pt x="8172449" y="0"/>
                </a:cubicBezTo>
                <a:cubicBezTo>
                  <a:pt x="8503282" y="25304"/>
                  <a:pt x="8737553" y="20823"/>
                  <a:pt x="9080499" y="0"/>
                </a:cubicBezTo>
                <a:cubicBezTo>
                  <a:pt x="9358604" y="-4030"/>
                  <a:pt x="9574571" y="39899"/>
                  <a:pt x="9778999" y="0"/>
                </a:cubicBezTo>
                <a:cubicBezTo>
                  <a:pt x="10000793" y="2559"/>
                  <a:pt x="10157977" y="-22085"/>
                  <a:pt x="10477499" y="0"/>
                </a:cubicBezTo>
                <a:cubicBezTo>
                  <a:pt x="10449828" y="230595"/>
                  <a:pt x="10486808" y="444592"/>
                  <a:pt x="10477499" y="538609"/>
                </a:cubicBezTo>
                <a:cubicBezTo>
                  <a:pt x="10444994" y="668381"/>
                  <a:pt x="10490748" y="962344"/>
                  <a:pt x="10477499" y="1077218"/>
                </a:cubicBezTo>
                <a:cubicBezTo>
                  <a:pt x="10319382" y="1115796"/>
                  <a:pt x="10085636" y="1105815"/>
                  <a:pt x="9883774" y="1077218"/>
                </a:cubicBezTo>
                <a:cubicBezTo>
                  <a:pt x="9699870" y="1061308"/>
                  <a:pt x="9607889" y="1065522"/>
                  <a:pt x="9499599" y="1077218"/>
                </a:cubicBezTo>
                <a:cubicBezTo>
                  <a:pt x="9396223" y="1009021"/>
                  <a:pt x="9105785" y="1090000"/>
                  <a:pt x="8696324" y="1077218"/>
                </a:cubicBezTo>
                <a:cubicBezTo>
                  <a:pt x="8347432" y="1103595"/>
                  <a:pt x="7960964" y="1093762"/>
                  <a:pt x="7788274" y="1077218"/>
                </a:cubicBezTo>
                <a:cubicBezTo>
                  <a:pt x="7636615" y="1099687"/>
                  <a:pt x="7079931" y="1072991"/>
                  <a:pt x="6880224" y="1077218"/>
                </a:cubicBezTo>
                <a:cubicBezTo>
                  <a:pt x="6699497" y="1061866"/>
                  <a:pt x="6562122" y="1076482"/>
                  <a:pt x="6286499" y="1077218"/>
                </a:cubicBezTo>
                <a:cubicBezTo>
                  <a:pt x="6016867" y="1064870"/>
                  <a:pt x="5971521" y="1105292"/>
                  <a:pt x="5692774" y="1077218"/>
                </a:cubicBezTo>
                <a:cubicBezTo>
                  <a:pt x="5428012" y="1051455"/>
                  <a:pt x="5396689" y="1087202"/>
                  <a:pt x="5308599" y="1077218"/>
                </a:cubicBezTo>
                <a:cubicBezTo>
                  <a:pt x="5212759" y="1079525"/>
                  <a:pt x="5033925" y="1040802"/>
                  <a:pt x="4819650" y="1077218"/>
                </a:cubicBezTo>
                <a:cubicBezTo>
                  <a:pt x="4568579" y="1090304"/>
                  <a:pt x="4395514" y="1010476"/>
                  <a:pt x="4121150" y="1077218"/>
                </a:cubicBezTo>
                <a:cubicBezTo>
                  <a:pt x="3857310" y="1103391"/>
                  <a:pt x="3704460" y="1060186"/>
                  <a:pt x="3317875" y="1077218"/>
                </a:cubicBezTo>
                <a:cubicBezTo>
                  <a:pt x="2920513" y="1093201"/>
                  <a:pt x="3017005" y="1080582"/>
                  <a:pt x="2933700" y="1077218"/>
                </a:cubicBezTo>
                <a:cubicBezTo>
                  <a:pt x="2854007" y="1118852"/>
                  <a:pt x="2603425" y="1060287"/>
                  <a:pt x="2444750" y="1077218"/>
                </a:cubicBezTo>
                <a:cubicBezTo>
                  <a:pt x="2267734" y="1102806"/>
                  <a:pt x="2144645" y="1098172"/>
                  <a:pt x="2060575" y="1077218"/>
                </a:cubicBezTo>
                <a:cubicBezTo>
                  <a:pt x="1958051" y="1074316"/>
                  <a:pt x="1687947" y="1053605"/>
                  <a:pt x="1571625" y="1077218"/>
                </a:cubicBezTo>
                <a:cubicBezTo>
                  <a:pt x="1453962" y="1094473"/>
                  <a:pt x="1374142" y="1070107"/>
                  <a:pt x="1187450" y="1077218"/>
                </a:cubicBezTo>
                <a:cubicBezTo>
                  <a:pt x="1000913" y="1083661"/>
                  <a:pt x="897769" y="1091064"/>
                  <a:pt x="803275" y="1077218"/>
                </a:cubicBezTo>
                <a:cubicBezTo>
                  <a:pt x="666959" y="1090464"/>
                  <a:pt x="422773" y="1011338"/>
                  <a:pt x="0" y="1077218"/>
                </a:cubicBezTo>
                <a:cubicBezTo>
                  <a:pt x="-27031" y="902630"/>
                  <a:pt x="13004" y="662190"/>
                  <a:pt x="0" y="517065"/>
                </a:cubicBezTo>
                <a:cubicBezTo>
                  <a:pt x="-54656" y="406925"/>
                  <a:pt x="4049" y="158841"/>
                  <a:pt x="0" y="0"/>
                </a:cubicBezTo>
                <a:close/>
              </a:path>
              <a:path w="10477499" h="1077218" stroke="0" extrusionOk="0">
                <a:moveTo>
                  <a:pt x="0" y="0"/>
                </a:moveTo>
                <a:cubicBezTo>
                  <a:pt x="368385" y="-39711"/>
                  <a:pt x="510979" y="-36373"/>
                  <a:pt x="908050" y="0"/>
                </a:cubicBezTo>
                <a:cubicBezTo>
                  <a:pt x="1292834" y="1298"/>
                  <a:pt x="1613582" y="-10811"/>
                  <a:pt x="1816100" y="0"/>
                </a:cubicBezTo>
                <a:cubicBezTo>
                  <a:pt x="2051493" y="-27834"/>
                  <a:pt x="2473804" y="-42336"/>
                  <a:pt x="2724150" y="0"/>
                </a:cubicBezTo>
                <a:cubicBezTo>
                  <a:pt x="2956568" y="17101"/>
                  <a:pt x="3294015" y="37325"/>
                  <a:pt x="3527425" y="0"/>
                </a:cubicBezTo>
                <a:cubicBezTo>
                  <a:pt x="3770896" y="-4729"/>
                  <a:pt x="3908327" y="132"/>
                  <a:pt x="4016375" y="0"/>
                </a:cubicBezTo>
                <a:cubicBezTo>
                  <a:pt x="4155591" y="-16488"/>
                  <a:pt x="4447739" y="37077"/>
                  <a:pt x="4610100" y="0"/>
                </a:cubicBezTo>
                <a:cubicBezTo>
                  <a:pt x="4811104" y="-24674"/>
                  <a:pt x="5019471" y="11481"/>
                  <a:pt x="5203825" y="0"/>
                </a:cubicBezTo>
                <a:cubicBezTo>
                  <a:pt x="5408022" y="-5288"/>
                  <a:pt x="5624938" y="-5781"/>
                  <a:pt x="6007099" y="0"/>
                </a:cubicBezTo>
                <a:cubicBezTo>
                  <a:pt x="6381876" y="-43014"/>
                  <a:pt x="6695462" y="-24473"/>
                  <a:pt x="6915149" y="0"/>
                </a:cubicBezTo>
                <a:cubicBezTo>
                  <a:pt x="7161258" y="8373"/>
                  <a:pt x="7167668" y="1787"/>
                  <a:pt x="7404099" y="0"/>
                </a:cubicBezTo>
                <a:cubicBezTo>
                  <a:pt x="7596982" y="-25342"/>
                  <a:pt x="7787851" y="31882"/>
                  <a:pt x="8102599" y="0"/>
                </a:cubicBezTo>
                <a:cubicBezTo>
                  <a:pt x="8386827" y="38061"/>
                  <a:pt x="8719723" y="-19498"/>
                  <a:pt x="9010649" y="0"/>
                </a:cubicBezTo>
                <a:cubicBezTo>
                  <a:pt x="9281074" y="6242"/>
                  <a:pt x="9214673" y="-10801"/>
                  <a:pt x="9394824" y="0"/>
                </a:cubicBezTo>
                <a:cubicBezTo>
                  <a:pt x="9605278" y="50630"/>
                  <a:pt x="10196744" y="-13799"/>
                  <a:pt x="10477499" y="0"/>
                </a:cubicBezTo>
                <a:cubicBezTo>
                  <a:pt x="10486412" y="174856"/>
                  <a:pt x="10487672" y="370436"/>
                  <a:pt x="10477499" y="517065"/>
                </a:cubicBezTo>
                <a:cubicBezTo>
                  <a:pt x="10479579" y="659751"/>
                  <a:pt x="10491611" y="880990"/>
                  <a:pt x="10477499" y="1077218"/>
                </a:cubicBezTo>
                <a:cubicBezTo>
                  <a:pt x="10219261" y="1084127"/>
                  <a:pt x="9719536" y="1100444"/>
                  <a:pt x="9569449" y="1077218"/>
                </a:cubicBezTo>
                <a:cubicBezTo>
                  <a:pt x="9378714" y="1085194"/>
                  <a:pt x="9338075" y="1076559"/>
                  <a:pt x="9185274" y="1077218"/>
                </a:cubicBezTo>
                <a:cubicBezTo>
                  <a:pt x="9041011" y="1029300"/>
                  <a:pt x="8618831" y="1101096"/>
                  <a:pt x="8277224" y="1077218"/>
                </a:cubicBezTo>
                <a:cubicBezTo>
                  <a:pt x="7978600" y="1066606"/>
                  <a:pt x="8056230" y="1079191"/>
                  <a:pt x="7893049" y="1077218"/>
                </a:cubicBezTo>
                <a:cubicBezTo>
                  <a:pt x="7749662" y="1090464"/>
                  <a:pt x="7325179" y="1133411"/>
                  <a:pt x="7089774" y="1077218"/>
                </a:cubicBezTo>
                <a:cubicBezTo>
                  <a:pt x="6860587" y="1045300"/>
                  <a:pt x="6558748" y="1078466"/>
                  <a:pt x="6391274" y="1077218"/>
                </a:cubicBezTo>
                <a:cubicBezTo>
                  <a:pt x="6207222" y="1112949"/>
                  <a:pt x="6047889" y="1104860"/>
                  <a:pt x="5797549" y="1077218"/>
                </a:cubicBezTo>
                <a:cubicBezTo>
                  <a:pt x="5556719" y="1084590"/>
                  <a:pt x="5456736" y="1081021"/>
                  <a:pt x="5308599" y="1077218"/>
                </a:cubicBezTo>
                <a:cubicBezTo>
                  <a:pt x="5151518" y="1052727"/>
                  <a:pt x="4669432" y="1069868"/>
                  <a:pt x="4400550" y="1077218"/>
                </a:cubicBezTo>
                <a:cubicBezTo>
                  <a:pt x="4148712" y="1095217"/>
                  <a:pt x="3945549" y="1100005"/>
                  <a:pt x="3597275" y="1077218"/>
                </a:cubicBezTo>
                <a:cubicBezTo>
                  <a:pt x="3273748" y="1076178"/>
                  <a:pt x="2925451" y="1072478"/>
                  <a:pt x="2689225" y="1077218"/>
                </a:cubicBezTo>
                <a:cubicBezTo>
                  <a:pt x="2453641" y="1097652"/>
                  <a:pt x="2477676" y="1097017"/>
                  <a:pt x="2305050" y="1077218"/>
                </a:cubicBezTo>
                <a:cubicBezTo>
                  <a:pt x="2123662" y="1050307"/>
                  <a:pt x="1903080" y="1090540"/>
                  <a:pt x="1711325" y="1077218"/>
                </a:cubicBezTo>
                <a:cubicBezTo>
                  <a:pt x="1519411" y="1051722"/>
                  <a:pt x="1141602" y="1042707"/>
                  <a:pt x="803275" y="1077218"/>
                </a:cubicBezTo>
                <a:cubicBezTo>
                  <a:pt x="476709" y="1065996"/>
                  <a:pt x="248442" y="1138949"/>
                  <a:pt x="0" y="1077218"/>
                </a:cubicBezTo>
                <a:cubicBezTo>
                  <a:pt x="43893" y="944631"/>
                  <a:pt x="26674" y="811377"/>
                  <a:pt x="0" y="570926"/>
                </a:cubicBezTo>
                <a:cubicBezTo>
                  <a:pt x="-16441" y="308493"/>
                  <a:pt x="1808" y="135083"/>
                  <a:pt x="0" y="0"/>
                </a:cubicBezTo>
                <a:close/>
              </a:path>
              <a:path w="10477499" h="1077218" fill="none" stroke="0" extrusionOk="0">
                <a:moveTo>
                  <a:pt x="0" y="0"/>
                </a:moveTo>
                <a:cubicBezTo>
                  <a:pt x="250385" y="-16487"/>
                  <a:pt x="536513" y="48933"/>
                  <a:pt x="908050" y="0"/>
                </a:cubicBezTo>
                <a:cubicBezTo>
                  <a:pt x="1294398" y="-24809"/>
                  <a:pt x="1369184" y="4141"/>
                  <a:pt x="1606550" y="0"/>
                </a:cubicBezTo>
                <a:cubicBezTo>
                  <a:pt x="1830023" y="-33966"/>
                  <a:pt x="1962203" y="-19565"/>
                  <a:pt x="2305050" y="0"/>
                </a:cubicBezTo>
                <a:cubicBezTo>
                  <a:pt x="2620298" y="-5618"/>
                  <a:pt x="2775014" y="-33804"/>
                  <a:pt x="3213100" y="0"/>
                </a:cubicBezTo>
                <a:cubicBezTo>
                  <a:pt x="3646949" y="20440"/>
                  <a:pt x="3465177" y="-10338"/>
                  <a:pt x="3597275" y="0"/>
                </a:cubicBezTo>
                <a:cubicBezTo>
                  <a:pt x="3718242" y="-16808"/>
                  <a:pt x="3896642" y="-10841"/>
                  <a:pt x="4191000" y="0"/>
                </a:cubicBezTo>
                <a:cubicBezTo>
                  <a:pt x="4459894" y="27476"/>
                  <a:pt x="4715998" y="15085"/>
                  <a:pt x="4994275" y="0"/>
                </a:cubicBezTo>
                <a:cubicBezTo>
                  <a:pt x="5228941" y="-43289"/>
                  <a:pt x="5237275" y="-3950"/>
                  <a:pt x="5378449" y="0"/>
                </a:cubicBezTo>
                <a:cubicBezTo>
                  <a:pt x="5539478" y="-26561"/>
                  <a:pt x="5777203" y="-17316"/>
                  <a:pt x="5972174" y="0"/>
                </a:cubicBezTo>
                <a:cubicBezTo>
                  <a:pt x="6233498" y="-32214"/>
                  <a:pt x="6433278" y="-60134"/>
                  <a:pt x="6670674" y="0"/>
                </a:cubicBezTo>
                <a:cubicBezTo>
                  <a:pt x="6959843" y="-1164"/>
                  <a:pt x="7191374" y="17886"/>
                  <a:pt x="7578724" y="0"/>
                </a:cubicBezTo>
                <a:cubicBezTo>
                  <a:pt x="7904568" y="12589"/>
                  <a:pt x="7913463" y="-5454"/>
                  <a:pt x="8172449" y="0"/>
                </a:cubicBezTo>
                <a:cubicBezTo>
                  <a:pt x="8457172" y="-575"/>
                  <a:pt x="8808420" y="20182"/>
                  <a:pt x="9080499" y="0"/>
                </a:cubicBezTo>
                <a:cubicBezTo>
                  <a:pt x="9370200" y="-22958"/>
                  <a:pt x="9567262" y="31161"/>
                  <a:pt x="9778999" y="0"/>
                </a:cubicBezTo>
                <a:cubicBezTo>
                  <a:pt x="9988659" y="-13412"/>
                  <a:pt x="10146926" y="27188"/>
                  <a:pt x="10477499" y="0"/>
                </a:cubicBezTo>
                <a:cubicBezTo>
                  <a:pt x="10442068" y="231196"/>
                  <a:pt x="10477188" y="433177"/>
                  <a:pt x="10477499" y="538609"/>
                </a:cubicBezTo>
                <a:cubicBezTo>
                  <a:pt x="10484501" y="642764"/>
                  <a:pt x="10472113" y="962077"/>
                  <a:pt x="10477499" y="1077218"/>
                </a:cubicBezTo>
                <a:cubicBezTo>
                  <a:pt x="10330713" y="1077734"/>
                  <a:pt x="10120296" y="1069949"/>
                  <a:pt x="9883774" y="1077218"/>
                </a:cubicBezTo>
                <a:cubicBezTo>
                  <a:pt x="9739225" y="1091668"/>
                  <a:pt x="9647505" y="1058502"/>
                  <a:pt x="9499599" y="1077218"/>
                </a:cubicBezTo>
                <a:cubicBezTo>
                  <a:pt x="9367503" y="1086311"/>
                  <a:pt x="9083708" y="1059436"/>
                  <a:pt x="8696324" y="1077218"/>
                </a:cubicBezTo>
                <a:cubicBezTo>
                  <a:pt x="8348731" y="1122915"/>
                  <a:pt x="8004149" y="1084732"/>
                  <a:pt x="7788274" y="1077218"/>
                </a:cubicBezTo>
                <a:cubicBezTo>
                  <a:pt x="7590467" y="1103489"/>
                  <a:pt x="7076234" y="1119995"/>
                  <a:pt x="6880224" y="1077218"/>
                </a:cubicBezTo>
                <a:cubicBezTo>
                  <a:pt x="6669902" y="1051639"/>
                  <a:pt x="6547313" y="1090608"/>
                  <a:pt x="6286499" y="1077218"/>
                </a:cubicBezTo>
                <a:cubicBezTo>
                  <a:pt x="6010199" y="1068625"/>
                  <a:pt x="5966772" y="1090657"/>
                  <a:pt x="5692774" y="1077218"/>
                </a:cubicBezTo>
                <a:cubicBezTo>
                  <a:pt x="5424704" y="1054360"/>
                  <a:pt x="5393944" y="1073534"/>
                  <a:pt x="5308599" y="1077218"/>
                </a:cubicBezTo>
                <a:cubicBezTo>
                  <a:pt x="5235192" y="1086123"/>
                  <a:pt x="5048550" y="1074037"/>
                  <a:pt x="4819650" y="1077218"/>
                </a:cubicBezTo>
                <a:cubicBezTo>
                  <a:pt x="4594329" y="1118047"/>
                  <a:pt x="4387669" y="1091286"/>
                  <a:pt x="4121150" y="1077218"/>
                </a:cubicBezTo>
                <a:cubicBezTo>
                  <a:pt x="3836256" y="1091402"/>
                  <a:pt x="3687068" y="1080930"/>
                  <a:pt x="3317875" y="1077218"/>
                </a:cubicBezTo>
                <a:cubicBezTo>
                  <a:pt x="2915175" y="1104385"/>
                  <a:pt x="3016061" y="1059890"/>
                  <a:pt x="2933700" y="1077218"/>
                </a:cubicBezTo>
                <a:cubicBezTo>
                  <a:pt x="2887767" y="1099772"/>
                  <a:pt x="2612679" y="1027635"/>
                  <a:pt x="2444750" y="1077218"/>
                </a:cubicBezTo>
                <a:cubicBezTo>
                  <a:pt x="2269044" y="1094768"/>
                  <a:pt x="2142657" y="1099077"/>
                  <a:pt x="2060575" y="1077218"/>
                </a:cubicBezTo>
                <a:cubicBezTo>
                  <a:pt x="1996120" y="1080613"/>
                  <a:pt x="1675713" y="1071532"/>
                  <a:pt x="1571625" y="1077218"/>
                </a:cubicBezTo>
                <a:cubicBezTo>
                  <a:pt x="1462331" y="1073628"/>
                  <a:pt x="1364224" y="1072212"/>
                  <a:pt x="1187450" y="1077218"/>
                </a:cubicBezTo>
                <a:cubicBezTo>
                  <a:pt x="1000629" y="1079693"/>
                  <a:pt x="904830" y="1102063"/>
                  <a:pt x="803275" y="1077218"/>
                </a:cubicBezTo>
                <a:cubicBezTo>
                  <a:pt x="688524" y="1100988"/>
                  <a:pt x="373208" y="1104367"/>
                  <a:pt x="0" y="1077218"/>
                </a:cubicBezTo>
                <a:cubicBezTo>
                  <a:pt x="-36224" y="893504"/>
                  <a:pt x="9102" y="628257"/>
                  <a:pt x="0" y="517065"/>
                </a:cubicBezTo>
                <a:cubicBezTo>
                  <a:pt x="-29188" y="399390"/>
                  <a:pt x="-6709" y="155859"/>
                  <a:pt x="0" y="0"/>
                </a:cubicBezTo>
                <a:close/>
              </a:path>
            </a:pathLst>
          </a:custGeom>
          <a:solidFill>
            <a:schemeClr val="accent4">
              <a:lumMod val="20000"/>
              <a:lumOff val="80000"/>
            </a:schemeClr>
          </a:solidFill>
          <a:ln w="28575">
            <a:solidFill>
              <a:schemeClr val="tx1"/>
            </a:solidFill>
            <a:prstDash val="dash"/>
            <a:extLst>
              <a:ext uri="{C807C97D-BFC1-408E-A445-0C87EB9F89A2}">
                <ask:lineSketchStyleProps xmlns:ask="http://schemas.microsoft.com/office/drawing/2018/sketchyshapes" sd="18661555">
                  <a:custGeom>
                    <a:avLst/>
                    <a:gdLst>
                      <a:gd name="connsiteX0" fmla="*/ 0 w 10477499"/>
                      <a:gd name="connsiteY0" fmla="*/ 0 h 1077218"/>
                      <a:gd name="connsiteX1" fmla="*/ 908050 w 10477499"/>
                      <a:gd name="connsiteY1" fmla="*/ 0 h 1077218"/>
                      <a:gd name="connsiteX2" fmla="*/ 1606550 w 10477499"/>
                      <a:gd name="connsiteY2" fmla="*/ 0 h 1077218"/>
                      <a:gd name="connsiteX3" fmla="*/ 2305050 w 10477499"/>
                      <a:gd name="connsiteY3" fmla="*/ 0 h 1077218"/>
                      <a:gd name="connsiteX4" fmla="*/ 3213100 w 10477499"/>
                      <a:gd name="connsiteY4" fmla="*/ 0 h 1077218"/>
                      <a:gd name="connsiteX5" fmla="*/ 3597275 w 10477499"/>
                      <a:gd name="connsiteY5" fmla="*/ 0 h 1077218"/>
                      <a:gd name="connsiteX6" fmla="*/ 4191000 w 10477499"/>
                      <a:gd name="connsiteY6" fmla="*/ 0 h 1077218"/>
                      <a:gd name="connsiteX7" fmla="*/ 4994275 w 10477499"/>
                      <a:gd name="connsiteY7" fmla="*/ 0 h 1077218"/>
                      <a:gd name="connsiteX8" fmla="*/ 5378449 w 10477499"/>
                      <a:gd name="connsiteY8" fmla="*/ 0 h 1077218"/>
                      <a:gd name="connsiteX9" fmla="*/ 5972174 w 10477499"/>
                      <a:gd name="connsiteY9" fmla="*/ 0 h 1077218"/>
                      <a:gd name="connsiteX10" fmla="*/ 6670674 w 10477499"/>
                      <a:gd name="connsiteY10" fmla="*/ 0 h 1077218"/>
                      <a:gd name="connsiteX11" fmla="*/ 7578724 w 10477499"/>
                      <a:gd name="connsiteY11" fmla="*/ 0 h 1077218"/>
                      <a:gd name="connsiteX12" fmla="*/ 8172449 w 10477499"/>
                      <a:gd name="connsiteY12" fmla="*/ 0 h 1077218"/>
                      <a:gd name="connsiteX13" fmla="*/ 9080499 w 10477499"/>
                      <a:gd name="connsiteY13" fmla="*/ 0 h 1077218"/>
                      <a:gd name="connsiteX14" fmla="*/ 9778999 w 10477499"/>
                      <a:gd name="connsiteY14" fmla="*/ 0 h 1077218"/>
                      <a:gd name="connsiteX15" fmla="*/ 10477499 w 10477499"/>
                      <a:gd name="connsiteY15" fmla="*/ 0 h 1077218"/>
                      <a:gd name="connsiteX16" fmla="*/ 10477499 w 10477499"/>
                      <a:gd name="connsiteY16" fmla="*/ 538609 h 1077218"/>
                      <a:gd name="connsiteX17" fmla="*/ 10477499 w 10477499"/>
                      <a:gd name="connsiteY17" fmla="*/ 1077218 h 1077218"/>
                      <a:gd name="connsiteX18" fmla="*/ 9883774 w 10477499"/>
                      <a:gd name="connsiteY18" fmla="*/ 1077218 h 1077218"/>
                      <a:gd name="connsiteX19" fmla="*/ 9499599 w 10477499"/>
                      <a:gd name="connsiteY19" fmla="*/ 1077218 h 1077218"/>
                      <a:gd name="connsiteX20" fmla="*/ 8696324 w 10477499"/>
                      <a:gd name="connsiteY20" fmla="*/ 1077218 h 1077218"/>
                      <a:gd name="connsiteX21" fmla="*/ 7788274 w 10477499"/>
                      <a:gd name="connsiteY21" fmla="*/ 1077218 h 1077218"/>
                      <a:gd name="connsiteX22" fmla="*/ 6880224 w 10477499"/>
                      <a:gd name="connsiteY22" fmla="*/ 1077218 h 1077218"/>
                      <a:gd name="connsiteX23" fmla="*/ 6286499 w 10477499"/>
                      <a:gd name="connsiteY23" fmla="*/ 1077218 h 1077218"/>
                      <a:gd name="connsiteX24" fmla="*/ 5692774 w 10477499"/>
                      <a:gd name="connsiteY24" fmla="*/ 1077218 h 1077218"/>
                      <a:gd name="connsiteX25" fmla="*/ 5308599 w 10477499"/>
                      <a:gd name="connsiteY25" fmla="*/ 1077218 h 1077218"/>
                      <a:gd name="connsiteX26" fmla="*/ 4819650 w 10477499"/>
                      <a:gd name="connsiteY26" fmla="*/ 1077218 h 1077218"/>
                      <a:gd name="connsiteX27" fmla="*/ 4121150 w 10477499"/>
                      <a:gd name="connsiteY27" fmla="*/ 1077218 h 1077218"/>
                      <a:gd name="connsiteX28" fmla="*/ 3317875 w 10477499"/>
                      <a:gd name="connsiteY28" fmla="*/ 1077218 h 1077218"/>
                      <a:gd name="connsiteX29" fmla="*/ 2933700 w 10477499"/>
                      <a:gd name="connsiteY29" fmla="*/ 1077218 h 1077218"/>
                      <a:gd name="connsiteX30" fmla="*/ 2444750 w 10477499"/>
                      <a:gd name="connsiteY30" fmla="*/ 1077218 h 1077218"/>
                      <a:gd name="connsiteX31" fmla="*/ 2060575 w 10477499"/>
                      <a:gd name="connsiteY31" fmla="*/ 1077218 h 1077218"/>
                      <a:gd name="connsiteX32" fmla="*/ 1571625 w 10477499"/>
                      <a:gd name="connsiteY32" fmla="*/ 1077218 h 1077218"/>
                      <a:gd name="connsiteX33" fmla="*/ 1187450 w 10477499"/>
                      <a:gd name="connsiteY33" fmla="*/ 1077218 h 1077218"/>
                      <a:gd name="connsiteX34" fmla="*/ 803275 w 10477499"/>
                      <a:gd name="connsiteY34" fmla="*/ 1077218 h 1077218"/>
                      <a:gd name="connsiteX35" fmla="*/ 0 w 10477499"/>
                      <a:gd name="connsiteY35" fmla="*/ 1077218 h 1077218"/>
                      <a:gd name="connsiteX36" fmla="*/ 0 w 10477499"/>
                      <a:gd name="connsiteY36" fmla="*/ 517065 h 1077218"/>
                      <a:gd name="connsiteX37" fmla="*/ 0 w 10477499"/>
                      <a:gd name="connsiteY37"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477499" h="1077218" fill="none" extrusionOk="0">
                        <a:moveTo>
                          <a:pt x="0" y="0"/>
                        </a:moveTo>
                        <a:cubicBezTo>
                          <a:pt x="280530" y="-5490"/>
                          <a:pt x="521858" y="23246"/>
                          <a:pt x="908050" y="0"/>
                        </a:cubicBezTo>
                        <a:cubicBezTo>
                          <a:pt x="1294242" y="-23246"/>
                          <a:pt x="1356972" y="-2424"/>
                          <a:pt x="1606550" y="0"/>
                        </a:cubicBezTo>
                        <a:cubicBezTo>
                          <a:pt x="1856128" y="2424"/>
                          <a:pt x="1979910" y="-2487"/>
                          <a:pt x="2305050" y="0"/>
                        </a:cubicBezTo>
                        <a:cubicBezTo>
                          <a:pt x="2630190" y="2487"/>
                          <a:pt x="2783689" y="-23772"/>
                          <a:pt x="3213100" y="0"/>
                        </a:cubicBezTo>
                        <a:cubicBezTo>
                          <a:pt x="3642511" y="23772"/>
                          <a:pt x="3455088" y="-11591"/>
                          <a:pt x="3597275" y="0"/>
                        </a:cubicBezTo>
                        <a:cubicBezTo>
                          <a:pt x="3739463" y="11591"/>
                          <a:pt x="3899391" y="-21894"/>
                          <a:pt x="4191000" y="0"/>
                        </a:cubicBezTo>
                        <a:cubicBezTo>
                          <a:pt x="4482609" y="21894"/>
                          <a:pt x="4756650" y="37113"/>
                          <a:pt x="4994275" y="0"/>
                        </a:cubicBezTo>
                        <a:cubicBezTo>
                          <a:pt x="5231901" y="-37113"/>
                          <a:pt x="5235160" y="-363"/>
                          <a:pt x="5378449" y="0"/>
                        </a:cubicBezTo>
                        <a:cubicBezTo>
                          <a:pt x="5521738" y="363"/>
                          <a:pt x="5760157" y="5822"/>
                          <a:pt x="5972174" y="0"/>
                        </a:cubicBezTo>
                        <a:cubicBezTo>
                          <a:pt x="6184192" y="-5822"/>
                          <a:pt x="6417817" y="-25400"/>
                          <a:pt x="6670674" y="0"/>
                        </a:cubicBezTo>
                        <a:cubicBezTo>
                          <a:pt x="6923531" y="25400"/>
                          <a:pt x="7251000" y="-11575"/>
                          <a:pt x="7578724" y="0"/>
                        </a:cubicBezTo>
                        <a:cubicBezTo>
                          <a:pt x="7906448" y="11575"/>
                          <a:pt x="7913453" y="-5937"/>
                          <a:pt x="8172449" y="0"/>
                        </a:cubicBezTo>
                        <a:cubicBezTo>
                          <a:pt x="8431446" y="5937"/>
                          <a:pt x="8778656" y="37292"/>
                          <a:pt x="9080499" y="0"/>
                        </a:cubicBezTo>
                        <a:cubicBezTo>
                          <a:pt x="9382342" y="-37292"/>
                          <a:pt x="9569882" y="26885"/>
                          <a:pt x="9778999" y="0"/>
                        </a:cubicBezTo>
                        <a:cubicBezTo>
                          <a:pt x="9988116" y="-26885"/>
                          <a:pt x="10149480" y="17428"/>
                          <a:pt x="10477499" y="0"/>
                        </a:cubicBezTo>
                        <a:cubicBezTo>
                          <a:pt x="10464885" y="213762"/>
                          <a:pt x="10486766" y="423258"/>
                          <a:pt x="10477499" y="538609"/>
                        </a:cubicBezTo>
                        <a:cubicBezTo>
                          <a:pt x="10468232" y="653960"/>
                          <a:pt x="10480629" y="958855"/>
                          <a:pt x="10477499" y="1077218"/>
                        </a:cubicBezTo>
                        <a:cubicBezTo>
                          <a:pt x="10329517" y="1072890"/>
                          <a:pt x="10114329" y="1075975"/>
                          <a:pt x="9883774" y="1077218"/>
                        </a:cubicBezTo>
                        <a:cubicBezTo>
                          <a:pt x="9653220" y="1078461"/>
                          <a:pt x="9635852" y="1076665"/>
                          <a:pt x="9499599" y="1077218"/>
                        </a:cubicBezTo>
                        <a:cubicBezTo>
                          <a:pt x="9363346" y="1077771"/>
                          <a:pt x="9036778" y="1062144"/>
                          <a:pt x="8696324" y="1077218"/>
                        </a:cubicBezTo>
                        <a:cubicBezTo>
                          <a:pt x="8355871" y="1092292"/>
                          <a:pt x="7973322" y="1049676"/>
                          <a:pt x="7788274" y="1077218"/>
                        </a:cubicBezTo>
                        <a:cubicBezTo>
                          <a:pt x="7603226" y="1104761"/>
                          <a:pt x="7072440" y="1076034"/>
                          <a:pt x="6880224" y="1077218"/>
                        </a:cubicBezTo>
                        <a:cubicBezTo>
                          <a:pt x="6688008" y="1078403"/>
                          <a:pt x="6554263" y="1088557"/>
                          <a:pt x="6286499" y="1077218"/>
                        </a:cubicBezTo>
                        <a:cubicBezTo>
                          <a:pt x="6018735" y="1065879"/>
                          <a:pt x="5961876" y="1099469"/>
                          <a:pt x="5692774" y="1077218"/>
                        </a:cubicBezTo>
                        <a:cubicBezTo>
                          <a:pt x="5423672" y="1054967"/>
                          <a:pt x="5397919" y="1080641"/>
                          <a:pt x="5308599" y="1077218"/>
                        </a:cubicBezTo>
                        <a:cubicBezTo>
                          <a:pt x="5219279" y="1073795"/>
                          <a:pt x="5062980" y="1060289"/>
                          <a:pt x="4819650" y="1077218"/>
                        </a:cubicBezTo>
                        <a:cubicBezTo>
                          <a:pt x="4576320" y="1094147"/>
                          <a:pt x="4400087" y="1055121"/>
                          <a:pt x="4121150" y="1077218"/>
                        </a:cubicBezTo>
                        <a:cubicBezTo>
                          <a:pt x="3842213" y="1099315"/>
                          <a:pt x="3713305" y="1063220"/>
                          <a:pt x="3317875" y="1077218"/>
                        </a:cubicBezTo>
                        <a:cubicBezTo>
                          <a:pt x="2922446" y="1091216"/>
                          <a:pt x="3015476" y="1073679"/>
                          <a:pt x="2933700" y="1077218"/>
                        </a:cubicBezTo>
                        <a:cubicBezTo>
                          <a:pt x="2851925" y="1080757"/>
                          <a:pt x="2617461" y="1062538"/>
                          <a:pt x="2444750" y="1077218"/>
                        </a:cubicBezTo>
                        <a:cubicBezTo>
                          <a:pt x="2272039" y="1091899"/>
                          <a:pt x="2141360" y="1096139"/>
                          <a:pt x="2060575" y="1077218"/>
                        </a:cubicBezTo>
                        <a:cubicBezTo>
                          <a:pt x="1979790" y="1058297"/>
                          <a:pt x="1690119" y="1066491"/>
                          <a:pt x="1571625" y="1077218"/>
                        </a:cubicBezTo>
                        <a:cubicBezTo>
                          <a:pt x="1453131" y="1087946"/>
                          <a:pt x="1370152" y="1072229"/>
                          <a:pt x="1187450" y="1077218"/>
                        </a:cubicBezTo>
                        <a:cubicBezTo>
                          <a:pt x="1004748" y="1082207"/>
                          <a:pt x="901657" y="1084266"/>
                          <a:pt x="803275" y="1077218"/>
                        </a:cubicBezTo>
                        <a:cubicBezTo>
                          <a:pt x="704894" y="1070170"/>
                          <a:pt x="356528" y="1049286"/>
                          <a:pt x="0" y="1077218"/>
                        </a:cubicBezTo>
                        <a:cubicBezTo>
                          <a:pt x="-21450" y="899680"/>
                          <a:pt x="26858" y="638722"/>
                          <a:pt x="0" y="517065"/>
                        </a:cubicBezTo>
                        <a:cubicBezTo>
                          <a:pt x="-26858" y="395408"/>
                          <a:pt x="-18" y="159692"/>
                          <a:pt x="0" y="0"/>
                        </a:cubicBezTo>
                        <a:close/>
                      </a:path>
                      <a:path w="10477499" h="1077218" stroke="0" extrusionOk="0">
                        <a:moveTo>
                          <a:pt x="0" y="0"/>
                        </a:moveTo>
                        <a:cubicBezTo>
                          <a:pt x="382884" y="-38091"/>
                          <a:pt x="521407" y="-41670"/>
                          <a:pt x="908050" y="0"/>
                        </a:cubicBezTo>
                        <a:cubicBezTo>
                          <a:pt x="1294693" y="41670"/>
                          <a:pt x="1616593" y="-7233"/>
                          <a:pt x="1816100" y="0"/>
                        </a:cubicBezTo>
                        <a:cubicBezTo>
                          <a:pt x="2015607" y="7233"/>
                          <a:pt x="2482538" y="-37459"/>
                          <a:pt x="2724150" y="0"/>
                        </a:cubicBezTo>
                        <a:cubicBezTo>
                          <a:pt x="2965762" y="37459"/>
                          <a:pt x="3271869" y="4283"/>
                          <a:pt x="3527425" y="0"/>
                        </a:cubicBezTo>
                        <a:cubicBezTo>
                          <a:pt x="3782981" y="-4283"/>
                          <a:pt x="3912094" y="2701"/>
                          <a:pt x="4016375" y="0"/>
                        </a:cubicBezTo>
                        <a:cubicBezTo>
                          <a:pt x="4120656" y="-2701"/>
                          <a:pt x="4437990" y="-4257"/>
                          <a:pt x="4610100" y="0"/>
                        </a:cubicBezTo>
                        <a:cubicBezTo>
                          <a:pt x="4782211" y="4257"/>
                          <a:pt x="5010782" y="-16406"/>
                          <a:pt x="5203825" y="0"/>
                        </a:cubicBezTo>
                        <a:cubicBezTo>
                          <a:pt x="5396869" y="16406"/>
                          <a:pt x="5624912" y="14343"/>
                          <a:pt x="6007099" y="0"/>
                        </a:cubicBezTo>
                        <a:cubicBezTo>
                          <a:pt x="6389286" y="-14343"/>
                          <a:pt x="6668645" y="-11249"/>
                          <a:pt x="6915149" y="0"/>
                        </a:cubicBezTo>
                        <a:cubicBezTo>
                          <a:pt x="7161653" y="11249"/>
                          <a:pt x="7169865" y="2129"/>
                          <a:pt x="7404099" y="0"/>
                        </a:cubicBezTo>
                        <a:cubicBezTo>
                          <a:pt x="7638333" y="-2129"/>
                          <a:pt x="7818013" y="146"/>
                          <a:pt x="8102599" y="0"/>
                        </a:cubicBezTo>
                        <a:cubicBezTo>
                          <a:pt x="8387185" y="-146"/>
                          <a:pt x="8743966" y="-7524"/>
                          <a:pt x="9010649" y="0"/>
                        </a:cubicBezTo>
                        <a:cubicBezTo>
                          <a:pt x="9277332" y="7524"/>
                          <a:pt x="9223703" y="-14008"/>
                          <a:pt x="9394824" y="0"/>
                        </a:cubicBezTo>
                        <a:cubicBezTo>
                          <a:pt x="9565945" y="14008"/>
                          <a:pt x="10194545" y="-48108"/>
                          <a:pt x="10477499" y="0"/>
                        </a:cubicBezTo>
                        <a:cubicBezTo>
                          <a:pt x="10498452" y="177596"/>
                          <a:pt x="10500681" y="381637"/>
                          <a:pt x="10477499" y="517065"/>
                        </a:cubicBezTo>
                        <a:cubicBezTo>
                          <a:pt x="10454317" y="652493"/>
                          <a:pt x="10503927" y="878922"/>
                          <a:pt x="10477499" y="1077218"/>
                        </a:cubicBezTo>
                        <a:cubicBezTo>
                          <a:pt x="10201469" y="1100512"/>
                          <a:pt x="9762860" y="1080380"/>
                          <a:pt x="9569449" y="1077218"/>
                        </a:cubicBezTo>
                        <a:cubicBezTo>
                          <a:pt x="9376038" y="1074057"/>
                          <a:pt x="9328941" y="1083631"/>
                          <a:pt x="9185274" y="1077218"/>
                        </a:cubicBezTo>
                        <a:cubicBezTo>
                          <a:pt x="9041607" y="1070805"/>
                          <a:pt x="8580945" y="1064188"/>
                          <a:pt x="8277224" y="1077218"/>
                        </a:cubicBezTo>
                        <a:cubicBezTo>
                          <a:pt x="7973503" y="1090249"/>
                          <a:pt x="8079780" y="1083909"/>
                          <a:pt x="7893049" y="1077218"/>
                        </a:cubicBezTo>
                        <a:cubicBezTo>
                          <a:pt x="7706318" y="1070527"/>
                          <a:pt x="7346813" y="1103316"/>
                          <a:pt x="7089774" y="1077218"/>
                        </a:cubicBezTo>
                        <a:cubicBezTo>
                          <a:pt x="6832736" y="1051120"/>
                          <a:pt x="6603587" y="1052761"/>
                          <a:pt x="6391274" y="1077218"/>
                        </a:cubicBezTo>
                        <a:cubicBezTo>
                          <a:pt x="6178961" y="1101675"/>
                          <a:pt x="6031440" y="1095973"/>
                          <a:pt x="5797549" y="1077218"/>
                        </a:cubicBezTo>
                        <a:cubicBezTo>
                          <a:pt x="5563658" y="1058463"/>
                          <a:pt x="5459975" y="1091681"/>
                          <a:pt x="5308599" y="1077218"/>
                        </a:cubicBezTo>
                        <a:cubicBezTo>
                          <a:pt x="5157223" y="1062756"/>
                          <a:pt x="4673051" y="1079227"/>
                          <a:pt x="4400550" y="1077218"/>
                        </a:cubicBezTo>
                        <a:cubicBezTo>
                          <a:pt x="4128049" y="1075209"/>
                          <a:pt x="3935727" y="1093947"/>
                          <a:pt x="3597275" y="1077218"/>
                        </a:cubicBezTo>
                        <a:cubicBezTo>
                          <a:pt x="3258823" y="1060489"/>
                          <a:pt x="2924704" y="1055839"/>
                          <a:pt x="2689225" y="1077218"/>
                        </a:cubicBezTo>
                        <a:cubicBezTo>
                          <a:pt x="2453746" y="1098598"/>
                          <a:pt x="2481360" y="1095887"/>
                          <a:pt x="2305050" y="1077218"/>
                        </a:cubicBezTo>
                        <a:cubicBezTo>
                          <a:pt x="2128741" y="1058549"/>
                          <a:pt x="1909621" y="1094373"/>
                          <a:pt x="1711325" y="1077218"/>
                        </a:cubicBezTo>
                        <a:cubicBezTo>
                          <a:pt x="1513030" y="1060063"/>
                          <a:pt x="1171288" y="1114087"/>
                          <a:pt x="803275" y="1077218"/>
                        </a:cubicBezTo>
                        <a:cubicBezTo>
                          <a:pt x="435262" y="1040350"/>
                          <a:pt x="229965" y="1114059"/>
                          <a:pt x="0" y="1077218"/>
                        </a:cubicBezTo>
                        <a:cubicBezTo>
                          <a:pt x="15102" y="944221"/>
                          <a:pt x="22544" y="809955"/>
                          <a:pt x="0" y="570926"/>
                        </a:cubicBezTo>
                        <a:cubicBezTo>
                          <a:pt x="-22544" y="331897"/>
                          <a:pt x="-26104" y="126593"/>
                          <a:pt x="0" y="0"/>
                        </a:cubicBezTo>
                        <a:close/>
                      </a:path>
                    </a:pathLst>
                  </a:custGeom>
                  <ask:type>
                    <ask:lineSketchFreehand/>
                  </ask:type>
                </ask:lineSketchStyleProps>
              </a:ext>
            </a:extLst>
          </a:ln>
        </p:spPr>
        <p:txBody>
          <a:bodyPr wrap="square" rtlCol="0">
            <a:spAutoFit/>
          </a:bodyPr>
          <a:lstStyle/>
          <a:p>
            <a:pPr lvl="0" algn="ctr">
              <a:defRPr/>
            </a:pPr>
            <a:r>
              <a:rPr lang="vi-VN" altLang="zh-CN" sz="3200" b="1" dirty="0">
                <a:solidFill>
                  <a:srgbClr val="C00000"/>
                </a:solidFill>
                <a:latin typeface="Calibri" panose="020F0502020204030204" pitchFamily="34" charset="0"/>
                <a:ea typeface="微软雅黑" panose="020B0503020204020204" pitchFamily="34" charset="-122"/>
                <a:cs typeface="Calibri" panose="020F0502020204030204" pitchFamily="34" charset="0"/>
              </a:rPr>
              <a:t>Thiết kế và chia sẻ sản phẩm giới thiệu về nghề truyền thống ở địa phương </a:t>
            </a:r>
            <a:endParaRPr kumimoji="0" lang="zh-CN" altLang="en-US" sz="3200" b="1" i="0" u="none" strike="noStrike" kern="1200" cap="none" spc="0" normalizeH="0" baseline="0" noProof="0" dirty="0">
              <a:ln>
                <a:noFill/>
              </a:ln>
              <a:solidFill>
                <a:srgbClr val="C0000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4" name="TextBox 3">
            <a:extLst>
              <a:ext uri="{FF2B5EF4-FFF2-40B4-BE49-F238E27FC236}">
                <a16:creationId xmlns:a16="http://schemas.microsoft.com/office/drawing/2014/main" id="{6F024AA3-2DC5-BBC8-49DF-6DE7F7C86604}"/>
              </a:ext>
            </a:extLst>
          </p:cNvPr>
          <p:cNvSpPr txBox="1"/>
          <p:nvPr/>
        </p:nvSpPr>
        <p:spPr>
          <a:xfrm>
            <a:off x="952501" y="1562100"/>
            <a:ext cx="10591800" cy="2401683"/>
          </a:xfrm>
          <a:prstGeom prst="rect">
            <a:avLst/>
          </a:prstGeom>
          <a:noFill/>
        </p:spPr>
        <p:txBody>
          <a:bodyPr wrap="square" rtlCol="0">
            <a:spAutoFit/>
          </a:bodyPr>
          <a:lstStyle/>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Lựa chọn hình thức thể hiện: tờ rơi, sổ tay, tấm poster 3D, bài thuyết trình trên máy tính, tranh, mô hình, phim ngắn...</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Lựa chọn kích thước, màu sắc chủ đạo, hình minh họa, nội dung...</a:t>
            </a:r>
            <a:endParaRPr lang="en-US" sz="3200" dirty="0">
              <a:effectLst/>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CF3CC92-BBAF-B2F3-B3C7-1A58BA770EFE}"/>
              </a:ext>
            </a:extLst>
          </p:cNvPr>
          <p:cNvPicPr>
            <a:picLocks noChangeAspect="1"/>
          </p:cNvPicPr>
          <p:nvPr/>
        </p:nvPicPr>
        <p:blipFill>
          <a:blip r:embed="rId3"/>
          <a:stretch>
            <a:fillRect/>
          </a:stretch>
        </p:blipFill>
        <p:spPr>
          <a:xfrm>
            <a:off x="3505200" y="3771900"/>
            <a:ext cx="6229350" cy="2667000"/>
          </a:xfrm>
          <a:prstGeom prst="rect">
            <a:avLst/>
          </a:prstGeom>
        </p:spPr>
      </p:pic>
    </p:spTree>
    <p:extLst>
      <p:ext uri="{BB962C8B-B14F-4D97-AF65-F5344CB8AC3E}">
        <p14:creationId xmlns:p14="http://schemas.microsoft.com/office/powerpoint/2010/main" val="154230540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3" name="Picture 2" descr="Premium Vector | Happy kids studying together | Estudo infantil, Crianças  com necessidades especiais, Crianças felizes">
            <a:extLst>
              <a:ext uri="{FF2B5EF4-FFF2-40B4-BE49-F238E27FC236}">
                <a16:creationId xmlns:a16="http://schemas.microsoft.com/office/drawing/2014/main" id="{011FD333-A746-167B-5ADA-423374CCB88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777" b="89665" l="6550" r="94409">
                        <a14:foregroundMark x1="11022" y1="35475" x2="11022" y2="35475"/>
                        <a14:foregroundMark x1="6709" y1="43017" x2="6709" y2="43017"/>
                        <a14:foregroundMark x1="33546" y1="36313" x2="35942" y2="43017"/>
                        <a14:foregroundMark x1="90415" y1="29330" x2="94409" y2="38547"/>
                        <a14:foregroundMark x1="88498" y1="20112" x2="88498" y2="20112"/>
                        <a14:foregroundMark x1="84665" y1="86313" x2="84665" y2="86313"/>
                        <a14:foregroundMark x1="80671" y1="60894" x2="84026" y2="68156"/>
                        <a14:foregroundMark x1="84026" y1="67039" x2="87220" y2="73464"/>
                        <a14:foregroundMark x1="90575" y1="68994" x2="92652" y2="74302"/>
                        <a14:backgroundMark x1="74441" y1="50559" x2="74441" y2="50559"/>
                        <a14:backgroundMark x1="76837" y1="62291" x2="76837" y2="62291"/>
                        <a14:backgroundMark x1="76837" y1="62291" x2="79393" y2="69553"/>
                        <a14:backgroundMark x1="78115" y1="71229" x2="77636" y2="78492"/>
                        <a14:backgroundMark x1="71406" y1="77654" x2="71406" y2="77654"/>
                        <a14:backgroundMark x1="75240" y1="81564" x2="75240" y2="81564"/>
                        <a14:backgroundMark x1="71246" y1="45251" x2="78275" y2="58101"/>
                        <a14:backgroundMark x1="78275" y1="58101" x2="78275" y2="58101"/>
                        <a14:backgroundMark x1="73323" y1="57821" x2="73323" y2="57821"/>
                        <a14:backgroundMark x1="75559" y1="36034" x2="80351" y2="48045"/>
                      </a14:backgroundRemoval>
                    </a14:imgEffect>
                  </a14:imgLayer>
                </a14:imgProps>
              </a:ext>
              <a:ext uri="{28A0092B-C50C-407E-A947-70E740481C1C}">
                <a14:useLocalDpi xmlns:a14="http://schemas.microsoft.com/office/drawing/2010/main" val="0"/>
              </a:ext>
            </a:extLst>
          </a:blip>
          <a:srcRect r="23140"/>
          <a:stretch/>
        </p:blipFill>
        <p:spPr bwMode="auto">
          <a:xfrm>
            <a:off x="5026840" y="2188029"/>
            <a:ext cx="7015747" cy="52201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51329B8-2CBA-553D-E9C9-42A7CC5035B6}"/>
              </a:ext>
            </a:extLst>
          </p:cNvPr>
          <p:cNvPicPr>
            <a:picLocks noChangeAspect="1"/>
          </p:cNvPicPr>
          <p:nvPr/>
        </p:nvPicPr>
        <p:blipFill>
          <a:blip r:embed="rId5"/>
          <a:stretch>
            <a:fillRect/>
          </a:stretch>
        </p:blipFill>
        <p:spPr>
          <a:xfrm>
            <a:off x="2060918" y="641131"/>
            <a:ext cx="6736664" cy="2127688"/>
          </a:xfrm>
          <a:prstGeom prst="rect">
            <a:avLst/>
          </a:prstGeom>
        </p:spPr>
      </p:pic>
    </p:spTree>
    <p:extLst>
      <p:ext uri="{BB962C8B-B14F-4D97-AF65-F5344CB8AC3E}">
        <p14:creationId xmlns:p14="http://schemas.microsoft.com/office/powerpoint/2010/main" val="330021110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aphic 4">
            <a:extLst>
              <a:ext uri="{FF2B5EF4-FFF2-40B4-BE49-F238E27FC236}">
                <a16:creationId xmlns:a16="http://schemas.microsoft.com/office/drawing/2014/main" id="{6D5BE564-E8CD-40C7-A8B6-EDEE5CF90595}"/>
              </a:ext>
            </a:extLst>
          </p:cNvPr>
          <p:cNvGrpSpPr>
            <a:grpSpLocks/>
          </p:cNvGrpSpPr>
          <p:nvPr/>
        </p:nvGrpSpPr>
        <p:grpSpPr bwMode="auto">
          <a:xfrm>
            <a:off x="381000" y="1276349"/>
            <a:ext cx="9669463" cy="5095875"/>
            <a:chOff x="5610688" y="1031736"/>
            <a:chExt cx="5879305" cy="3980523"/>
          </a:xfrm>
        </p:grpSpPr>
        <p:sp>
          <p:nvSpPr>
            <p:cNvPr id="3" name="Freeform: Shape 9">
              <a:extLst>
                <a:ext uri="{FF2B5EF4-FFF2-40B4-BE49-F238E27FC236}">
                  <a16:creationId xmlns:a16="http://schemas.microsoft.com/office/drawing/2014/main" id="{04B59340-A789-45A0-AF02-BB9236C55A35}"/>
                </a:ext>
              </a:extLst>
            </p:cNvPr>
            <p:cNvSpPr>
              <a:spLocks/>
            </p:cNvSpPr>
            <p:nvPr/>
          </p:nvSpPr>
          <p:spPr bwMode="auto">
            <a:xfrm>
              <a:off x="5629165" y="1052247"/>
              <a:ext cx="5842103" cy="3941396"/>
            </a:xfrm>
            <a:custGeom>
              <a:avLst/>
              <a:gdLst>
                <a:gd name="T0" fmla="*/ 5614008 w 5842103"/>
                <a:gd name="T1" fmla="*/ 3941393 h 3941397"/>
                <a:gd name="T2" fmla="*/ 228343 w 5842103"/>
                <a:gd name="T3" fmla="*/ 3941393 h 3941397"/>
                <a:gd name="T4" fmla="*/ 0 w 5842103"/>
                <a:gd name="T5" fmla="*/ 3713050 h 3941397"/>
                <a:gd name="T6" fmla="*/ 0 w 5842103"/>
                <a:gd name="T7" fmla="*/ 228343 h 3941397"/>
                <a:gd name="T8" fmla="*/ 228343 w 5842103"/>
                <a:gd name="T9" fmla="*/ 0 h 3941397"/>
                <a:gd name="T10" fmla="*/ 5613760 w 5842103"/>
                <a:gd name="T11" fmla="*/ 0 h 3941397"/>
                <a:gd name="T12" fmla="*/ 5842103 w 5842103"/>
                <a:gd name="T13" fmla="*/ 228343 h 3941397"/>
                <a:gd name="T14" fmla="*/ 5842103 w 5842103"/>
                <a:gd name="T15" fmla="*/ 3713050 h 3941397"/>
                <a:gd name="T16" fmla="*/ 5614008 w 5842103"/>
                <a:gd name="T17" fmla="*/ 3941393 h 39413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Freeform: Shape 11">
              <a:extLst>
                <a:ext uri="{FF2B5EF4-FFF2-40B4-BE49-F238E27FC236}">
                  <a16:creationId xmlns:a16="http://schemas.microsoft.com/office/drawing/2014/main" id="{EB3FFE27-E549-4B00-B07B-F56A61A18121}"/>
                </a:ext>
              </a:extLst>
            </p:cNvPr>
            <p:cNvSpPr>
              <a:spLocks/>
            </p:cNvSpPr>
            <p:nvPr/>
          </p:nvSpPr>
          <p:spPr bwMode="auto">
            <a:xfrm>
              <a:off x="5876123" y="1665353"/>
              <a:ext cx="5348435" cy="3081333"/>
            </a:xfrm>
            <a:custGeom>
              <a:avLst/>
              <a:gdLst>
                <a:gd name="T0" fmla="*/ 0 w 5348435"/>
                <a:gd name="T1" fmla="*/ 0 h 3447729"/>
                <a:gd name="T2" fmla="*/ 5348436 w 5348435"/>
                <a:gd name="T3" fmla="*/ 0 h 3447729"/>
                <a:gd name="T4" fmla="*/ 5348436 w 5348435"/>
                <a:gd name="T5" fmla="*/ 3447730 h 3447729"/>
                <a:gd name="T6" fmla="*/ 0 w 5348435"/>
                <a:gd name="T7" fmla="*/ 3447730 h 3447729"/>
                <a:gd name="T8" fmla="*/ 0 60000 65536"/>
                <a:gd name="T9" fmla="*/ 0 60000 65536"/>
                <a:gd name="T10" fmla="*/ 0 60000 65536"/>
                <a:gd name="T11" fmla="*/ 0 60000 65536"/>
                <a:gd name="T12" fmla="*/ 0 w 5348435"/>
                <a:gd name="T13" fmla="*/ 0 h 3447729"/>
                <a:gd name="T14" fmla="*/ 5348435 w 5348435"/>
                <a:gd name="T15" fmla="*/ 3447729 h 3447729"/>
              </a:gdLst>
              <a:ahLst/>
              <a:cxnLst>
                <a:cxn ang="T8">
                  <a:pos x="T0" y="T1"/>
                </a:cxn>
                <a:cxn ang="T9">
                  <a:pos x="T2" y="T3"/>
                </a:cxn>
                <a:cxn ang="T10">
                  <a:pos x="T4" y="T5"/>
                </a:cxn>
                <a:cxn ang="T11">
                  <a:pos x="T6" y="T7"/>
                </a:cxn>
              </a:cxnLst>
              <a:rect l="T12" t="T13" r="T14" b="T15"/>
              <a:pathLst>
                <a:path w="5348435" h="3447729">
                  <a:moveTo>
                    <a:pt x="0" y="0"/>
                  </a:moveTo>
                  <a:lnTo>
                    <a:pt x="5348436" y="0"/>
                  </a:lnTo>
                  <a:lnTo>
                    <a:pt x="5348436" y="3447730"/>
                  </a:lnTo>
                  <a:lnTo>
                    <a:pt x="0" y="3447730"/>
                  </a:lnTo>
                  <a:lnTo>
                    <a:pt x="0" y="0"/>
                  </a:lnTo>
                  <a:close/>
                </a:path>
              </a:pathLst>
            </a:custGeom>
            <a:solidFill>
              <a:srgbClr val="FFFFFF"/>
            </a:solidFill>
            <a:ln>
              <a:noFill/>
            </a:ln>
            <a:extLst>
              <a:ext uri="{91240B29-F687-4F45-9708-019B960494DF}">
                <a14:hiddenLine xmlns:a14="http://schemas.microsoft.com/office/drawing/2010/main" w="2479">
                  <a:solidFill>
                    <a:srgbClr val="000000"/>
                  </a:solidFill>
                  <a:miter lim="800000"/>
                  <a:headEnd/>
                  <a:tailEnd/>
                </a14:hiddenLine>
              </a:ext>
            </a:extLst>
          </p:spPr>
          <p:txBody>
            <a:bodyPr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   </a:t>
              </a:r>
              <a:r>
                <a:rPr kumimoji="0" lang="vi-VN"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rPr>
                <a:t>Sản phẩm của các nhóm giúp chúng ta biết được nhiều thông tin về những nghề truyền thống. Mỗi HS có thể tự làm một bộ các sản phẩm như một cẩm nang về nghề truyền thống của riêng mình để giới thiệu với du khách hoặc người quan tâm; qua đó trau dồi thêm lòng tự hào, tình cảm yêu mến quê hương.</a:t>
              </a:r>
              <a:endParaRPr kumimoji="0" lang="en-US" altLang="en-US" sz="3200" b="1" i="0" u="none" strike="noStrike" kern="1200" cap="none" spc="0" normalizeH="0" baseline="0" noProof="0" dirty="0">
                <a:ln>
                  <a:noFill/>
                </a:ln>
                <a:solidFill>
                  <a:srgbClr val="0070C0"/>
                </a:solidFill>
                <a:effectLst/>
                <a:uLnTx/>
                <a:uFillTx/>
                <a:latin typeface="Calibri" panose="020F0502020204030204" pitchFamily="34" charset="0"/>
                <a:ea typeface="+mn-ea"/>
                <a:cs typeface="Calibri" panose="020F0502020204030204" pitchFamily="34" charset="0"/>
              </a:endParaRPr>
            </a:p>
          </p:txBody>
        </p:sp>
        <p:grpSp>
          <p:nvGrpSpPr>
            <p:cNvPr id="5" name="Graphic 4">
              <a:extLst>
                <a:ext uri="{FF2B5EF4-FFF2-40B4-BE49-F238E27FC236}">
                  <a16:creationId xmlns:a16="http://schemas.microsoft.com/office/drawing/2014/main" id="{150D7B88-E731-4895-B3F9-51AB7F69F950}"/>
                </a:ext>
              </a:extLst>
            </p:cNvPr>
            <p:cNvGrpSpPr/>
            <p:nvPr/>
          </p:nvGrpSpPr>
          <p:grpSpPr>
            <a:xfrm>
              <a:off x="5610688" y="1031736"/>
              <a:ext cx="5879305" cy="3980523"/>
              <a:chOff x="5610688" y="1031736"/>
              <a:chExt cx="5879305" cy="3980523"/>
            </a:xfrm>
            <a:solidFill>
              <a:srgbClr val="1A1A1A"/>
            </a:solidFill>
          </p:grpSpPr>
          <p:sp>
            <p:nvSpPr>
              <p:cNvPr id="6" name="Freeform: Shape 5">
                <a:extLst>
                  <a:ext uri="{FF2B5EF4-FFF2-40B4-BE49-F238E27FC236}">
                    <a16:creationId xmlns:a16="http://schemas.microsoft.com/office/drawing/2014/main" id="{2B1400ED-4E30-4A50-8AA1-4CBF27D25AF3}"/>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4AEB58C-C380-45E3-AC47-366E257AB1DC}"/>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206E8251-31D4-43B1-BF34-0E3B5E444DB6}"/>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A912C844-205D-42A1-8A9D-D3DE4D37A04E}"/>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97745B5F-72AB-456A-9F37-1BAE273E98A2}"/>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AF86C127-EC9A-4072-BB9B-EDDAF2EE5031}"/>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12" name="Group 11">
            <a:extLst>
              <a:ext uri="{FF2B5EF4-FFF2-40B4-BE49-F238E27FC236}">
                <a16:creationId xmlns:a16="http://schemas.microsoft.com/office/drawing/2014/main" id="{775F14AF-88F0-4E5C-B313-EB36FDA7F118}"/>
              </a:ext>
            </a:extLst>
          </p:cNvPr>
          <p:cNvGrpSpPr>
            <a:grpSpLocks/>
          </p:cNvGrpSpPr>
          <p:nvPr/>
        </p:nvGrpSpPr>
        <p:grpSpPr bwMode="auto">
          <a:xfrm>
            <a:off x="8993188" y="2922588"/>
            <a:ext cx="3286125" cy="3795712"/>
            <a:chOff x="8408633" y="1992570"/>
            <a:chExt cx="3507011" cy="3833036"/>
          </a:xfrm>
        </p:grpSpPr>
        <p:grpSp>
          <p:nvGrpSpPr>
            <p:cNvPr id="13" name="Graphic 4">
              <a:extLst>
                <a:ext uri="{FF2B5EF4-FFF2-40B4-BE49-F238E27FC236}">
                  <a16:creationId xmlns:a16="http://schemas.microsoft.com/office/drawing/2014/main" id="{2DE30CA6-11D8-4D45-91D4-AA7C7C4B7FAE}"/>
                </a:ext>
              </a:extLst>
            </p:cNvPr>
            <p:cNvGrpSpPr>
              <a:grpSpLocks/>
            </p:cNvGrpSpPr>
            <p:nvPr/>
          </p:nvGrpSpPr>
          <p:grpSpPr bwMode="auto">
            <a:xfrm>
              <a:off x="8408633" y="1992570"/>
              <a:ext cx="3507011" cy="3821123"/>
              <a:chOff x="8408633" y="1992570"/>
              <a:chExt cx="3507011" cy="3821123"/>
            </a:xfrm>
          </p:grpSpPr>
          <p:grpSp>
            <p:nvGrpSpPr>
              <p:cNvPr id="15" name="Graphic 4">
                <a:extLst>
                  <a:ext uri="{FF2B5EF4-FFF2-40B4-BE49-F238E27FC236}">
                    <a16:creationId xmlns:a16="http://schemas.microsoft.com/office/drawing/2014/main" id="{34D4E9F7-B346-45C4-921E-B023CBBFFE48}"/>
                  </a:ext>
                </a:extLst>
              </p:cNvPr>
              <p:cNvGrpSpPr>
                <a:grpSpLocks/>
              </p:cNvGrpSpPr>
              <p:nvPr/>
            </p:nvGrpSpPr>
            <p:grpSpPr bwMode="auto">
              <a:xfrm>
                <a:off x="10886512" y="3334328"/>
                <a:ext cx="1029133" cy="1810218"/>
                <a:chOff x="10886512" y="3334328"/>
                <a:chExt cx="1029133" cy="1810218"/>
              </a:xfrm>
            </p:grpSpPr>
            <p:sp>
              <p:nvSpPr>
                <p:cNvPr id="90" name="Freeform: Shape 101">
                  <a:extLst>
                    <a:ext uri="{FF2B5EF4-FFF2-40B4-BE49-F238E27FC236}">
                      <a16:creationId xmlns:a16="http://schemas.microsoft.com/office/drawing/2014/main" id="{8C054A12-A78A-469B-ACA7-4165912ACA86}"/>
                    </a:ext>
                  </a:extLst>
                </p:cNvPr>
                <p:cNvSpPr>
                  <a:spLocks/>
                </p:cNvSpPr>
                <p:nvPr/>
              </p:nvSpPr>
              <p:spPr bwMode="auto">
                <a:xfrm>
                  <a:off x="10886512" y="3341137"/>
                  <a:ext cx="1009155" cy="1797207"/>
                </a:xfrm>
                <a:custGeom>
                  <a:avLst/>
                  <a:gdLst>
                    <a:gd name="T0" fmla="*/ 905678 w 1009155"/>
                    <a:gd name="T1" fmla="*/ 890786 h 1797207"/>
                    <a:gd name="T2" fmla="*/ 495405 w 1009155"/>
                    <a:gd name="T3" fmla="*/ 466862 h 1797207"/>
                    <a:gd name="T4" fmla="*/ 494909 w 1009155"/>
                    <a:gd name="T5" fmla="*/ 0 h 1797207"/>
                    <a:gd name="T6" fmla="*/ 0 w 1009155"/>
                    <a:gd name="T7" fmla="*/ 441546 h 1797207"/>
                    <a:gd name="T8" fmla="*/ 313724 w 1009155"/>
                    <a:gd name="T9" fmla="*/ 555965 h 1797207"/>
                    <a:gd name="T10" fmla="*/ 199304 w 1009155"/>
                    <a:gd name="T11" fmla="*/ 1131042 h 1797207"/>
                    <a:gd name="T12" fmla="*/ 441794 w 1009155"/>
                    <a:gd name="T13" fmla="*/ 1797208 h 1797207"/>
                    <a:gd name="T14" fmla="*/ 545790 w 1009155"/>
                    <a:gd name="T15" fmla="*/ 1740122 h 1797207"/>
                    <a:gd name="T16" fmla="*/ 480513 w 1009155"/>
                    <a:gd name="T17" fmla="*/ 1457920 h 1797207"/>
                    <a:gd name="T18" fmla="*/ 497887 w 1009155"/>
                    <a:gd name="T19" fmla="*/ 1482740 h 1797207"/>
                    <a:gd name="T20" fmla="*/ 602627 w 1009155"/>
                    <a:gd name="T21" fmla="*/ 1709097 h 1797207"/>
                    <a:gd name="T22" fmla="*/ 825509 w 1009155"/>
                    <a:gd name="T23" fmla="*/ 1586983 h 1797207"/>
                    <a:gd name="T24" fmla="*/ 869192 w 1009155"/>
                    <a:gd name="T25" fmla="*/ 1452211 h 1797207"/>
                    <a:gd name="T26" fmla="*/ 915606 w 1009155"/>
                    <a:gd name="T27" fmla="*/ 1537592 h 1797207"/>
                    <a:gd name="T28" fmla="*/ 995773 w 1009155"/>
                    <a:gd name="T29" fmla="*/ 1493661 h 1797207"/>
                    <a:gd name="T30" fmla="*/ 905678 w 1009155"/>
                    <a:gd name="T31" fmla="*/ 890786 h 179720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1" name="Freeform: Shape 102">
                  <a:extLst>
                    <a:ext uri="{FF2B5EF4-FFF2-40B4-BE49-F238E27FC236}">
                      <a16:creationId xmlns:a16="http://schemas.microsoft.com/office/drawing/2014/main" id="{A339A356-56BF-4805-AC95-BE693861C1E3}"/>
                    </a:ext>
                  </a:extLst>
                </p:cNvPr>
                <p:cNvSpPr>
                  <a:spLocks/>
                </p:cNvSpPr>
                <p:nvPr/>
              </p:nvSpPr>
              <p:spPr bwMode="auto">
                <a:xfrm>
                  <a:off x="11352506" y="3334328"/>
                  <a:ext cx="93704" cy="470430"/>
                </a:xfrm>
                <a:custGeom>
                  <a:avLst/>
                  <a:gdLst>
                    <a:gd name="T0" fmla="*/ 55720 w 93704"/>
                    <a:gd name="T1" fmla="*/ 11772 h 470430"/>
                    <a:gd name="T2" fmla="*/ 35864 w 93704"/>
                    <a:gd name="T3" fmla="*/ 603 h 470430"/>
                    <a:gd name="T4" fmla="*/ 24695 w 93704"/>
                    <a:gd name="T5" fmla="*/ 20459 h 470430"/>
                    <a:gd name="T6" fmla="*/ 2109 w 93704"/>
                    <a:gd name="T7" fmla="*/ 446120 h 470430"/>
                    <a:gd name="T8" fmla="*/ 29907 w 93704"/>
                    <a:gd name="T9" fmla="*/ 462501 h 470430"/>
                    <a:gd name="T10" fmla="*/ 55720 w 93704"/>
                    <a:gd name="T11" fmla="*/ 11772 h 47043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2" name="Freeform: Shape 103">
                  <a:extLst>
                    <a:ext uri="{FF2B5EF4-FFF2-40B4-BE49-F238E27FC236}">
                      <a16:creationId xmlns:a16="http://schemas.microsoft.com/office/drawing/2014/main" id="{ABE7DA17-FB91-4792-898E-281A80BB8EE4}"/>
                    </a:ext>
                  </a:extLst>
                </p:cNvPr>
                <p:cNvSpPr>
                  <a:spLocks/>
                </p:cNvSpPr>
                <p:nvPr/>
              </p:nvSpPr>
              <p:spPr bwMode="auto">
                <a:xfrm>
                  <a:off x="10888400" y="3761329"/>
                  <a:ext cx="329388" cy="166784"/>
                </a:xfrm>
                <a:custGeom>
                  <a:avLst/>
                  <a:gdLst>
                    <a:gd name="T0" fmla="*/ 317792 w 329388"/>
                    <a:gd name="T1" fmla="*/ 134780 h 166784"/>
                    <a:gd name="T2" fmla="*/ 142564 w 329388"/>
                    <a:gd name="T3" fmla="*/ 82658 h 166784"/>
                    <a:gd name="T4" fmla="*/ 29633 w 329388"/>
                    <a:gd name="T5" fmla="*/ 8199 h 166784"/>
                    <a:gd name="T6" fmla="*/ 1835 w 329388"/>
                    <a:gd name="T7" fmla="*/ 24580 h 166784"/>
                    <a:gd name="T8" fmla="*/ 120474 w 329388"/>
                    <a:gd name="T9" fmla="*/ 109216 h 166784"/>
                    <a:gd name="T10" fmla="*/ 309105 w 329388"/>
                    <a:gd name="T11" fmla="*/ 166301 h 166784"/>
                    <a:gd name="T12" fmla="*/ 317792 w 329388"/>
                    <a:gd name="T13" fmla="*/ 134780 h 1667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3" name="Freeform: Shape 104">
                  <a:extLst>
                    <a:ext uri="{FF2B5EF4-FFF2-40B4-BE49-F238E27FC236}">
                      <a16:creationId xmlns:a16="http://schemas.microsoft.com/office/drawing/2014/main" id="{AEC239EE-FF99-4F4A-AEA4-91137BB596A7}"/>
                    </a:ext>
                  </a:extLst>
                </p:cNvPr>
                <p:cNvSpPr>
                  <a:spLocks/>
                </p:cNvSpPr>
                <p:nvPr/>
              </p:nvSpPr>
              <p:spPr bwMode="auto">
                <a:xfrm>
                  <a:off x="11404584" y="3794184"/>
                  <a:ext cx="511060" cy="1053201"/>
                </a:xfrm>
                <a:custGeom>
                  <a:avLst/>
                  <a:gdLst>
                    <a:gd name="T0" fmla="*/ 461072 w 511060"/>
                    <a:gd name="T1" fmla="*/ 546449 h 1053201"/>
                    <a:gd name="T2" fmla="*/ 222553 w 511060"/>
                    <a:gd name="T3" fmla="*/ 158018 h 1053201"/>
                    <a:gd name="T4" fmla="*/ 23994 w 511060"/>
                    <a:gd name="T5" fmla="*/ 2397 h 1053201"/>
                    <a:gd name="T6" fmla="*/ 7613 w 511060"/>
                    <a:gd name="T7" fmla="*/ 30196 h 1053201"/>
                    <a:gd name="T8" fmla="*/ 318110 w 511060"/>
                    <a:gd name="T9" fmla="*/ 325800 h 1053201"/>
                    <a:gd name="T10" fmla="*/ 473978 w 511060"/>
                    <a:gd name="T11" fmla="*/ 759900 h 1053201"/>
                    <a:gd name="T12" fmla="*/ 463802 w 511060"/>
                    <a:gd name="T13" fmla="*/ 1032919 h 1053201"/>
                    <a:gd name="T14" fmla="*/ 494827 w 511060"/>
                    <a:gd name="T15" fmla="*/ 1041606 h 1053201"/>
                    <a:gd name="T16" fmla="*/ 461072 w 511060"/>
                    <a:gd name="T17" fmla="*/ 546449 h 10532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Freeform: Shape 105">
                  <a:extLst>
                    <a:ext uri="{FF2B5EF4-FFF2-40B4-BE49-F238E27FC236}">
                      <a16:creationId xmlns:a16="http://schemas.microsoft.com/office/drawing/2014/main" id="{5641AF24-FBC6-4461-89B6-D9AFC8F904DE}"/>
                    </a:ext>
                  </a:extLst>
                </p:cNvPr>
                <p:cNvSpPr>
                  <a:spLocks/>
                </p:cNvSpPr>
                <p:nvPr/>
              </p:nvSpPr>
              <p:spPr bwMode="auto">
                <a:xfrm>
                  <a:off x="11082527" y="3972635"/>
                  <a:ext cx="271836" cy="1171911"/>
                </a:xfrm>
                <a:custGeom>
                  <a:avLst/>
                  <a:gdLst>
                    <a:gd name="T0" fmla="*/ 267124 w 271836"/>
                    <a:gd name="T1" fmla="*/ 1144364 h 1171911"/>
                    <a:gd name="T2" fmla="*/ 78244 w 271836"/>
                    <a:gd name="T3" fmla="*/ 755685 h 1171911"/>
                    <a:gd name="T4" fmla="*/ 36299 w 271836"/>
                    <a:gd name="T5" fmla="*/ 284356 h 1171911"/>
                    <a:gd name="T6" fmla="*/ 101823 w 271836"/>
                    <a:gd name="T7" fmla="*/ 24740 h 1171911"/>
                    <a:gd name="T8" fmla="*/ 74025 w 271836"/>
                    <a:gd name="T9" fmla="*/ 8359 h 1171911"/>
                    <a:gd name="T10" fmla="*/ 4530 w 271836"/>
                    <a:gd name="T11" fmla="*/ 492594 h 1171911"/>
                    <a:gd name="T12" fmla="*/ 40767 w 271836"/>
                    <a:gd name="T13" fmla="*/ 734836 h 1171911"/>
                    <a:gd name="T14" fmla="*/ 106539 w 271836"/>
                    <a:gd name="T15" fmla="*/ 954989 h 1171911"/>
                    <a:gd name="T16" fmla="*/ 244290 w 271836"/>
                    <a:gd name="T17" fmla="*/ 1167199 h 1171911"/>
                    <a:gd name="T18" fmla="*/ 267124 w 271836"/>
                    <a:gd name="T19" fmla="*/ 1144364 h 11719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Freeform: Shape 106">
                  <a:extLst>
                    <a:ext uri="{FF2B5EF4-FFF2-40B4-BE49-F238E27FC236}">
                      <a16:creationId xmlns:a16="http://schemas.microsoft.com/office/drawing/2014/main" id="{076F58B3-070C-492B-86B5-9AE71CD7B8E2}"/>
                    </a:ext>
                  </a:extLst>
                </p:cNvPr>
                <p:cNvSpPr>
                  <a:spLocks/>
                </p:cNvSpPr>
                <p:nvPr/>
              </p:nvSpPr>
              <p:spPr bwMode="auto">
                <a:xfrm>
                  <a:off x="11358214" y="4778855"/>
                  <a:ext cx="111716" cy="203723"/>
                </a:xfrm>
                <a:custGeom>
                  <a:avLst/>
                  <a:gdLst>
                    <a:gd name="T0" fmla="*/ 110572 w 111716"/>
                    <a:gd name="T1" fmla="*/ 184260 h 203723"/>
                    <a:gd name="T2" fmla="*/ 29907 w 111716"/>
                    <a:gd name="T3" fmla="*/ 8039 h 203723"/>
                    <a:gd name="T4" fmla="*/ 2109 w 111716"/>
                    <a:gd name="T5" fmla="*/ 24420 h 203723"/>
                    <a:gd name="T6" fmla="*/ 79547 w 111716"/>
                    <a:gd name="T7" fmla="*/ 192947 h 203723"/>
                    <a:gd name="T8" fmla="*/ 110572 w 111716"/>
                    <a:gd name="T9" fmla="*/ 184260 h 2037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Freeform: Shape 107">
                  <a:extLst>
                    <a:ext uri="{FF2B5EF4-FFF2-40B4-BE49-F238E27FC236}">
                      <a16:creationId xmlns:a16="http://schemas.microsoft.com/office/drawing/2014/main" id="{730E4D77-6E47-40BA-840F-FE3F70DEE9E4}"/>
                    </a:ext>
                  </a:extLst>
                </p:cNvPr>
                <p:cNvSpPr>
                  <a:spLocks/>
                </p:cNvSpPr>
                <p:nvPr/>
              </p:nvSpPr>
              <p:spPr bwMode="auto">
                <a:xfrm>
                  <a:off x="11670381" y="4506003"/>
                  <a:ext cx="152096" cy="433937"/>
                </a:xfrm>
                <a:custGeom>
                  <a:avLst/>
                  <a:gdLst>
                    <a:gd name="T0" fmla="*/ 150351 w 152096"/>
                    <a:gd name="T1" fmla="*/ 357089 h 433937"/>
                    <a:gd name="T2" fmla="*/ 31464 w 152096"/>
                    <a:gd name="T3" fmla="*/ 11596 h 433937"/>
                    <a:gd name="T4" fmla="*/ 439 w 152096"/>
                    <a:gd name="T5" fmla="*/ 20283 h 433937"/>
                    <a:gd name="T6" fmla="*/ 73657 w 152096"/>
                    <a:gd name="T7" fmla="*/ 261284 h 433937"/>
                    <a:gd name="T8" fmla="*/ 61992 w 152096"/>
                    <a:gd name="T9" fmla="*/ 268978 h 433937"/>
                    <a:gd name="T10" fmla="*/ 16820 w 152096"/>
                    <a:gd name="T11" fmla="*/ 418394 h 433937"/>
                    <a:gd name="T12" fmla="*/ 49086 w 152096"/>
                    <a:gd name="T13" fmla="*/ 418394 h 433937"/>
                    <a:gd name="T14" fmla="*/ 85819 w 152096"/>
                    <a:gd name="T15" fmla="*/ 292061 h 433937"/>
                    <a:gd name="T16" fmla="*/ 122056 w 152096"/>
                    <a:gd name="T17" fmla="*/ 373222 h 433937"/>
                    <a:gd name="T18" fmla="*/ 150351 w 152096"/>
                    <a:gd name="T19" fmla="*/ 357089 h 4339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Freeform: Shape 108">
                  <a:extLst>
                    <a:ext uri="{FF2B5EF4-FFF2-40B4-BE49-F238E27FC236}">
                      <a16:creationId xmlns:a16="http://schemas.microsoft.com/office/drawing/2014/main" id="{E56DB639-A792-4824-8E95-D50AE9E180EB}"/>
                    </a:ext>
                  </a:extLst>
                </p:cNvPr>
                <p:cNvSpPr>
                  <a:spLocks/>
                </p:cNvSpPr>
                <p:nvPr/>
              </p:nvSpPr>
              <p:spPr bwMode="auto">
                <a:xfrm>
                  <a:off x="11556172" y="4075400"/>
                  <a:ext cx="227025" cy="393018"/>
                </a:xfrm>
                <a:custGeom>
                  <a:avLst/>
                  <a:gdLst>
                    <a:gd name="T0" fmla="*/ 226090 w 227025"/>
                    <a:gd name="T1" fmla="*/ 373200 h 393018"/>
                    <a:gd name="T2" fmla="*/ 26538 w 227025"/>
                    <a:gd name="T3" fmla="*/ 5617 h 393018"/>
                    <a:gd name="T4" fmla="*/ 3704 w 227025"/>
                    <a:gd name="T5" fmla="*/ 28451 h 393018"/>
                    <a:gd name="T6" fmla="*/ 194817 w 227025"/>
                    <a:gd name="T7" fmla="*/ 381887 h 393018"/>
                    <a:gd name="T8" fmla="*/ 226090 w 227025"/>
                    <a:gd name="T9" fmla="*/ 373200 h 3930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Freeform: Shape 109">
                  <a:extLst>
                    <a:ext uri="{FF2B5EF4-FFF2-40B4-BE49-F238E27FC236}">
                      <a16:creationId xmlns:a16="http://schemas.microsoft.com/office/drawing/2014/main" id="{4C792FE4-EB29-4208-9AEF-F16052F95A21}"/>
                    </a:ext>
                  </a:extLst>
                </p:cNvPr>
                <p:cNvSpPr>
                  <a:spLocks/>
                </p:cNvSpPr>
                <p:nvPr/>
              </p:nvSpPr>
              <p:spPr bwMode="auto">
                <a:xfrm>
                  <a:off x="11227778" y="4567580"/>
                  <a:ext cx="71554" cy="334884"/>
                </a:xfrm>
                <a:custGeom>
                  <a:avLst/>
                  <a:gdLst>
                    <a:gd name="T0" fmla="*/ 70744 w 71554"/>
                    <a:gd name="T1" fmla="*/ 315120 h 334884"/>
                    <a:gd name="T2" fmla="*/ 33763 w 71554"/>
                    <a:gd name="T3" fmla="*/ 15544 h 334884"/>
                    <a:gd name="T4" fmla="*/ 1497 w 71554"/>
                    <a:gd name="T5" fmla="*/ 15544 h 334884"/>
                    <a:gd name="T6" fmla="*/ 39719 w 71554"/>
                    <a:gd name="T7" fmla="*/ 323558 h 334884"/>
                    <a:gd name="T8" fmla="*/ 70744 w 71554"/>
                    <a:gd name="T9" fmla="*/ 315120 h 3348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6" name="Freeform: Shape 27">
                <a:extLst>
                  <a:ext uri="{FF2B5EF4-FFF2-40B4-BE49-F238E27FC236}">
                    <a16:creationId xmlns:a16="http://schemas.microsoft.com/office/drawing/2014/main" id="{0AAD5A0E-BE8E-4604-A1DE-4371A1875363}"/>
                  </a:ext>
                </a:extLst>
              </p:cNvPr>
              <p:cNvSpPr>
                <a:spLocks/>
              </p:cNvSpPr>
              <p:nvPr/>
            </p:nvSpPr>
            <p:spPr bwMode="auto">
              <a:xfrm>
                <a:off x="10413197" y="3887174"/>
                <a:ext cx="497390" cy="564156"/>
              </a:xfrm>
              <a:custGeom>
                <a:avLst/>
                <a:gdLst>
                  <a:gd name="T0" fmla="*/ 497390 w 497390"/>
                  <a:gd name="T1" fmla="*/ 564156 h 564156"/>
                  <a:gd name="T2" fmla="*/ 0 w 497390"/>
                  <a:gd name="T3" fmla="*/ 564156 h 564156"/>
                  <a:gd name="T4" fmla="*/ 4219 w 497390"/>
                  <a:gd name="T5" fmla="*/ 0 h 564156"/>
                  <a:gd name="T6" fmla="*/ 497390 w 497390"/>
                  <a:gd name="T7" fmla="*/ 0 h 564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97390" h="564156">
                    <a:moveTo>
                      <a:pt x="497390" y="564156"/>
                    </a:moveTo>
                    <a:lnTo>
                      <a:pt x="0" y="564156"/>
                    </a:lnTo>
                    <a:lnTo>
                      <a:pt x="4219" y="0"/>
                    </a:lnTo>
                    <a:lnTo>
                      <a:pt x="497390" y="0"/>
                    </a:lnTo>
                    <a:lnTo>
                      <a:pt x="497390" y="564156"/>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28">
                <a:extLst>
                  <a:ext uri="{FF2B5EF4-FFF2-40B4-BE49-F238E27FC236}">
                    <a16:creationId xmlns:a16="http://schemas.microsoft.com/office/drawing/2014/main" id="{C790052B-7A02-40BF-BF5B-6EC5D5C3B451}"/>
                  </a:ext>
                </a:extLst>
              </p:cNvPr>
              <p:cNvSpPr>
                <a:spLocks/>
              </p:cNvSpPr>
              <p:nvPr/>
            </p:nvSpPr>
            <p:spPr bwMode="auto">
              <a:xfrm>
                <a:off x="10073501" y="4096406"/>
                <a:ext cx="1175719" cy="1403812"/>
              </a:xfrm>
              <a:custGeom>
                <a:avLst/>
                <a:gdLst>
                  <a:gd name="T0" fmla="*/ 974837 w 1175719"/>
                  <a:gd name="T1" fmla="*/ 63539 h 1403812"/>
                  <a:gd name="T2" fmla="*/ 836838 w 1175719"/>
                  <a:gd name="T3" fmla="*/ 0 h 1403812"/>
                  <a:gd name="T4" fmla="*/ 836838 w 1175719"/>
                  <a:gd name="T5" fmla="*/ 81409 h 1403812"/>
                  <a:gd name="T6" fmla="*/ 575237 w 1175719"/>
                  <a:gd name="T7" fmla="*/ 305285 h 1403812"/>
                  <a:gd name="T8" fmla="*/ 342426 w 1175719"/>
                  <a:gd name="T9" fmla="*/ 71233 h 1403812"/>
                  <a:gd name="T10" fmla="*/ 342426 w 1175719"/>
                  <a:gd name="T11" fmla="*/ 1489 h 1403812"/>
                  <a:gd name="T12" fmla="*/ 5124 w 1175719"/>
                  <a:gd name="T13" fmla="*/ 606598 h 1403812"/>
                  <a:gd name="T14" fmla="*/ 8847 w 1175719"/>
                  <a:gd name="T15" fmla="*/ 1403812 h 1403812"/>
                  <a:gd name="T16" fmla="*/ 1171411 w 1175719"/>
                  <a:gd name="T17" fmla="*/ 1403812 h 1403812"/>
                  <a:gd name="T18" fmla="*/ 1175134 w 1175719"/>
                  <a:gd name="T19" fmla="*/ 606598 h 1403812"/>
                  <a:gd name="T20" fmla="*/ 974837 w 1175719"/>
                  <a:gd name="T21" fmla="*/ 63539 h 140381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29">
                <a:extLst>
                  <a:ext uri="{FF2B5EF4-FFF2-40B4-BE49-F238E27FC236}">
                    <a16:creationId xmlns:a16="http://schemas.microsoft.com/office/drawing/2014/main" id="{26EDEE73-69EE-4C73-A75A-47D1745AFFDE}"/>
                  </a:ext>
                </a:extLst>
              </p:cNvPr>
              <p:cNvSpPr>
                <a:spLocks/>
              </p:cNvSpPr>
              <p:nvPr/>
            </p:nvSpPr>
            <p:spPr bwMode="auto">
              <a:xfrm>
                <a:off x="9983317" y="4059176"/>
                <a:ext cx="1369064" cy="1754269"/>
              </a:xfrm>
              <a:custGeom>
                <a:avLst/>
                <a:gdLst>
                  <a:gd name="T0" fmla="*/ 1369064 w 1369064"/>
                  <a:gd name="T1" fmla="*/ 1754269 h 1754269"/>
                  <a:gd name="T2" fmla="*/ 1295846 w 1369064"/>
                  <a:gd name="T3" fmla="*/ 630673 h 1754269"/>
                  <a:gd name="T4" fmla="*/ 1258119 w 1369064"/>
                  <a:gd name="T5" fmla="*/ 289648 h 1754269"/>
                  <a:gd name="T6" fmla="*/ 1083139 w 1369064"/>
                  <a:gd name="T7" fmla="*/ 66269 h 1754269"/>
                  <a:gd name="T8" fmla="*/ 927519 w 1369064"/>
                  <a:gd name="T9" fmla="*/ 248 h 1754269"/>
                  <a:gd name="T10" fmla="*/ 907414 w 1369064"/>
                  <a:gd name="T11" fmla="*/ 629680 h 1754269"/>
                  <a:gd name="T12" fmla="*/ 661946 w 1369064"/>
                  <a:gd name="T13" fmla="*/ 1109945 h 1754269"/>
                  <a:gd name="T14" fmla="*/ 426405 w 1369064"/>
                  <a:gd name="T15" fmla="*/ 647799 h 1754269"/>
                  <a:gd name="T16" fmla="*/ 437326 w 1369064"/>
                  <a:gd name="T17" fmla="*/ 0 h 1754269"/>
                  <a:gd name="T18" fmla="*/ 74956 w 1369064"/>
                  <a:gd name="T19" fmla="*/ 618015 h 1754269"/>
                  <a:gd name="T20" fmla="*/ 74460 w 1369064"/>
                  <a:gd name="T21" fmla="*/ 629680 h 1754269"/>
                  <a:gd name="T22" fmla="*/ 0 w 1369064"/>
                  <a:gd name="T23" fmla="*/ 1754269 h 1754269"/>
                  <a:gd name="T24" fmla="*/ 1369064 w 1369064"/>
                  <a:gd name="T25" fmla="*/ 1754269 h 175426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Shape 30">
                <a:extLst>
                  <a:ext uri="{FF2B5EF4-FFF2-40B4-BE49-F238E27FC236}">
                    <a16:creationId xmlns:a16="http://schemas.microsoft.com/office/drawing/2014/main" id="{75D49501-2BB5-4F54-9134-C4D75576ECEC}"/>
                  </a:ext>
                </a:extLst>
              </p:cNvPr>
              <p:cNvSpPr>
                <a:spLocks/>
              </p:cNvSpPr>
              <p:nvPr/>
            </p:nvSpPr>
            <p:spPr bwMode="auto">
              <a:xfrm>
                <a:off x="11251006" y="4701980"/>
                <a:ext cx="117011" cy="1111465"/>
              </a:xfrm>
              <a:custGeom>
                <a:avLst/>
                <a:gdLst>
                  <a:gd name="T0" fmla="*/ 85986 w 117011"/>
                  <a:gd name="T1" fmla="*/ 1009952 h 1111465"/>
                  <a:gd name="T2" fmla="*/ 91199 w 117011"/>
                  <a:gd name="T3" fmla="*/ 1111465 h 1111465"/>
                  <a:gd name="T4" fmla="*/ 117011 w 117011"/>
                  <a:gd name="T5" fmla="*/ 1111465 h 1111465"/>
                  <a:gd name="T6" fmla="*/ 56451 w 117011"/>
                  <a:gd name="T7" fmla="*/ 293650 h 1111465"/>
                  <a:gd name="T8" fmla="*/ 25674 w 117011"/>
                  <a:gd name="T9" fmla="*/ 12193 h 1111465"/>
                  <a:gd name="T10" fmla="*/ 110 w 117011"/>
                  <a:gd name="T11" fmla="*/ 12193 h 1111465"/>
                  <a:gd name="T12" fmla="*/ 85986 w 117011"/>
                  <a:gd name="T13" fmla="*/ 1009952 h 111146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31">
                <a:extLst>
                  <a:ext uri="{FF2B5EF4-FFF2-40B4-BE49-F238E27FC236}">
                    <a16:creationId xmlns:a16="http://schemas.microsoft.com/office/drawing/2014/main" id="{68850A99-CEF0-45B6-8085-16B3177879A8}"/>
                  </a:ext>
                </a:extLst>
              </p:cNvPr>
              <p:cNvSpPr>
                <a:spLocks/>
              </p:cNvSpPr>
              <p:nvPr/>
            </p:nvSpPr>
            <p:spPr bwMode="auto">
              <a:xfrm>
                <a:off x="10120260" y="5648144"/>
                <a:ext cx="303330" cy="25564"/>
              </a:xfrm>
              <a:custGeom>
                <a:avLst/>
                <a:gdLst>
                  <a:gd name="T0" fmla="*/ 290951 w 303330"/>
                  <a:gd name="T1" fmla="*/ 0 h 25564"/>
                  <a:gd name="T2" fmla="*/ 12472 w 303330"/>
                  <a:gd name="T3" fmla="*/ 0 h 25564"/>
                  <a:gd name="T4" fmla="*/ 12472 w 303330"/>
                  <a:gd name="T5" fmla="*/ 25565 h 25564"/>
                  <a:gd name="T6" fmla="*/ 290951 w 303330"/>
                  <a:gd name="T7" fmla="*/ 25565 h 25564"/>
                  <a:gd name="T8" fmla="*/ 290951 w 303330"/>
                  <a:gd name="T9" fmla="*/ 0 h 25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Shape 32">
                <a:extLst>
                  <a:ext uri="{FF2B5EF4-FFF2-40B4-BE49-F238E27FC236}">
                    <a16:creationId xmlns:a16="http://schemas.microsoft.com/office/drawing/2014/main" id="{20625447-B440-4366-9CE2-EF131AEEE05C}"/>
                  </a:ext>
                </a:extLst>
              </p:cNvPr>
              <p:cNvSpPr>
                <a:spLocks/>
              </p:cNvSpPr>
              <p:nvPr/>
            </p:nvSpPr>
            <p:spPr bwMode="auto">
              <a:xfrm>
                <a:off x="10899108" y="5651371"/>
                <a:ext cx="296721" cy="25566"/>
              </a:xfrm>
              <a:custGeom>
                <a:avLst/>
                <a:gdLst>
                  <a:gd name="T0" fmla="*/ 284250 w 296721"/>
                  <a:gd name="T1" fmla="*/ 0 h 25566"/>
                  <a:gd name="T2" fmla="*/ 12472 w 296721"/>
                  <a:gd name="T3" fmla="*/ 0 h 25566"/>
                  <a:gd name="T4" fmla="*/ 12472 w 296721"/>
                  <a:gd name="T5" fmla="*/ 25564 h 25566"/>
                  <a:gd name="T6" fmla="*/ 284250 w 296721"/>
                  <a:gd name="T7" fmla="*/ 25564 h 25566"/>
                  <a:gd name="T8" fmla="*/ 284250 w 296721"/>
                  <a:gd name="T9" fmla="*/ 0 h 2556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raphic 4">
                <a:extLst>
                  <a:ext uri="{FF2B5EF4-FFF2-40B4-BE49-F238E27FC236}">
                    <a16:creationId xmlns:a16="http://schemas.microsoft.com/office/drawing/2014/main" id="{29985143-CC29-418E-9F07-60CA1B853D06}"/>
                  </a:ext>
                </a:extLst>
              </p:cNvPr>
              <p:cNvGrpSpPr>
                <a:grpSpLocks/>
              </p:cNvGrpSpPr>
              <p:nvPr/>
            </p:nvGrpSpPr>
            <p:grpSpPr bwMode="auto">
              <a:xfrm>
                <a:off x="8408633" y="3314331"/>
                <a:ext cx="2021128" cy="2499362"/>
                <a:chOff x="8408633" y="3314331"/>
                <a:chExt cx="2021128" cy="2499362"/>
              </a:xfrm>
            </p:grpSpPr>
            <p:grpSp>
              <p:nvGrpSpPr>
                <p:cNvPr id="79" name="Graphic 4">
                  <a:extLst>
                    <a:ext uri="{FF2B5EF4-FFF2-40B4-BE49-F238E27FC236}">
                      <a16:creationId xmlns:a16="http://schemas.microsoft.com/office/drawing/2014/main" id="{BE6D46F6-3F97-4177-9D30-05F1FD451F4B}"/>
                    </a:ext>
                  </a:extLst>
                </p:cNvPr>
                <p:cNvGrpSpPr>
                  <a:grpSpLocks/>
                </p:cNvGrpSpPr>
                <p:nvPr/>
              </p:nvGrpSpPr>
              <p:grpSpPr bwMode="auto">
                <a:xfrm>
                  <a:off x="8408633" y="3314331"/>
                  <a:ext cx="532978" cy="711598"/>
                  <a:chOff x="8408633" y="3314331"/>
                  <a:chExt cx="532978" cy="711598"/>
                </a:xfrm>
              </p:grpSpPr>
              <p:sp>
                <p:nvSpPr>
                  <p:cNvPr id="83" name="Freeform: Shape 94">
                    <a:extLst>
                      <a:ext uri="{FF2B5EF4-FFF2-40B4-BE49-F238E27FC236}">
                        <a16:creationId xmlns:a16="http://schemas.microsoft.com/office/drawing/2014/main" id="{3DFC441A-1CD6-42A9-97CB-2C747CB07AA1}"/>
                      </a:ext>
                    </a:extLst>
                  </p:cNvPr>
                  <p:cNvSpPr>
                    <a:spLocks/>
                  </p:cNvSpPr>
                  <p:nvPr/>
                </p:nvSpPr>
                <p:spPr bwMode="auto">
                  <a:xfrm>
                    <a:off x="8519087" y="3532684"/>
                    <a:ext cx="412943" cy="489509"/>
                  </a:xfrm>
                  <a:custGeom>
                    <a:avLst/>
                    <a:gdLst>
                      <a:gd name="T0" fmla="*/ 300177 w 412943"/>
                      <a:gd name="T1" fmla="*/ 489510 h 489509"/>
                      <a:gd name="T2" fmla="*/ 204124 w 412943"/>
                      <a:gd name="T3" fmla="*/ 419766 h 489509"/>
                      <a:gd name="T4" fmla="*/ 83748 w 412943"/>
                      <a:gd name="T5" fmla="*/ 392216 h 489509"/>
                      <a:gd name="T6" fmla="*/ 51978 w 412943"/>
                      <a:gd name="T7" fmla="*/ 369630 h 489509"/>
                      <a:gd name="T8" fmla="*/ 44532 w 412943"/>
                      <a:gd name="T9" fmla="*/ 332400 h 489509"/>
                      <a:gd name="T10" fmla="*/ 52475 w 412943"/>
                      <a:gd name="T11" fmla="*/ 321231 h 489509"/>
                      <a:gd name="T12" fmla="*/ 40313 w 412943"/>
                      <a:gd name="T13" fmla="*/ 317012 h 489509"/>
                      <a:gd name="T14" fmla="*/ 105 w 412943"/>
                      <a:gd name="T15" fmla="*/ 267372 h 489509"/>
                      <a:gd name="T16" fmla="*/ 22691 w 412943"/>
                      <a:gd name="T17" fmla="*/ 220710 h 489509"/>
                      <a:gd name="T18" fmla="*/ 49993 w 412943"/>
                      <a:gd name="T19" fmla="*/ 205570 h 489509"/>
                      <a:gd name="T20" fmla="*/ 11522 w 412943"/>
                      <a:gd name="T21" fmla="*/ 173304 h 489509"/>
                      <a:gd name="T22" fmla="*/ 18720 w 412943"/>
                      <a:gd name="T23" fmla="*/ 114481 h 489509"/>
                      <a:gd name="T24" fmla="*/ 55453 w 412943"/>
                      <a:gd name="T25" fmla="*/ 97356 h 489509"/>
                      <a:gd name="T26" fmla="*/ 196430 w 412943"/>
                      <a:gd name="T27" fmla="*/ 5770 h 489509"/>
                      <a:gd name="T28" fmla="*/ 310601 w 412943"/>
                      <a:gd name="T29" fmla="*/ 23889 h 489509"/>
                      <a:gd name="T30" fmla="*/ 349320 w 412943"/>
                      <a:gd name="T31" fmla="*/ 100086 h 489509"/>
                      <a:gd name="T32" fmla="*/ 411370 w 412943"/>
                      <a:gd name="T33" fmla="*/ 307332 h 489509"/>
                      <a:gd name="T34" fmla="*/ 300177 w 412943"/>
                      <a:gd name="T35" fmla="*/ 489510 h 4895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Freeform: Shape 95">
                    <a:extLst>
                      <a:ext uri="{FF2B5EF4-FFF2-40B4-BE49-F238E27FC236}">
                        <a16:creationId xmlns:a16="http://schemas.microsoft.com/office/drawing/2014/main" id="{F20E4372-8FAA-4A24-9216-3F3E7A960592}"/>
                      </a:ext>
                    </a:extLst>
                  </p:cNvPr>
                  <p:cNvSpPr>
                    <a:spLocks/>
                  </p:cNvSpPr>
                  <p:nvPr/>
                </p:nvSpPr>
                <p:spPr bwMode="auto">
                  <a:xfrm>
                    <a:off x="8628596" y="3689109"/>
                    <a:ext cx="161939" cy="221395"/>
                  </a:xfrm>
                  <a:custGeom>
                    <a:avLst/>
                    <a:gdLst>
                      <a:gd name="T0" fmla="*/ 136809 w 161939"/>
                      <a:gd name="T1" fmla="*/ 19610 h 221395"/>
                      <a:gd name="T2" fmla="*/ 23879 w 161939"/>
                      <a:gd name="T3" fmla="*/ 3974 h 221395"/>
                      <a:gd name="T4" fmla="*/ 52 w 161939"/>
                      <a:gd name="T5" fmla="*/ 23333 h 221395"/>
                      <a:gd name="T6" fmla="*/ 13951 w 161939"/>
                      <a:gd name="T7" fmla="*/ 47408 h 221395"/>
                      <a:gd name="T8" fmla="*/ 62846 w 161939"/>
                      <a:gd name="T9" fmla="*/ 92580 h 221395"/>
                      <a:gd name="T10" fmla="*/ 86921 w 161939"/>
                      <a:gd name="T11" fmla="*/ 150659 h 221395"/>
                      <a:gd name="T12" fmla="*/ 101565 w 161939"/>
                      <a:gd name="T13" fmla="*/ 209979 h 221395"/>
                      <a:gd name="T14" fmla="*/ 125640 w 161939"/>
                      <a:gd name="T15" fmla="*/ 221396 h 221395"/>
                      <a:gd name="T16" fmla="*/ 151453 w 161939"/>
                      <a:gd name="T17" fmla="*/ 205759 h 221395"/>
                      <a:gd name="T18" fmla="*/ 160388 w 161939"/>
                      <a:gd name="T19" fmla="*/ 176224 h 221395"/>
                      <a:gd name="T20" fmla="*/ 161877 w 161939"/>
                      <a:gd name="T21" fmla="*/ 144454 h 221395"/>
                      <a:gd name="T22" fmla="*/ 153935 w 161939"/>
                      <a:gd name="T23" fmla="*/ 72724 h 221395"/>
                      <a:gd name="T24" fmla="*/ 136809 w 161939"/>
                      <a:gd name="T25" fmla="*/ 19610 h 2213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5" name="Freeform: Shape 96">
                    <a:extLst>
                      <a:ext uri="{FF2B5EF4-FFF2-40B4-BE49-F238E27FC236}">
                        <a16:creationId xmlns:a16="http://schemas.microsoft.com/office/drawing/2014/main" id="{8822B530-A3EA-42A7-8004-A1C5DD769783}"/>
                      </a:ext>
                    </a:extLst>
                  </p:cNvPr>
                  <p:cNvSpPr>
                    <a:spLocks/>
                  </p:cNvSpPr>
                  <p:nvPr/>
                </p:nvSpPr>
                <p:spPr bwMode="auto">
                  <a:xfrm>
                    <a:off x="8427989" y="3338233"/>
                    <a:ext cx="244589" cy="319356"/>
                  </a:xfrm>
                  <a:custGeom>
                    <a:avLst/>
                    <a:gdLst>
                      <a:gd name="T0" fmla="*/ 170626 w 244589"/>
                      <a:gd name="T1" fmla="*/ 319357 h 319356"/>
                      <a:gd name="T2" fmla="*/ 19225 w 244589"/>
                      <a:gd name="T3" fmla="*/ 76370 h 319356"/>
                      <a:gd name="T4" fmla="*/ 362 w 244589"/>
                      <a:gd name="T5" fmla="*/ 37403 h 319356"/>
                      <a:gd name="T6" fmla="*/ 18480 w 244589"/>
                      <a:gd name="T7" fmla="*/ 1414 h 319356"/>
                      <a:gd name="T8" fmla="*/ 65886 w 244589"/>
                      <a:gd name="T9" fmla="*/ 24745 h 319356"/>
                      <a:gd name="T10" fmla="*/ 244589 w 244589"/>
                      <a:gd name="T11" fmla="*/ 249117 h 319356"/>
                      <a:gd name="T12" fmla="*/ 170626 w 244589"/>
                      <a:gd name="T13" fmla="*/ 319357 h 3193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6" name="Freeform: Shape 97">
                    <a:extLst>
                      <a:ext uri="{FF2B5EF4-FFF2-40B4-BE49-F238E27FC236}">
                        <a16:creationId xmlns:a16="http://schemas.microsoft.com/office/drawing/2014/main" id="{D334F350-AF50-4487-AF35-1B523F6C844C}"/>
                      </a:ext>
                    </a:extLst>
                  </p:cNvPr>
                  <p:cNvSpPr>
                    <a:spLocks/>
                  </p:cNvSpPr>
                  <p:nvPr/>
                </p:nvSpPr>
                <p:spPr bwMode="auto">
                  <a:xfrm>
                    <a:off x="8889879" y="3760712"/>
                    <a:ext cx="51731" cy="85632"/>
                  </a:xfrm>
                  <a:custGeom>
                    <a:avLst/>
                    <a:gdLst>
                      <a:gd name="T0" fmla="*/ 370 w 51731"/>
                      <a:gd name="T1" fmla="*/ 11794 h 85632"/>
                      <a:gd name="T2" fmla="*/ 33629 w 51731"/>
                      <a:gd name="T3" fmla="*/ 80794 h 85632"/>
                      <a:gd name="T4" fmla="*/ 46783 w 51731"/>
                      <a:gd name="T5" fmla="*/ 84268 h 85632"/>
                      <a:gd name="T6" fmla="*/ 50258 w 51731"/>
                      <a:gd name="T7" fmla="*/ 71114 h 85632"/>
                      <a:gd name="T8" fmla="*/ 18985 w 51731"/>
                      <a:gd name="T9" fmla="*/ 6831 h 85632"/>
                      <a:gd name="T10" fmla="*/ 370 w 51731"/>
                      <a:gd name="T11" fmla="*/ 11794 h 8563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7" name="Freeform: Shape 98">
                    <a:extLst>
                      <a:ext uri="{FF2B5EF4-FFF2-40B4-BE49-F238E27FC236}">
                        <a16:creationId xmlns:a16="http://schemas.microsoft.com/office/drawing/2014/main" id="{0AD9405D-61B4-43A5-841F-106AA08043D2}"/>
                      </a:ext>
                    </a:extLst>
                  </p:cNvPr>
                  <p:cNvSpPr>
                    <a:spLocks/>
                  </p:cNvSpPr>
                  <p:nvPr/>
                </p:nvSpPr>
                <p:spPr bwMode="auto">
                  <a:xfrm>
                    <a:off x="8408633" y="3314331"/>
                    <a:ext cx="491332" cy="415981"/>
                  </a:xfrm>
                  <a:custGeom>
                    <a:avLst/>
                    <a:gdLst>
                      <a:gd name="T0" fmla="*/ 462753 w 491332"/>
                      <a:gd name="T1" fmla="*/ 404812 h 415981"/>
                      <a:gd name="T2" fmla="*/ 443145 w 491332"/>
                      <a:gd name="T3" fmla="*/ 318936 h 415981"/>
                      <a:gd name="T4" fmla="*/ 377621 w 491332"/>
                      <a:gd name="T5" fmla="*/ 228839 h 415981"/>
                      <a:gd name="T6" fmla="*/ 319294 w 491332"/>
                      <a:gd name="T7" fmla="*/ 237774 h 415981"/>
                      <a:gd name="T8" fmla="*/ 212568 w 491332"/>
                      <a:gd name="T9" fmla="*/ 311738 h 415981"/>
                      <a:gd name="T10" fmla="*/ 210831 w 491332"/>
                      <a:gd name="T11" fmla="*/ 341274 h 415981"/>
                      <a:gd name="T12" fmla="*/ 251039 w 491332"/>
                      <a:gd name="T13" fmla="*/ 355917 h 415981"/>
                      <a:gd name="T14" fmla="*/ 300927 w 491332"/>
                      <a:gd name="T15" fmla="*/ 352939 h 415981"/>
                      <a:gd name="T16" fmla="*/ 363722 w 491332"/>
                      <a:gd name="T17" fmla="*/ 375525 h 415981"/>
                      <a:gd name="T18" fmla="*/ 353049 w 491332"/>
                      <a:gd name="T19" fmla="*/ 400593 h 415981"/>
                      <a:gd name="T20" fmla="*/ 301175 w 491332"/>
                      <a:gd name="T21" fmla="*/ 382226 h 415981"/>
                      <a:gd name="T22" fmla="*/ 277596 w 491332"/>
                      <a:gd name="T23" fmla="*/ 383467 h 415981"/>
                      <a:gd name="T24" fmla="*/ 214802 w 491332"/>
                      <a:gd name="T25" fmla="*/ 379000 h 415981"/>
                      <a:gd name="T26" fmla="*/ 179558 w 491332"/>
                      <a:gd name="T27" fmla="*/ 306277 h 415981"/>
                      <a:gd name="T28" fmla="*/ 203385 w 491332"/>
                      <a:gd name="T29" fmla="*/ 280465 h 415981"/>
                      <a:gd name="T30" fmla="*/ 231183 w 491332"/>
                      <a:gd name="T31" fmla="*/ 254156 h 415981"/>
                      <a:gd name="T32" fmla="*/ 95667 w 491332"/>
                      <a:gd name="T33" fmla="*/ 79424 h 415981"/>
                      <a:gd name="T34" fmla="*/ 44290 w 491332"/>
                      <a:gd name="T35" fmla="*/ 29287 h 415981"/>
                      <a:gd name="T36" fmla="*/ 32624 w 491332"/>
                      <a:gd name="T37" fmla="*/ 66269 h 415981"/>
                      <a:gd name="T38" fmla="*/ 84250 w 491332"/>
                      <a:gd name="T39" fmla="*/ 156365 h 415981"/>
                      <a:gd name="T40" fmla="*/ 161688 w 491332"/>
                      <a:gd name="T41" fmla="*/ 270040 h 415981"/>
                      <a:gd name="T42" fmla="*/ 156476 w 491332"/>
                      <a:gd name="T43" fmla="*/ 290393 h 415981"/>
                      <a:gd name="T44" fmla="*/ 136620 w 491332"/>
                      <a:gd name="T45" fmla="*/ 285429 h 415981"/>
                      <a:gd name="T46" fmla="*/ 17981 w 491332"/>
                      <a:gd name="T47" fmla="*/ 105981 h 415981"/>
                      <a:gd name="T48" fmla="*/ 39326 w 491332"/>
                      <a:gd name="T49" fmla="*/ 248 h 415981"/>
                      <a:gd name="T50" fmla="*/ 91944 w 491332"/>
                      <a:gd name="T51" fmla="*/ 27302 h 415981"/>
                      <a:gd name="T52" fmla="*/ 132649 w 491332"/>
                      <a:gd name="T53" fmla="*/ 79424 h 415981"/>
                      <a:gd name="T54" fmla="*/ 255755 w 491332"/>
                      <a:gd name="T55" fmla="*/ 238271 h 415981"/>
                      <a:gd name="T56" fmla="*/ 366452 w 491332"/>
                      <a:gd name="T57" fmla="*/ 198063 h 415981"/>
                      <a:gd name="T58" fmla="*/ 449350 w 491332"/>
                      <a:gd name="T59" fmla="*/ 249192 h 415981"/>
                      <a:gd name="T60" fmla="*/ 473673 w 491332"/>
                      <a:gd name="T61" fmla="*/ 319928 h 415981"/>
                      <a:gd name="T62" fmla="*/ 480623 w 491332"/>
                      <a:gd name="T63" fmla="*/ 414492 h 4159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8" name="Freeform: Shape 99">
                    <a:extLst>
                      <a:ext uri="{FF2B5EF4-FFF2-40B4-BE49-F238E27FC236}">
                        <a16:creationId xmlns:a16="http://schemas.microsoft.com/office/drawing/2014/main" id="{D2BBF26B-F715-4616-859F-981C28B91646}"/>
                      </a:ext>
                    </a:extLst>
                  </p:cNvPr>
                  <p:cNvSpPr>
                    <a:spLocks/>
                  </p:cNvSpPr>
                  <p:nvPr/>
                </p:nvSpPr>
                <p:spPr bwMode="auto">
                  <a:xfrm>
                    <a:off x="8505699" y="3610184"/>
                    <a:ext cx="254999" cy="346485"/>
                  </a:xfrm>
                  <a:custGeom>
                    <a:avLst/>
                    <a:gdLst>
                      <a:gd name="T0" fmla="*/ 168866 w 254999"/>
                      <a:gd name="T1" fmla="*/ 343755 h 346485"/>
                      <a:gd name="T2" fmla="*/ 104830 w 254999"/>
                      <a:gd name="T3" fmla="*/ 327871 h 346485"/>
                      <a:gd name="T4" fmla="*/ 49730 w 254999"/>
                      <a:gd name="T5" fmla="*/ 251426 h 346485"/>
                      <a:gd name="T6" fmla="*/ 4062 w 254999"/>
                      <a:gd name="T7" fmla="*/ 183171 h 346485"/>
                      <a:gd name="T8" fmla="*/ 16224 w 254999"/>
                      <a:gd name="T9" fmla="*/ 120873 h 346485"/>
                      <a:gd name="T10" fmla="*/ 66360 w 254999"/>
                      <a:gd name="T11" fmla="*/ 745 h 346485"/>
                      <a:gd name="T12" fmla="*/ 84478 w 254999"/>
                      <a:gd name="T13" fmla="*/ 12162 h 346485"/>
                      <a:gd name="T14" fmla="*/ 31116 w 254999"/>
                      <a:gd name="T15" fmla="*/ 64284 h 346485"/>
                      <a:gd name="T16" fmla="*/ 86216 w 254999"/>
                      <a:gd name="T17" fmla="*/ 117150 h 346485"/>
                      <a:gd name="T18" fmla="*/ 116248 w 254999"/>
                      <a:gd name="T19" fmla="*/ 118143 h 346485"/>
                      <a:gd name="T20" fmla="*/ 180531 w 254999"/>
                      <a:gd name="T21" fmla="*/ 109952 h 346485"/>
                      <a:gd name="T22" fmla="*/ 185743 w 254999"/>
                      <a:gd name="T23" fmla="*/ 90841 h 346485"/>
                      <a:gd name="T24" fmla="*/ 209571 w 254999"/>
                      <a:gd name="T25" fmla="*/ 85380 h 346485"/>
                      <a:gd name="T26" fmla="*/ 205599 w 254999"/>
                      <a:gd name="T27" fmla="*/ 129063 h 346485"/>
                      <a:gd name="T28" fmla="*/ 114510 w 254999"/>
                      <a:gd name="T29" fmla="*/ 147430 h 346485"/>
                      <a:gd name="T30" fmla="*/ 85223 w 254999"/>
                      <a:gd name="T31" fmla="*/ 146685 h 346485"/>
                      <a:gd name="T32" fmla="*/ 60403 w 254999"/>
                      <a:gd name="T33" fmla="*/ 147678 h 346485"/>
                      <a:gd name="T34" fmla="*/ 122453 w 254999"/>
                      <a:gd name="T35" fmla="*/ 235044 h 346485"/>
                      <a:gd name="T36" fmla="*/ 179787 w 254999"/>
                      <a:gd name="T37" fmla="*/ 238023 h 346485"/>
                      <a:gd name="T38" fmla="*/ 212301 w 254999"/>
                      <a:gd name="T39" fmla="*/ 221890 h 346485"/>
                      <a:gd name="T40" fmla="*/ 210811 w 254999"/>
                      <a:gd name="T41" fmla="*/ 188135 h 346485"/>
                      <a:gd name="T42" fmla="*/ 236376 w 254999"/>
                      <a:gd name="T43" fmla="*/ 187638 h 346485"/>
                      <a:gd name="T44" fmla="*/ 205103 w 254999"/>
                      <a:gd name="T45" fmla="*/ 264084 h 346485"/>
                      <a:gd name="T46" fmla="*/ 164150 w 254999"/>
                      <a:gd name="T47" fmla="*/ 266814 h 346485"/>
                      <a:gd name="T48" fmla="*/ 116248 w 254999"/>
                      <a:gd name="T49" fmla="*/ 264084 h 346485"/>
                      <a:gd name="T50" fmla="*/ 79018 w 254999"/>
                      <a:gd name="T51" fmla="*/ 261353 h 346485"/>
                      <a:gd name="T52" fmla="*/ 84478 w 254999"/>
                      <a:gd name="T53" fmla="*/ 286173 h 346485"/>
                      <a:gd name="T54" fmla="*/ 126672 w 254999"/>
                      <a:gd name="T55" fmla="*/ 304788 h 346485"/>
                      <a:gd name="T56" fmla="*/ 199643 w 254999"/>
                      <a:gd name="T57" fmla="*/ 317198 h 346485"/>
                      <a:gd name="T58" fmla="*/ 217513 w 254999"/>
                      <a:gd name="T59" fmla="*/ 313227 h 346485"/>
                      <a:gd name="T60" fmla="*/ 224959 w 254999"/>
                      <a:gd name="T61" fmla="*/ 277735 h 346485"/>
                      <a:gd name="T62" fmla="*/ 238113 w 254999"/>
                      <a:gd name="T63" fmla="*/ 269296 h 346485"/>
                      <a:gd name="T64" fmla="*/ 230916 w 254999"/>
                      <a:gd name="T65" fmla="*/ 339288 h 34648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 name="Freeform: Shape 100">
                    <a:extLst>
                      <a:ext uri="{FF2B5EF4-FFF2-40B4-BE49-F238E27FC236}">
                        <a16:creationId xmlns:a16="http://schemas.microsoft.com/office/drawing/2014/main" id="{C84D0B70-F2FD-4575-A327-D26788E23457}"/>
                      </a:ext>
                    </a:extLst>
                  </p:cNvPr>
                  <p:cNvSpPr>
                    <a:spLocks/>
                  </p:cNvSpPr>
                  <p:nvPr/>
                </p:nvSpPr>
                <p:spPr bwMode="auto">
                  <a:xfrm>
                    <a:off x="8729416" y="3946108"/>
                    <a:ext cx="93804" cy="79822"/>
                  </a:xfrm>
                  <a:custGeom>
                    <a:avLst/>
                    <a:gdLst>
                      <a:gd name="T0" fmla="*/ 4964 w 93804"/>
                      <a:gd name="T1" fmla="*/ 17760 h 79822"/>
                      <a:gd name="T2" fmla="*/ 75701 w 93804"/>
                      <a:gd name="T3" fmla="*/ 75094 h 79822"/>
                      <a:gd name="T4" fmla="*/ 88855 w 93804"/>
                      <a:gd name="T5" fmla="*/ 78569 h 79822"/>
                      <a:gd name="T6" fmla="*/ 92330 w 93804"/>
                      <a:gd name="T7" fmla="*/ 65414 h 79822"/>
                      <a:gd name="T8" fmla="*/ 14396 w 93804"/>
                      <a:gd name="T9" fmla="*/ 1131 h 79822"/>
                      <a:gd name="T10" fmla="*/ 1241 w 93804"/>
                      <a:gd name="T11" fmla="*/ 4854 h 79822"/>
                      <a:gd name="T12" fmla="*/ 4964 w 93804"/>
                      <a:gd name="T13" fmla="*/ 17760 h 79822"/>
                      <a:gd name="T14" fmla="*/ 4964 w 93804"/>
                      <a:gd name="T15" fmla="*/ 17760 h 79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80" name="Freeform: Shape 91">
                  <a:extLst>
                    <a:ext uri="{FF2B5EF4-FFF2-40B4-BE49-F238E27FC236}">
                      <a16:creationId xmlns:a16="http://schemas.microsoft.com/office/drawing/2014/main" id="{FE2CF89A-2939-442B-842A-33FA5729DFBF}"/>
                    </a:ext>
                  </a:extLst>
                </p:cNvPr>
                <p:cNvSpPr>
                  <a:spLocks/>
                </p:cNvSpPr>
                <p:nvPr/>
              </p:nvSpPr>
              <p:spPr bwMode="auto">
                <a:xfrm>
                  <a:off x="8781534" y="3756360"/>
                  <a:ext cx="1571931" cy="968981"/>
                </a:xfrm>
                <a:custGeom>
                  <a:avLst/>
                  <a:gdLst>
                    <a:gd name="T0" fmla="*/ 1548516 w 1571931"/>
                    <a:gd name="T1" fmla="*/ 394898 h 968981"/>
                    <a:gd name="T2" fmla="*/ 813847 w 1571931"/>
                    <a:gd name="T3" fmla="*/ 299838 h 968981"/>
                    <a:gd name="T4" fmla="*/ 159099 w 1571931"/>
                    <a:gd name="T5" fmla="*/ 3737 h 968981"/>
                    <a:gd name="T6" fmla="*/ 19363 w 1571931"/>
                    <a:gd name="T7" fmla="*/ 340046 h 968981"/>
                    <a:gd name="T8" fmla="*/ 1386194 w 1571931"/>
                    <a:gd name="T9" fmla="*/ 968982 h 968981"/>
                    <a:gd name="T10" fmla="*/ 1548516 w 1571931"/>
                    <a:gd name="T11" fmla="*/ 394898 h 9689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1" name="Freeform: Shape 92">
                  <a:extLst>
                    <a:ext uri="{FF2B5EF4-FFF2-40B4-BE49-F238E27FC236}">
                      <a16:creationId xmlns:a16="http://schemas.microsoft.com/office/drawing/2014/main" id="{DE3CA8AB-4A58-4CB6-865A-5FFCED569607}"/>
                    </a:ext>
                  </a:extLst>
                </p:cNvPr>
                <p:cNvSpPr>
                  <a:spLocks/>
                </p:cNvSpPr>
                <p:nvPr/>
              </p:nvSpPr>
              <p:spPr bwMode="auto">
                <a:xfrm>
                  <a:off x="8773843" y="3741298"/>
                  <a:ext cx="1655918" cy="421325"/>
                </a:xfrm>
                <a:custGeom>
                  <a:avLst/>
                  <a:gdLst>
                    <a:gd name="T0" fmla="*/ 1639603 w 1655918"/>
                    <a:gd name="T1" fmla="*/ 279904 h 421325"/>
                    <a:gd name="T2" fmla="*/ 1472317 w 1655918"/>
                    <a:gd name="T3" fmla="*/ 386877 h 421325"/>
                    <a:gd name="T4" fmla="*/ 1467849 w 1655918"/>
                    <a:gd name="T5" fmla="*/ 386133 h 421325"/>
                    <a:gd name="T6" fmla="*/ 930747 w 1655918"/>
                    <a:gd name="T7" fmla="*/ 324331 h 421325"/>
                    <a:gd name="T8" fmla="*/ 417968 w 1655918"/>
                    <a:gd name="T9" fmla="*/ 152578 h 421325"/>
                    <a:gd name="T10" fmla="*/ 149665 w 1655918"/>
                    <a:gd name="T11" fmla="*/ 10360 h 421325"/>
                    <a:gd name="T12" fmla="*/ 148424 w 1655918"/>
                    <a:gd name="T13" fmla="*/ 9615 h 421325"/>
                    <a:gd name="T14" fmla="*/ 122860 w 1655918"/>
                    <a:gd name="T15" fmla="*/ 4900 h 421325"/>
                    <a:gd name="T16" fmla="*/ 1 w 1655918"/>
                    <a:gd name="T17" fmla="*/ 304227 h 421325"/>
                    <a:gd name="T18" fmla="*/ 32267 w 1655918"/>
                    <a:gd name="T19" fmla="*/ 304227 h 421325"/>
                    <a:gd name="T20" fmla="*/ 135022 w 1655918"/>
                    <a:gd name="T21" fmla="*/ 39151 h 421325"/>
                    <a:gd name="T22" fmla="*/ 627944 w 1655918"/>
                    <a:gd name="T23" fmla="*/ 271465 h 421325"/>
                    <a:gd name="T24" fmla="*/ 1160331 w 1655918"/>
                    <a:gd name="T25" fmla="*/ 397302 h 421325"/>
                    <a:gd name="T26" fmla="*/ 1463630 w 1655918"/>
                    <a:gd name="T27" fmla="*/ 418399 h 421325"/>
                    <a:gd name="T28" fmla="*/ 1480259 w 1655918"/>
                    <a:gd name="T29" fmla="*/ 419143 h 421325"/>
                    <a:gd name="T30" fmla="*/ 1646304 w 1655918"/>
                    <a:gd name="T31" fmla="*/ 317630 h 421325"/>
                    <a:gd name="T32" fmla="*/ 1639603 w 1655918"/>
                    <a:gd name="T33" fmla="*/ 279904 h 42132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2" name="Freeform: Shape 93">
                  <a:extLst>
                    <a:ext uri="{FF2B5EF4-FFF2-40B4-BE49-F238E27FC236}">
                      <a16:creationId xmlns:a16="http://schemas.microsoft.com/office/drawing/2014/main" id="{7F2FB52A-298A-44FB-A958-DB71806F44C6}"/>
                    </a:ext>
                  </a:extLst>
                </p:cNvPr>
                <p:cNvSpPr>
                  <a:spLocks/>
                </p:cNvSpPr>
                <p:nvPr/>
              </p:nvSpPr>
              <p:spPr bwMode="auto">
                <a:xfrm>
                  <a:off x="8851990" y="4119473"/>
                  <a:ext cx="1238073" cy="1694220"/>
                </a:xfrm>
                <a:custGeom>
                  <a:avLst/>
                  <a:gdLst>
                    <a:gd name="T0" fmla="*/ 1174513 w 1238073"/>
                    <a:gd name="T1" fmla="*/ 1088367 h 1694220"/>
                    <a:gd name="T2" fmla="*/ 1133312 w 1238073"/>
                    <a:gd name="T3" fmla="*/ 1587991 h 1694220"/>
                    <a:gd name="T4" fmla="*/ 1123136 w 1238073"/>
                    <a:gd name="T5" fmla="*/ 1694220 h 1694220"/>
                    <a:gd name="T6" fmla="*/ 1155402 w 1238073"/>
                    <a:gd name="T7" fmla="*/ 1694220 h 1694220"/>
                    <a:gd name="T8" fmla="*/ 1184689 w 1238073"/>
                    <a:gd name="T9" fmla="*/ 1369080 h 1694220"/>
                    <a:gd name="T10" fmla="*/ 1221422 w 1238073"/>
                    <a:gd name="T11" fmla="*/ 869207 h 1694220"/>
                    <a:gd name="T12" fmla="*/ 1237307 w 1238073"/>
                    <a:gd name="T13" fmla="*/ 596189 h 1694220"/>
                    <a:gd name="T14" fmla="*/ 1237555 w 1238073"/>
                    <a:gd name="T15" fmla="*/ 593459 h 1694220"/>
                    <a:gd name="T16" fmla="*/ 1238052 w 1238073"/>
                    <a:gd name="T17" fmla="*/ 585516 h 1694220"/>
                    <a:gd name="T18" fmla="*/ 1210750 w 1238073"/>
                    <a:gd name="T19" fmla="*/ 574347 h 1694220"/>
                    <a:gd name="T20" fmla="*/ 734208 w 1238073"/>
                    <a:gd name="T21" fmla="*/ 403835 h 1694220"/>
                    <a:gd name="T22" fmla="*/ 270325 w 1238073"/>
                    <a:gd name="T23" fmla="*/ 164819 h 1694220"/>
                    <a:gd name="T24" fmla="*/ 23367 w 1238073"/>
                    <a:gd name="T25" fmla="*/ 2994 h 1694220"/>
                    <a:gd name="T26" fmla="*/ 6986 w 1238073"/>
                    <a:gd name="T27" fmla="*/ 30792 h 1694220"/>
                    <a:gd name="T28" fmla="*/ 455481 w 1238073"/>
                    <a:gd name="T29" fmla="*/ 306044 h 1694220"/>
                    <a:gd name="T30" fmla="*/ 934505 w 1238073"/>
                    <a:gd name="T31" fmla="*/ 518254 h 1694220"/>
                    <a:gd name="T32" fmla="*/ 1204545 w 1238073"/>
                    <a:gd name="T33" fmla="*/ 606117 h 1694220"/>
                    <a:gd name="T34" fmla="*/ 1174513 w 1238073"/>
                    <a:gd name="T35" fmla="*/ 1088367 h 16942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3" name="Graphic 4">
                <a:extLst>
                  <a:ext uri="{FF2B5EF4-FFF2-40B4-BE49-F238E27FC236}">
                    <a16:creationId xmlns:a16="http://schemas.microsoft.com/office/drawing/2014/main" id="{F5FD339D-FA37-4961-B264-D30B2FDE3141}"/>
                  </a:ext>
                </a:extLst>
              </p:cNvPr>
              <p:cNvGrpSpPr>
                <a:grpSpLocks/>
              </p:cNvGrpSpPr>
              <p:nvPr/>
            </p:nvGrpSpPr>
            <p:grpSpPr bwMode="auto">
              <a:xfrm>
                <a:off x="9635854" y="2992117"/>
                <a:ext cx="2029993" cy="751396"/>
                <a:chOff x="9635854" y="2992117"/>
                <a:chExt cx="2029993" cy="751396"/>
              </a:xfrm>
            </p:grpSpPr>
            <p:grpSp>
              <p:nvGrpSpPr>
                <p:cNvPr id="73" name="Graphic 4">
                  <a:extLst>
                    <a:ext uri="{FF2B5EF4-FFF2-40B4-BE49-F238E27FC236}">
                      <a16:creationId xmlns:a16="http://schemas.microsoft.com/office/drawing/2014/main" id="{EE81336F-D9DE-45E1-8492-3B55120E9CA4}"/>
                    </a:ext>
                  </a:extLst>
                </p:cNvPr>
                <p:cNvGrpSpPr>
                  <a:grpSpLocks/>
                </p:cNvGrpSpPr>
                <p:nvPr/>
              </p:nvGrpSpPr>
              <p:grpSpPr bwMode="auto">
                <a:xfrm>
                  <a:off x="9635854" y="3377070"/>
                  <a:ext cx="399749" cy="366442"/>
                  <a:chOff x="9635854" y="3377070"/>
                  <a:chExt cx="399749" cy="366442"/>
                </a:xfrm>
              </p:grpSpPr>
              <p:sp>
                <p:nvSpPr>
                  <p:cNvPr id="77" name="Freeform: Shape 88">
                    <a:extLst>
                      <a:ext uri="{FF2B5EF4-FFF2-40B4-BE49-F238E27FC236}">
                        <a16:creationId xmlns:a16="http://schemas.microsoft.com/office/drawing/2014/main" id="{2D99CF0D-B9A4-4568-9F61-FB3864B0E819}"/>
                      </a:ext>
                    </a:extLst>
                  </p:cNvPr>
                  <p:cNvSpPr>
                    <a:spLocks/>
                  </p:cNvSpPr>
                  <p:nvPr/>
                </p:nvSpPr>
                <p:spPr bwMode="auto">
                  <a:xfrm>
                    <a:off x="9635854" y="3377070"/>
                    <a:ext cx="399749" cy="366442"/>
                  </a:xfrm>
                  <a:custGeom>
                    <a:avLst/>
                    <a:gdLst>
                      <a:gd name="T0" fmla="*/ 365333 w 399749"/>
                      <a:gd name="T1" fmla="*/ 350512 h 366442"/>
                      <a:gd name="T2" fmla="*/ 2963 w 399749"/>
                      <a:gd name="T3" fmla="*/ 143514 h 366442"/>
                      <a:gd name="T4" fmla="*/ 115893 w 399749"/>
                      <a:gd name="T5" fmla="*/ 8990 h 366442"/>
                      <a:gd name="T6" fmla="*/ 397103 w 399749"/>
                      <a:gd name="T7" fmla="*/ 179255 h 366442"/>
                      <a:gd name="T8" fmla="*/ 365333 w 399749"/>
                      <a:gd name="T9" fmla="*/ 350512 h 3664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Freeform: Shape 89">
                    <a:extLst>
                      <a:ext uri="{FF2B5EF4-FFF2-40B4-BE49-F238E27FC236}">
                        <a16:creationId xmlns:a16="http://schemas.microsoft.com/office/drawing/2014/main" id="{0A4D6705-E834-4466-BD19-D29D22A71240}"/>
                      </a:ext>
                    </a:extLst>
                  </p:cNvPr>
                  <p:cNvSpPr>
                    <a:spLocks/>
                  </p:cNvSpPr>
                  <p:nvPr/>
                </p:nvSpPr>
                <p:spPr bwMode="auto">
                  <a:xfrm>
                    <a:off x="9778223" y="3392514"/>
                    <a:ext cx="187852" cy="253914"/>
                  </a:xfrm>
                  <a:custGeom>
                    <a:avLst/>
                    <a:gdLst>
                      <a:gd name="T0" fmla="*/ 148504 w 187852"/>
                      <a:gd name="T1" fmla="*/ 217422 h 253914"/>
                      <a:gd name="T2" fmla="*/ 95886 w 187852"/>
                      <a:gd name="T3" fmla="*/ 253163 h 253914"/>
                      <a:gd name="T4" fmla="*/ 55678 w 187852"/>
                      <a:gd name="T5" fmla="*/ 151153 h 253914"/>
                      <a:gd name="T6" fmla="*/ 4053 w 187852"/>
                      <a:gd name="T7" fmla="*/ 114420 h 253914"/>
                      <a:gd name="T8" fmla="*/ 131875 w 187852"/>
                      <a:gd name="T9" fmla="*/ 73467 h 253914"/>
                      <a:gd name="T10" fmla="*/ 125918 w 187852"/>
                      <a:gd name="T11" fmla="*/ 0 h 253914"/>
                      <a:gd name="T12" fmla="*/ 185486 w 187852"/>
                      <a:gd name="T13" fmla="*/ 32762 h 253914"/>
                      <a:gd name="T14" fmla="*/ 148504 w 187852"/>
                      <a:gd name="T15" fmla="*/ 217422 h 2539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74" name="Graphic 4">
                  <a:extLst>
                    <a:ext uri="{FF2B5EF4-FFF2-40B4-BE49-F238E27FC236}">
                      <a16:creationId xmlns:a16="http://schemas.microsoft.com/office/drawing/2014/main" id="{3A8EEF9D-52F1-481C-9B3C-B5B4327BE043}"/>
                    </a:ext>
                  </a:extLst>
                </p:cNvPr>
                <p:cNvGrpSpPr>
                  <a:grpSpLocks/>
                </p:cNvGrpSpPr>
                <p:nvPr/>
              </p:nvGrpSpPr>
              <p:grpSpPr bwMode="auto">
                <a:xfrm>
                  <a:off x="11305110" y="2992117"/>
                  <a:ext cx="360737" cy="419012"/>
                  <a:chOff x="11305110" y="2992117"/>
                  <a:chExt cx="360737" cy="419012"/>
                </a:xfrm>
              </p:grpSpPr>
              <p:sp>
                <p:nvSpPr>
                  <p:cNvPr id="75" name="Freeform: Shape 86">
                    <a:extLst>
                      <a:ext uri="{FF2B5EF4-FFF2-40B4-BE49-F238E27FC236}">
                        <a16:creationId xmlns:a16="http://schemas.microsoft.com/office/drawing/2014/main" id="{A86285CA-CAB4-4D71-9EED-EC3957018F0D}"/>
                      </a:ext>
                    </a:extLst>
                  </p:cNvPr>
                  <p:cNvSpPr>
                    <a:spLocks/>
                  </p:cNvSpPr>
                  <p:nvPr/>
                </p:nvSpPr>
                <p:spPr bwMode="auto">
                  <a:xfrm>
                    <a:off x="11305110" y="2992117"/>
                    <a:ext cx="360737" cy="419012"/>
                  </a:xfrm>
                  <a:custGeom>
                    <a:avLst/>
                    <a:gdLst>
                      <a:gd name="T0" fmla="*/ 117263 w 360737"/>
                      <a:gd name="T1" fmla="*/ 419012 h 419012"/>
                      <a:gd name="T2" fmla="*/ 357519 w 360737"/>
                      <a:gd name="T3" fmla="*/ 77738 h 419012"/>
                      <a:gd name="T4" fmla="*/ 198176 w 360737"/>
                      <a:gd name="T5" fmla="*/ 3775 h 419012"/>
                      <a:gd name="T6" fmla="*/ 15750 w 360737"/>
                      <a:gd name="T7" fmla="*/ 277290 h 419012"/>
                      <a:gd name="T8" fmla="*/ 117263 w 360737"/>
                      <a:gd name="T9" fmla="*/ 419012 h 4190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Freeform: Shape 87">
                    <a:extLst>
                      <a:ext uri="{FF2B5EF4-FFF2-40B4-BE49-F238E27FC236}">
                        <a16:creationId xmlns:a16="http://schemas.microsoft.com/office/drawing/2014/main" id="{BA19B974-B49E-42D9-B575-3BAC8EE70CE5}"/>
                      </a:ext>
                    </a:extLst>
                  </p:cNvPr>
                  <p:cNvSpPr>
                    <a:spLocks/>
                  </p:cNvSpPr>
                  <p:nvPr/>
                </p:nvSpPr>
                <p:spPr bwMode="auto">
                  <a:xfrm>
                    <a:off x="11327809" y="3066877"/>
                    <a:ext cx="207440" cy="223465"/>
                  </a:xfrm>
                  <a:custGeom>
                    <a:avLst/>
                    <a:gdLst>
                      <a:gd name="T0" fmla="*/ 112186 w 207440"/>
                      <a:gd name="T1" fmla="*/ 206253 h 223465"/>
                      <a:gd name="T2" fmla="*/ 175229 w 207440"/>
                      <a:gd name="T3" fmla="*/ 216429 h 223465"/>
                      <a:gd name="T4" fmla="*/ 168279 w 207440"/>
                      <a:gd name="T5" fmla="*/ 106974 h 223465"/>
                      <a:gd name="T6" fmla="*/ 199304 w 207440"/>
                      <a:gd name="T7" fmla="*/ 51874 h 223465"/>
                      <a:gd name="T8" fmla="*/ 66021 w 207440"/>
                      <a:gd name="T9" fmla="*/ 68999 h 223465"/>
                      <a:gd name="T10" fmla="*/ 40208 w 207440"/>
                      <a:gd name="T11" fmla="*/ 0 h 223465"/>
                      <a:gd name="T12" fmla="*/ 0 w 207440"/>
                      <a:gd name="T13" fmla="*/ 54852 h 223465"/>
                      <a:gd name="T14" fmla="*/ 112186 w 207440"/>
                      <a:gd name="T15" fmla="*/ 206253 h 22346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4" name="Freeform: Shape 35">
                <a:extLst>
                  <a:ext uri="{FF2B5EF4-FFF2-40B4-BE49-F238E27FC236}">
                    <a16:creationId xmlns:a16="http://schemas.microsoft.com/office/drawing/2014/main" id="{5FF2F9E8-D69E-4AEC-95F6-8D351138EC42}"/>
                  </a:ext>
                </a:extLst>
              </p:cNvPr>
              <p:cNvSpPr>
                <a:spLocks/>
              </p:cNvSpPr>
              <p:nvPr/>
            </p:nvSpPr>
            <p:spPr bwMode="auto">
              <a:xfrm>
                <a:off x="9739193" y="2163838"/>
                <a:ext cx="1717291" cy="1797609"/>
              </a:xfrm>
              <a:custGeom>
                <a:avLst/>
                <a:gdLst>
                  <a:gd name="T0" fmla="*/ 1710234 w 1717291"/>
                  <a:gd name="T1" fmla="*/ 731782 h 1797609"/>
                  <a:gd name="T2" fmla="*/ 1676479 w 1717291"/>
                  <a:gd name="T3" fmla="*/ 1213039 h 1797609"/>
                  <a:gd name="T4" fmla="*/ 1494549 w 1717291"/>
                  <a:gd name="T5" fmla="*/ 1525025 h 1797609"/>
                  <a:gd name="T6" fmla="*/ 1074349 w 1717291"/>
                  <a:gd name="T7" fmla="*/ 1790101 h 1797609"/>
                  <a:gd name="T8" fmla="*/ 610465 w 1717291"/>
                  <a:gd name="T9" fmla="*/ 1756843 h 1797609"/>
                  <a:gd name="T10" fmla="*/ 278623 w 1717291"/>
                  <a:gd name="T11" fmla="*/ 1539917 h 1797609"/>
                  <a:gd name="T12" fmla="*/ 49536 w 1717291"/>
                  <a:gd name="T13" fmla="*/ 1101350 h 1797609"/>
                  <a:gd name="T14" fmla="*/ 42338 w 1717291"/>
                  <a:gd name="T15" fmla="*/ 541661 h 1797609"/>
                  <a:gd name="T16" fmla="*/ 681946 w 1717291"/>
                  <a:gd name="T17" fmla="*/ 22429 h 1797609"/>
                  <a:gd name="T18" fmla="*/ 1448880 w 1717291"/>
                  <a:gd name="T19" fmla="*/ 194431 h 1797609"/>
                  <a:gd name="T20" fmla="*/ 1710234 w 1717291"/>
                  <a:gd name="T21" fmla="*/ 731782 h 17976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5" name="Graphic 4">
                <a:extLst>
                  <a:ext uri="{FF2B5EF4-FFF2-40B4-BE49-F238E27FC236}">
                    <a16:creationId xmlns:a16="http://schemas.microsoft.com/office/drawing/2014/main" id="{CF9AEFE5-8C2E-4C6F-98C3-6E2D781F7003}"/>
                  </a:ext>
                </a:extLst>
              </p:cNvPr>
              <p:cNvGrpSpPr>
                <a:grpSpLocks/>
              </p:cNvGrpSpPr>
              <p:nvPr/>
            </p:nvGrpSpPr>
            <p:grpSpPr bwMode="auto">
              <a:xfrm>
                <a:off x="9879743" y="2828220"/>
                <a:ext cx="1476782" cy="856672"/>
                <a:chOff x="9879743" y="2828220"/>
                <a:chExt cx="1476782" cy="856672"/>
              </a:xfrm>
            </p:grpSpPr>
            <p:grpSp>
              <p:nvGrpSpPr>
                <p:cNvPr id="52" name="Graphic 4">
                  <a:extLst>
                    <a:ext uri="{FF2B5EF4-FFF2-40B4-BE49-F238E27FC236}">
                      <a16:creationId xmlns:a16="http://schemas.microsoft.com/office/drawing/2014/main" id="{99D3E847-DC01-42C5-B14B-BAC5503BE545}"/>
                    </a:ext>
                  </a:extLst>
                </p:cNvPr>
                <p:cNvGrpSpPr/>
                <p:nvPr/>
              </p:nvGrpSpPr>
              <p:grpSpPr>
                <a:xfrm>
                  <a:off x="9879743" y="2828220"/>
                  <a:ext cx="1476782" cy="697584"/>
                  <a:chOff x="9879743" y="2828220"/>
                  <a:chExt cx="1476782" cy="697584"/>
                </a:xfrm>
                <a:solidFill>
                  <a:srgbClr val="201D29"/>
                </a:solidFill>
              </p:grpSpPr>
              <p:pic>
                <p:nvPicPr>
                  <p:cNvPr id="67" name="Picture 66">
                    <a:extLst>
                      <a:ext uri="{FF2B5EF4-FFF2-40B4-BE49-F238E27FC236}">
                        <a16:creationId xmlns:a16="http://schemas.microsoft.com/office/drawing/2014/main" id="{E559EBCB-D88A-4E2B-A8B1-20B9A5B6A3F1}"/>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68" name="Graphic 4">
                    <a:extLst>
                      <a:ext uri="{FF2B5EF4-FFF2-40B4-BE49-F238E27FC236}">
                        <a16:creationId xmlns:a16="http://schemas.microsoft.com/office/drawing/2014/main" id="{F6A580D6-8935-4B24-AE10-AA24C9599217}"/>
                      </a:ext>
                    </a:extLst>
                  </p:cNvPr>
                  <p:cNvGrpSpPr/>
                  <p:nvPr/>
                </p:nvGrpSpPr>
                <p:grpSpPr>
                  <a:xfrm>
                    <a:off x="10121718" y="2828220"/>
                    <a:ext cx="898324" cy="433217"/>
                    <a:chOff x="10121718" y="2828220"/>
                    <a:chExt cx="898324" cy="433217"/>
                  </a:xfrm>
                  <a:solidFill>
                    <a:srgbClr val="201D29"/>
                  </a:solidFill>
                </p:grpSpPr>
                <p:sp>
                  <p:nvSpPr>
                    <p:cNvPr id="69" name="Freeform: Shape 68">
                      <a:extLst>
                        <a:ext uri="{FF2B5EF4-FFF2-40B4-BE49-F238E27FC236}">
                          <a16:creationId xmlns:a16="http://schemas.microsoft.com/office/drawing/2014/main" id="{270467B0-E388-4D03-BA6E-C602BC7D8B8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Shape 69">
                      <a:extLst>
                        <a:ext uri="{FF2B5EF4-FFF2-40B4-BE49-F238E27FC236}">
                          <a16:creationId xmlns:a16="http://schemas.microsoft.com/office/drawing/2014/main" id="{209B52C0-2FB0-45A2-9981-0726B6EE557F}"/>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Shape 70">
                      <a:extLst>
                        <a:ext uri="{FF2B5EF4-FFF2-40B4-BE49-F238E27FC236}">
                          <a16:creationId xmlns:a16="http://schemas.microsoft.com/office/drawing/2014/main" id="{B954C2AD-FCF6-4054-9D29-72B2068B7D94}"/>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Shape 71">
                      <a:extLst>
                        <a:ext uri="{FF2B5EF4-FFF2-40B4-BE49-F238E27FC236}">
                          <a16:creationId xmlns:a16="http://schemas.microsoft.com/office/drawing/2014/main" id="{6E4EC24C-2A7D-4D8D-BC5B-136E26D3F786}"/>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3" name="Graphic 4">
                  <a:extLst>
                    <a:ext uri="{FF2B5EF4-FFF2-40B4-BE49-F238E27FC236}">
                      <a16:creationId xmlns:a16="http://schemas.microsoft.com/office/drawing/2014/main" id="{B816BD1C-52D5-457C-9588-793FD75FF3F4}"/>
                    </a:ext>
                  </a:extLst>
                </p:cNvPr>
                <p:cNvGrpSpPr>
                  <a:grpSpLocks/>
                </p:cNvGrpSpPr>
                <p:nvPr/>
              </p:nvGrpSpPr>
              <p:grpSpPr bwMode="auto">
                <a:xfrm>
                  <a:off x="10005654" y="3276357"/>
                  <a:ext cx="408535" cy="408535"/>
                  <a:chOff x="10005654" y="3276357"/>
                  <a:chExt cx="408535" cy="408535"/>
                </a:xfrm>
              </p:grpSpPr>
              <p:sp>
                <p:nvSpPr>
                  <p:cNvPr id="63" name="Freeform: Shape 74">
                    <a:extLst>
                      <a:ext uri="{FF2B5EF4-FFF2-40B4-BE49-F238E27FC236}">
                        <a16:creationId xmlns:a16="http://schemas.microsoft.com/office/drawing/2014/main" id="{5BDF64AB-2696-49A4-94CE-20C4258143E4}"/>
                      </a:ext>
                    </a:extLst>
                  </p:cNvPr>
                  <p:cNvSpPr>
                    <a:spLocks/>
                  </p:cNvSpPr>
                  <p:nvPr/>
                </p:nvSpPr>
                <p:spPr bwMode="auto">
                  <a:xfrm>
                    <a:off x="10005654" y="3276357"/>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4" name="Graphic 4">
                    <a:extLst>
                      <a:ext uri="{FF2B5EF4-FFF2-40B4-BE49-F238E27FC236}">
                        <a16:creationId xmlns:a16="http://schemas.microsoft.com/office/drawing/2014/main" id="{26BA707E-BD56-453F-9157-DE725E4E2CAB}"/>
                      </a:ext>
                    </a:extLst>
                  </p:cNvPr>
                  <p:cNvGrpSpPr/>
                  <p:nvPr/>
                </p:nvGrpSpPr>
                <p:grpSpPr>
                  <a:xfrm>
                    <a:off x="10120136" y="3358194"/>
                    <a:ext cx="140329" cy="178839"/>
                    <a:chOff x="10120136" y="3358194"/>
                    <a:chExt cx="140329" cy="178839"/>
                  </a:xfrm>
                  <a:solidFill>
                    <a:srgbClr val="ED866D"/>
                  </a:solidFill>
                </p:grpSpPr>
                <p:sp>
                  <p:nvSpPr>
                    <p:cNvPr id="65" name="Freeform: Shape 64">
                      <a:extLst>
                        <a:ext uri="{FF2B5EF4-FFF2-40B4-BE49-F238E27FC236}">
                          <a16:creationId xmlns:a16="http://schemas.microsoft.com/office/drawing/2014/main" id="{52CD46A6-A37A-49C5-9A45-0F0180C2368C}"/>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36B881E3-EC2C-4C77-B367-D4387668BE0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grpSp>
              <p:nvGrpSpPr>
                <p:cNvPr id="54" name="Graphic 4">
                  <a:extLst>
                    <a:ext uri="{FF2B5EF4-FFF2-40B4-BE49-F238E27FC236}">
                      <a16:creationId xmlns:a16="http://schemas.microsoft.com/office/drawing/2014/main" id="{C8E8E54C-BD82-4B20-91C7-5F2E815E169D}"/>
                    </a:ext>
                  </a:extLst>
                </p:cNvPr>
                <p:cNvGrpSpPr>
                  <a:grpSpLocks/>
                </p:cNvGrpSpPr>
                <p:nvPr/>
              </p:nvGrpSpPr>
              <p:grpSpPr bwMode="auto">
                <a:xfrm>
                  <a:off x="10905127" y="3090208"/>
                  <a:ext cx="408535" cy="408535"/>
                  <a:chOff x="10905127" y="3090208"/>
                  <a:chExt cx="408535" cy="408535"/>
                </a:xfrm>
              </p:grpSpPr>
              <p:sp>
                <p:nvSpPr>
                  <p:cNvPr id="59" name="Freeform: Shape 70">
                    <a:extLst>
                      <a:ext uri="{FF2B5EF4-FFF2-40B4-BE49-F238E27FC236}">
                        <a16:creationId xmlns:a16="http://schemas.microsoft.com/office/drawing/2014/main" id="{8E28FB03-2208-4A13-84C9-13805F5292ED}"/>
                      </a:ext>
                    </a:extLst>
                  </p:cNvPr>
                  <p:cNvSpPr>
                    <a:spLocks/>
                  </p:cNvSpPr>
                  <p:nvPr/>
                </p:nvSpPr>
                <p:spPr bwMode="auto">
                  <a:xfrm>
                    <a:off x="10905127" y="3090208"/>
                    <a:ext cx="408535" cy="408535"/>
                  </a:xfrm>
                  <a:custGeom>
                    <a:avLst/>
                    <a:gdLst>
                      <a:gd name="T0" fmla="*/ 408535 w 408535"/>
                      <a:gd name="T1" fmla="*/ 204268 h 408535"/>
                      <a:gd name="T2" fmla="*/ 204268 w 408535"/>
                      <a:gd name="T3" fmla="*/ 408535 h 408535"/>
                      <a:gd name="T4" fmla="*/ 0 w 408535"/>
                      <a:gd name="T5" fmla="*/ 204268 h 408535"/>
                      <a:gd name="T6" fmla="*/ 204268 w 408535"/>
                      <a:gd name="T7" fmla="*/ 0 h 408535"/>
                      <a:gd name="T8" fmla="*/ 408535 w 408535"/>
                      <a:gd name="T9" fmla="*/ 204268 h 4085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aphic 4">
                    <a:extLst>
                      <a:ext uri="{FF2B5EF4-FFF2-40B4-BE49-F238E27FC236}">
                        <a16:creationId xmlns:a16="http://schemas.microsoft.com/office/drawing/2014/main" id="{FF21918C-4C8D-4500-9D34-310948E66DE3}"/>
                      </a:ext>
                    </a:extLst>
                  </p:cNvPr>
                  <p:cNvGrpSpPr/>
                  <p:nvPr/>
                </p:nvGrpSpPr>
                <p:grpSpPr>
                  <a:xfrm>
                    <a:off x="11031599" y="3210302"/>
                    <a:ext cx="143478" cy="146291"/>
                    <a:chOff x="11031599" y="3210302"/>
                    <a:chExt cx="143478" cy="146291"/>
                  </a:xfrm>
                  <a:solidFill>
                    <a:srgbClr val="ED866D"/>
                  </a:solidFill>
                </p:grpSpPr>
                <p:sp>
                  <p:nvSpPr>
                    <p:cNvPr id="61" name="Freeform: Shape 60">
                      <a:extLst>
                        <a:ext uri="{FF2B5EF4-FFF2-40B4-BE49-F238E27FC236}">
                          <a16:creationId xmlns:a16="http://schemas.microsoft.com/office/drawing/2014/main" id="{816413B0-2956-4C85-952A-1B08CA005066}"/>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E8610F64-DFE0-4E1A-B4E5-0493DFA73BCF}"/>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55" name="Freeform: Shape 66">
                  <a:extLst>
                    <a:ext uri="{FF2B5EF4-FFF2-40B4-BE49-F238E27FC236}">
                      <a16:creationId xmlns:a16="http://schemas.microsoft.com/office/drawing/2014/main" id="{90ACE9D3-FF08-4333-8BB2-2BB8085EEDD6}"/>
                    </a:ext>
                  </a:extLst>
                </p:cNvPr>
                <p:cNvSpPr>
                  <a:spLocks/>
                </p:cNvSpPr>
                <p:nvPr/>
              </p:nvSpPr>
              <p:spPr bwMode="auto">
                <a:xfrm>
                  <a:off x="10541465" y="3186211"/>
                  <a:ext cx="96026" cy="69612"/>
                </a:xfrm>
                <a:custGeom>
                  <a:avLst/>
                  <a:gdLst>
                    <a:gd name="T0" fmla="*/ 1292 w 96026"/>
                    <a:gd name="T1" fmla="*/ 9233 h 69612"/>
                    <a:gd name="T2" fmla="*/ 51 w 96026"/>
                    <a:gd name="T3" fmla="*/ 15438 h 69612"/>
                    <a:gd name="T4" fmla="*/ 32813 w 96026"/>
                    <a:gd name="T5" fmla="*/ 66567 h 69612"/>
                    <a:gd name="T6" fmla="*/ 94118 w 96026"/>
                    <a:gd name="T7" fmla="*/ 44725 h 69612"/>
                    <a:gd name="T8" fmla="*/ 91884 w 96026"/>
                    <a:gd name="T9" fmla="*/ 29585 h 69612"/>
                    <a:gd name="T10" fmla="*/ 76744 w 96026"/>
                    <a:gd name="T11" fmla="*/ 31819 h 69612"/>
                    <a:gd name="T12" fmla="*/ 73021 w 96026"/>
                    <a:gd name="T13" fmla="*/ 37279 h 69612"/>
                    <a:gd name="T14" fmla="*/ 42493 w 96026"/>
                    <a:gd name="T15" fmla="*/ 40258 h 69612"/>
                    <a:gd name="T16" fmla="*/ 24871 w 96026"/>
                    <a:gd name="T17" fmla="*/ 21147 h 69612"/>
                    <a:gd name="T18" fmla="*/ 21148 w 96026"/>
                    <a:gd name="T19" fmla="*/ 4021 h 69612"/>
                    <a:gd name="T20" fmla="*/ 7000 w 96026"/>
                    <a:gd name="T21" fmla="*/ 1787 h 69612"/>
                    <a:gd name="T22" fmla="*/ 1292 w 96026"/>
                    <a:gd name="T23" fmla="*/ 9233 h 6961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raphic 4">
                  <a:extLst>
                    <a:ext uri="{FF2B5EF4-FFF2-40B4-BE49-F238E27FC236}">
                      <a16:creationId xmlns:a16="http://schemas.microsoft.com/office/drawing/2014/main" id="{01063CA1-6CFB-4E63-8A41-1562D07E80C6}"/>
                    </a:ext>
                  </a:extLst>
                </p:cNvPr>
                <p:cNvGrpSpPr>
                  <a:grpSpLocks/>
                </p:cNvGrpSpPr>
                <p:nvPr/>
              </p:nvGrpSpPr>
              <p:grpSpPr bwMode="auto">
                <a:xfrm>
                  <a:off x="10444022" y="3251788"/>
                  <a:ext cx="347239" cy="279569"/>
                  <a:chOff x="10444022" y="3251788"/>
                  <a:chExt cx="347239" cy="279569"/>
                </a:xfrm>
              </p:grpSpPr>
              <p:sp>
                <p:nvSpPr>
                  <p:cNvPr id="57" name="Freeform: Shape 68">
                    <a:extLst>
                      <a:ext uri="{FF2B5EF4-FFF2-40B4-BE49-F238E27FC236}">
                        <a16:creationId xmlns:a16="http://schemas.microsoft.com/office/drawing/2014/main" id="{38F3DEC3-E248-4738-9933-37DFD2CD58B0}"/>
                      </a:ext>
                    </a:extLst>
                  </p:cNvPr>
                  <p:cNvSpPr>
                    <a:spLocks/>
                  </p:cNvSpPr>
                  <p:nvPr/>
                </p:nvSpPr>
                <p:spPr bwMode="auto">
                  <a:xfrm>
                    <a:off x="10449167" y="3267670"/>
                    <a:ext cx="331623" cy="262281"/>
                  </a:xfrm>
                  <a:custGeom>
                    <a:avLst/>
                    <a:gdLst>
                      <a:gd name="T0" fmla="*/ 321436 w 331623"/>
                      <a:gd name="T1" fmla="*/ 155372 h 262281"/>
                      <a:gd name="T2" fmla="*/ 302822 w 331623"/>
                      <a:gd name="T3" fmla="*/ 0 h 262281"/>
                      <a:gd name="T4" fmla="*/ 2501 w 331623"/>
                      <a:gd name="T5" fmla="*/ 66766 h 262281"/>
                      <a:gd name="T6" fmla="*/ 98058 w 331623"/>
                      <a:gd name="T7" fmla="*/ 248447 h 262281"/>
                      <a:gd name="T8" fmla="*/ 293638 w 331623"/>
                      <a:gd name="T9" fmla="*/ 204019 h 262281"/>
                      <a:gd name="T10" fmla="*/ 321436 w 331623"/>
                      <a:gd name="T11" fmla="*/ 155372 h 26228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Freeform: Shape 69">
                    <a:extLst>
                      <a:ext uri="{FF2B5EF4-FFF2-40B4-BE49-F238E27FC236}">
                        <a16:creationId xmlns:a16="http://schemas.microsoft.com/office/drawing/2014/main" id="{3DF94CDE-118D-4E00-8FD1-FE96916BDA4F}"/>
                      </a:ext>
                    </a:extLst>
                  </p:cNvPr>
                  <p:cNvSpPr>
                    <a:spLocks/>
                  </p:cNvSpPr>
                  <p:nvPr/>
                </p:nvSpPr>
                <p:spPr bwMode="auto">
                  <a:xfrm>
                    <a:off x="10444022" y="3251788"/>
                    <a:ext cx="347239" cy="279569"/>
                  </a:xfrm>
                  <a:custGeom>
                    <a:avLst/>
                    <a:gdLst>
                      <a:gd name="T0" fmla="*/ 328071 w 347239"/>
                      <a:gd name="T1" fmla="*/ 42687 h 279569"/>
                      <a:gd name="T2" fmla="*/ 300521 w 347239"/>
                      <a:gd name="T3" fmla="*/ 57331 h 279569"/>
                      <a:gd name="T4" fmla="*/ 253859 w 347239"/>
                      <a:gd name="T5" fmla="*/ 229333 h 279569"/>
                      <a:gd name="T6" fmla="*/ 67462 w 347239"/>
                      <a:gd name="T7" fmla="*/ 193840 h 279569"/>
                      <a:gd name="T8" fmla="*/ 31473 w 347239"/>
                      <a:gd name="T9" fmla="*/ 93816 h 279569"/>
                      <a:gd name="T10" fmla="*/ 302258 w 347239"/>
                      <a:gd name="T11" fmla="*/ 30774 h 279569"/>
                      <a:gd name="T12" fmla="*/ 295557 w 347239"/>
                      <a:gd name="T13" fmla="*/ 493 h 279569"/>
                      <a:gd name="T14" fmla="*/ 11617 w 347239"/>
                      <a:gd name="T15" fmla="*/ 66514 h 279569"/>
                      <a:gd name="T16" fmla="*/ 448 w 347239"/>
                      <a:gd name="T17" fmla="*/ 85129 h 279569"/>
                      <a:gd name="T18" fmla="*/ 133731 w 347239"/>
                      <a:gd name="T19" fmla="*/ 273512 h 279569"/>
                      <a:gd name="T20" fmla="*/ 337254 w 347239"/>
                      <a:gd name="T21" fmla="*/ 173736 h 279569"/>
                      <a:gd name="T22" fmla="*/ 328071 w 347239"/>
                      <a:gd name="T23" fmla="*/ 42687 h 2795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
            <p:nvSpPr>
              <p:cNvPr id="26" name="Freeform: Shape 37">
                <a:extLst>
                  <a:ext uri="{FF2B5EF4-FFF2-40B4-BE49-F238E27FC236}">
                    <a16:creationId xmlns:a16="http://schemas.microsoft.com/office/drawing/2014/main" id="{38FAACA2-4E0C-491A-9393-D1CDCFA63378}"/>
                  </a:ext>
                </a:extLst>
              </p:cNvPr>
              <p:cNvSpPr>
                <a:spLocks/>
              </p:cNvSpPr>
              <p:nvPr/>
            </p:nvSpPr>
            <p:spPr bwMode="auto">
              <a:xfrm>
                <a:off x="9601091" y="2013028"/>
                <a:ext cx="1398042" cy="1171860"/>
              </a:xfrm>
              <a:custGeom>
                <a:avLst/>
                <a:gdLst>
                  <a:gd name="T0" fmla="*/ 50632 w 1398042"/>
                  <a:gd name="T1" fmla="*/ 740871 h 1171860"/>
                  <a:gd name="T2" fmla="*/ 110945 w 1398042"/>
                  <a:gd name="T3" fmla="*/ 494409 h 1171860"/>
                  <a:gd name="T4" fmla="*/ 543059 w 1398042"/>
                  <a:gd name="T5" fmla="*/ 47155 h 1171860"/>
                  <a:gd name="T6" fmla="*/ 1142459 w 1398042"/>
                  <a:gd name="T7" fmla="*/ 90590 h 1171860"/>
                  <a:gd name="T8" fmla="*/ 1352683 w 1398042"/>
                  <a:gd name="T9" fmla="*/ 296347 h 1171860"/>
                  <a:gd name="T10" fmla="*/ 1376014 w 1398042"/>
                  <a:gd name="T11" fmla="*/ 593689 h 1171860"/>
                  <a:gd name="T12" fmla="*/ 667655 w 1398042"/>
                  <a:gd name="T13" fmla="*/ 606843 h 1171860"/>
                  <a:gd name="T14" fmla="*/ 480265 w 1398042"/>
                  <a:gd name="T15" fmla="*/ 919574 h 1171860"/>
                  <a:gd name="T16" fmla="*/ 236781 w 1398042"/>
                  <a:gd name="T17" fmla="*/ 1146179 h 1171860"/>
                  <a:gd name="T18" fmla="*/ 0 w 1398042"/>
                  <a:gd name="T19" fmla="*/ 1138237 h 1171860"/>
                  <a:gd name="T20" fmla="*/ 29287 w 1398042"/>
                  <a:gd name="T21" fmla="*/ 915354 h 1171860"/>
                  <a:gd name="T22" fmla="*/ 50632 w 1398042"/>
                  <a:gd name="T23" fmla="*/ 740871 h 11718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38">
                <a:extLst>
                  <a:ext uri="{FF2B5EF4-FFF2-40B4-BE49-F238E27FC236}">
                    <a16:creationId xmlns:a16="http://schemas.microsoft.com/office/drawing/2014/main" id="{4C321181-1E80-429F-B2D4-4479CF867FA1}"/>
                  </a:ext>
                </a:extLst>
              </p:cNvPr>
              <p:cNvSpPr>
                <a:spLocks/>
              </p:cNvSpPr>
              <p:nvPr/>
            </p:nvSpPr>
            <p:spPr bwMode="auto">
              <a:xfrm>
                <a:off x="10687705" y="2091912"/>
                <a:ext cx="798520" cy="1364801"/>
              </a:xfrm>
              <a:custGeom>
                <a:avLst/>
                <a:gdLst>
                  <a:gd name="T0" fmla="*/ 0 w 798520"/>
                  <a:gd name="T1" fmla="*/ 65068 h 1364801"/>
                  <a:gd name="T2" fmla="*/ 364604 w 798520"/>
                  <a:gd name="T3" fmla="*/ 47694 h 1364801"/>
                  <a:gd name="T4" fmla="*/ 614044 w 798520"/>
                  <a:gd name="T5" fmla="*/ 323443 h 1364801"/>
                  <a:gd name="T6" fmla="*/ 797959 w 798520"/>
                  <a:gd name="T7" fmla="*/ 894797 h 1364801"/>
                  <a:gd name="T8" fmla="*/ 769168 w 798520"/>
                  <a:gd name="T9" fmla="*/ 1349001 h 1364801"/>
                  <a:gd name="T10" fmla="*/ 601634 w 798520"/>
                  <a:gd name="T11" fmla="*/ 740914 h 1364801"/>
                  <a:gd name="T12" fmla="*/ 369320 w 798520"/>
                  <a:gd name="T13" fmla="*/ 646598 h 1364801"/>
                  <a:gd name="T14" fmla="*/ 82402 w 798520"/>
                  <a:gd name="T15" fmla="*/ 356702 h 1364801"/>
                  <a:gd name="T16" fmla="*/ 0 w 798520"/>
                  <a:gd name="T17" fmla="*/ 65068 h 13648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Shape 39">
                <a:extLst>
                  <a:ext uri="{FF2B5EF4-FFF2-40B4-BE49-F238E27FC236}">
                    <a16:creationId xmlns:a16="http://schemas.microsoft.com/office/drawing/2014/main" id="{839142BA-B644-43F9-BA3A-063088A378CB}"/>
                  </a:ext>
                </a:extLst>
              </p:cNvPr>
              <p:cNvSpPr>
                <a:spLocks/>
              </p:cNvSpPr>
              <p:nvPr/>
            </p:nvSpPr>
            <p:spPr bwMode="auto">
              <a:xfrm>
                <a:off x="9734008" y="2408385"/>
                <a:ext cx="1075313" cy="1458932"/>
              </a:xfrm>
              <a:custGeom>
                <a:avLst/>
                <a:gdLst>
                  <a:gd name="T0" fmla="*/ 4833 w 1075313"/>
                  <a:gd name="T1" fmla="*/ 516274 h 1458932"/>
                  <a:gd name="T2" fmla="*/ 232679 w 1075313"/>
                  <a:gd name="T3" fmla="*/ 1458933 h 1458932"/>
                  <a:gd name="T4" fmla="*/ 299196 w 1075313"/>
                  <a:gd name="T5" fmla="*/ 653776 h 1458932"/>
                  <a:gd name="T6" fmla="*/ 385321 w 1075313"/>
                  <a:gd name="T7" fmla="*/ 550525 h 1458932"/>
                  <a:gd name="T8" fmla="*/ 635506 w 1075313"/>
                  <a:gd name="T9" fmla="*/ 187907 h 1458932"/>
                  <a:gd name="T10" fmla="*/ 1075314 w 1075313"/>
                  <a:gd name="T11" fmla="*/ 44448 h 1458932"/>
                  <a:gd name="T12" fmla="*/ 630790 w 1075313"/>
                  <a:gd name="T13" fmla="*/ 5481 h 1458932"/>
                  <a:gd name="T14" fmla="*/ 4833 w 1075313"/>
                  <a:gd name="T15" fmla="*/ 516274 h 145893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Freeform: Shape 40">
                <a:extLst>
                  <a:ext uri="{FF2B5EF4-FFF2-40B4-BE49-F238E27FC236}">
                    <a16:creationId xmlns:a16="http://schemas.microsoft.com/office/drawing/2014/main" id="{36EBE44C-AB48-47FB-8FD2-6D9063AC551C}"/>
                  </a:ext>
                </a:extLst>
              </p:cNvPr>
              <p:cNvSpPr>
                <a:spLocks/>
              </p:cNvSpPr>
              <p:nvPr/>
            </p:nvSpPr>
            <p:spPr bwMode="auto">
              <a:xfrm>
                <a:off x="11340404" y="2720912"/>
                <a:ext cx="93283" cy="358188"/>
              </a:xfrm>
              <a:custGeom>
                <a:avLst/>
                <a:gdLst>
                  <a:gd name="T0" fmla="*/ 31088 w 93283"/>
                  <a:gd name="T1" fmla="*/ 8166 h 358188"/>
                  <a:gd name="T2" fmla="*/ 8006 w 93283"/>
                  <a:gd name="T3" fmla="*/ 2209 h 358188"/>
                  <a:gd name="T4" fmla="*/ 2049 w 93283"/>
                  <a:gd name="T5" fmla="*/ 25292 h 358188"/>
                  <a:gd name="T6" fmla="*/ 58887 w 93283"/>
                  <a:gd name="T7" fmla="*/ 341994 h 358188"/>
                  <a:gd name="T8" fmla="*/ 92641 w 93283"/>
                  <a:gd name="T9" fmla="*/ 341994 h 358188"/>
                  <a:gd name="T10" fmla="*/ 31088 w 93283"/>
                  <a:gd name="T11" fmla="*/ 8166 h 35818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Freeform: Shape 41">
                <a:extLst>
                  <a:ext uri="{FF2B5EF4-FFF2-40B4-BE49-F238E27FC236}">
                    <a16:creationId xmlns:a16="http://schemas.microsoft.com/office/drawing/2014/main" id="{C0655771-7FAB-4BA3-8A1E-D33C7774C018}"/>
                  </a:ext>
                </a:extLst>
              </p:cNvPr>
              <p:cNvSpPr>
                <a:spLocks/>
              </p:cNvSpPr>
              <p:nvPr/>
            </p:nvSpPr>
            <p:spPr bwMode="auto">
              <a:xfrm>
                <a:off x="10891771" y="2271971"/>
                <a:ext cx="259449" cy="202433"/>
              </a:xfrm>
              <a:custGeom>
                <a:avLst/>
                <a:gdLst>
                  <a:gd name="T0" fmla="*/ 256839 w 259449"/>
                  <a:gd name="T1" fmla="*/ 177387 h 202433"/>
                  <a:gd name="T2" fmla="*/ 20801 w 259449"/>
                  <a:gd name="T3" fmla="*/ 669 h 202433"/>
                  <a:gd name="T4" fmla="*/ 11867 w 259449"/>
                  <a:gd name="T5" fmla="*/ 33184 h 202433"/>
                  <a:gd name="T6" fmla="*/ 227800 w 259449"/>
                  <a:gd name="T7" fmla="*/ 194513 h 202433"/>
                  <a:gd name="T8" fmla="*/ 256839 w 259449"/>
                  <a:gd name="T9" fmla="*/ 177387 h 2024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Freeform: Shape 42">
                <a:extLst>
                  <a:ext uri="{FF2B5EF4-FFF2-40B4-BE49-F238E27FC236}">
                    <a16:creationId xmlns:a16="http://schemas.microsoft.com/office/drawing/2014/main" id="{38F6B8B2-5C58-4CD0-9D55-2A9FAA5A9CA7}"/>
                  </a:ext>
                </a:extLst>
              </p:cNvPr>
              <p:cNvSpPr>
                <a:spLocks/>
              </p:cNvSpPr>
              <p:nvPr/>
            </p:nvSpPr>
            <p:spPr bwMode="auto">
              <a:xfrm>
                <a:off x="10628716" y="1992570"/>
                <a:ext cx="150160" cy="133636"/>
              </a:xfrm>
              <a:custGeom>
                <a:avLst/>
                <a:gdLst>
                  <a:gd name="T0" fmla="*/ 118060 w 150160"/>
                  <a:gd name="T1" fmla="*/ 29886 h 133636"/>
                  <a:gd name="T2" fmla="*/ 92247 w 150160"/>
                  <a:gd name="T3" fmla="*/ 98389 h 133636"/>
                  <a:gd name="T4" fmla="*/ 28212 w 150160"/>
                  <a:gd name="T5" fmla="*/ 4074 h 133636"/>
                  <a:gd name="T6" fmla="*/ 5378 w 150160"/>
                  <a:gd name="T7" fmla="*/ 26908 h 133636"/>
                  <a:gd name="T8" fmla="*/ 65690 w 150160"/>
                  <a:gd name="T9" fmla="*/ 122216 h 133636"/>
                  <a:gd name="T10" fmla="*/ 95722 w 150160"/>
                  <a:gd name="T11" fmla="*/ 124946 h 133636"/>
                  <a:gd name="T12" fmla="*/ 120046 w 150160"/>
                  <a:gd name="T13" fmla="*/ 116011 h 133636"/>
                  <a:gd name="T14" fmla="*/ 149085 w 150160"/>
                  <a:gd name="T15" fmla="*/ 38325 h 133636"/>
                  <a:gd name="T16" fmla="*/ 118060 w 150160"/>
                  <a:gd name="T17" fmla="*/ 29886 h 1336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43">
                <a:extLst>
                  <a:ext uri="{FF2B5EF4-FFF2-40B4-BE49-F238E27FC236}">
                    <a16:creationId xmlns:a16="http://schemas.microsoft.com/office/drawing/2014/main" id="{9EDBDE21-454F-4972-8C44-4BADC0F06841}"/>
                  </a:ext>
                </a:extLst>
              </p:cNvPr>
              <p:cNvSpPr>
                <a:spLocks/>
              </p:cNvSpPr>
              <p:nvPr/>
            </p:nvSpPr>
            <p:spPr bwMode="auto">
              <a:xfrm>
                <a:off x="9766606" y="2155228"/>
                <a:ext cx="1006303" cy="547190"/>
              </a:xfrm>
              <a:custGeom>
                <a:avLst/>
                <a:gdLst>
                  <a:gd name="T0" fmla="*/ 994070 w 1006303"/>
                  <a:gd name="T1" fmla="*/ 66781 h 547190"/>
                  <a:gd name="T2" fmla="*/ 513805 w 1006303"/>
                  <a:gd name="T3" fmla="*/ 34515 h 547190"/>
                  <a:gd name="T4" fmla="*/ 332372 w 1006303"/>
                  <a:gd name="T5" fmla="*/ 174251 h 547190"/>
                  <a:gd name="T6" fmla="*/ 198592 w 1006303"/>
                  <a:gd name="T7" fmla="*/ 357918 h 547190"/>
                  <a:gd name="T8" fmla="*/ 10954 w 1006303"/>
                  <a:gd name="T9" fmla="*/ 515028 h 547190"/>
                  <a:gd name="T10" fmla="*/ 19641 w 1006303"/>
                  <a:gd name="T11" fmla="*/ 546053 h 547190"/>
                  <a:gd name="T12" fmla="*/ 323685 w 1006303"/>
                  <a:gd name="T13" fmla="*/ 237790 h 547190"/>
                  <a:gd name="T14" fmla="*/ 486503 w 1006303"/>
                  <a:gd name="T15" fmla="*/ 83162 h 547190"/>
                  <a:gd name="T16" fmla="*/ 711371 w 1006303"/>
                  <a:gd name="T17" fmla="*/ 32281 h 547190"/>
                  <a:gd name="T18" fmla="*/ 985879 w 1006303"/>
                  <a:gd name="T19" fmla="*/ 98054 h 547190"/>
                  <a:gd name="T20" fmla="*/ 1005735 w 1006303"/>
                  <a:gd name="T21" fmla="*/ 86885 h 547190"/>
                  <a:gd name="T22" fmla="*/ 994070 w 1006303"/>
                  <a:gd name="T23" fmla="*/ 66781 h 54719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Freeform: Shape 44">
                <a:extLst>
                  <a:ext uri="{FF2B5EF4-FFF2-40B4-BE49-F238E27FC236}">
                    <a16:creationId xmlns:a16="http://schemas.microsoft.com/office/drawing/2014/main" id="{EEC76D95-8795-402C-9B10-2BF0ED9A3E3B}"/>
                  </a:ext>
                </a:extLst>
              </p:cNvPr>
              <p:cNvSpPr>
                <a:spLocks/>
              </p:cNvSpPr>
              <p:nvPr/>
            </p:nvSpPr>
            <p:spPr bwMode="auto">
              <a:xfrm>
                <a:off x="10490715" y="2296659"/>
                <a:ext cx="304756" cy="62193"/>
              </a:xfrm>
              <a:custGeom>
                <a:avLst/>
                <a:gdLst>
                  <a:gd name="T0" fmla="*/ 293787 w 304756"/>
                  <a:gd name="T1" fmla="*/ 22643 h 62193"/>
                  <a:gd name="T2" fmla="*/ 8359 w 304756"/>
                  <a:gd name="T3" fmla="*/ 32819 h 62193"/>
                  <a:gd name="T4" fmla="*/ 24740 w 304756"/>
                  <a:gd name="T5" fmla="*/ 60618 h 62193"/>
                  <a:gd name="T6" fmla="*/ 285348 w 304756"/>
                  <a:gd name="T7" fmla="*/ 53668 h 62193"/>
                  <a:gd name="T8" fmla="*/ 293787 w 304756"/>
                  <a:gd name="T9" fmla="*/ 22643 h 6219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Freeform: Shape 45">
                <a:extLst>
                  <a:ext uri="{FF2B5EF4-FFF2-40B4-BE49-F238E27FC236}">
                    <a16:creationId xmlns:a16="http://schemas.microsoft.com/office/drawing/2014/main" id="{259D79F4-8594-40C8-BDC0-348D3F631372}"/>
                  </a:ext>
                </a:extLst>
              </p:cNvPr>
              <p:cNvSpPr>
                <a:spLocks/>
              </p:cNvSpPr>
              <p:nvPr/>
            </p:nvSpPr>
            <p:spPr bwMode="auto">
              <a:xfrm>
                <a:off x="9579252" y="2005716"/>
                <a:ext cx="1708636" cy="1925375"/>
              </a:xfrm>
              <a:custGeom>
                <a:avLst/>
                <a:gdLst>
                  <a:gd name="T0" fmla="*/ 1314210 w 1708636"/>
                  <a:gd name="T1" fmla="*/ 569479 h 1925375"/>
                  <a:gd name="T2" fmla="*/ 1213193 w 1708636"/>
                  <a:gd name="T3" fmla="*/ 457045 h 1925375"/>
                  <a:gd name="T4" fmla="*/ 831960 w 1708636"/>
                  <a:gd name="T5" fmla="*/ 543170 h 1925375"/>
                  <a:gd name="T6" fmla="*/ 397116 w 1708636"/>
                  <a:gd name="T7" fmla="*/ 1037334 h 1925375"/>
                  <a:gd name="T8" fmla="*/ 442784 w 1708636"/>
                  <a:gd name="T9" fmla="*/ 971561 h 1925375"/>
                  <a:gd name="T10" fmla="*/ 245962 w 1708636"/>
                  <a:gd name="T11" fmla="*/ 1124204 h 1925375"/>
                  <a:gd name="T12" fmla="*/ 157356 w 1708636"/>
                  <a:gd name="T13" fmla="*/ 1151009 h 1925375"/>
                  <a:gd name="T14" fmla="*/ 93320 w 1708636"/>
                  <a:gd name="T15" fmla="*/ 773995 h 1925375"/>
                  <a:gd name="T16" fmla="*/ 686515 w 1708636"/>
                  <a:gd name="T17" fmla="*/ 51985 h 1925375"/>
                  <a:gd name="T18" fmla="*/ 1087853 w 1708636"/>
                  <a:gd name="T19" fmla="*/ 36100 h 1925375"/>
                  <a:gd name="T20" fmla="*/ 193096 w 1708636"/>
                  <a:gd name="T21" fmla="*/ 371168 h 1925375"/>
                  <a:gd name="T22" fmla="*/ 246 w 1708636"/>
                  <a:gd name="T23" fmla="*/ 1147038 h 1925375"/>
                  <a:gd name="T24" fmla="*/ 159341 w 1708636"/>
                  <a:gd name="T25" fmla="*/ 1183275 h 1925375"/>
                  <a:gd name="T26" fmla="*/ 196819 w 1708636"/>
                  <a:gd name="T27" fmla="*/ 1364460 h 1925375"/>
                  <a:gd name="T28" fmla="*/ 64033 w 1708636"/>
                  <a:gd name="T29" fmla="*/ 1559048 h 1925375"/>
                  <a:gd name="T30" fmla="*/ 335562 w 1708636"/>
                  <a:gd name="T31" fmla="*/ 1750409 h 1925375"/>
                  <a:gd name="T32" fmla="*/ 412256 w 1708636"/>
                  <a:gd name="T33" fmla="*/ 1853163 h 1925375"/>
                  <a:gd name="T34" fmla="*/ 411015 w 1708636"/>
                  <a:gd name="T35" fmla="*/ 1808984 h 1925375"/>
                  <a:gd name="T36" fmla="*/ 430622 w 1708636"/>
                  <a:gd name="T37" fmla="*/ 1735269 h 1925375"/>
                  <a:gd name="T38" fmla="*/ 766932 w 1708636"/>
                  <a:gd name="T39" fmla="*/ 1894116 h 1925375"/>
                  <a:gd name="T40" fmla="*/ 431863 w 1708636"/>
                  <a:gd name="T41" fmla="*/ 1700770 h 1925375"/>
                  <a:gd name="T42" fmla="*/ 398605 w 1708636"/>
                  <a:gd name="T43" fmla="*/ 1274612 h 1925375"/>
                  <a:gd name="T44" fmla="*/ 435338 w 1708636"/>
                  <a:gd name="T45" fmla="*/ 1108567 h 1925375"/>
                  <a:gd name="T46" fmla="*/ 346731 w 1708636"/>
                  <a:gd name="T47" fmla="*/ 1663043 h 1925375"/>
                  <a:gd name="T48" fmla="*/ 307764 w 1708636"/>
                  <a:gd name="T49" fmla="*/ 1380096 h 1925375"/>
                  <a:gd name="T50" fmla="*/ 306771 w 1708636"/>
                  <a:gd name="T51" fmla="*/ 1221498 h 1925375"/>
                  <a:gd name="T52" fmla="*/ 281207 w 1708636"/>
                  <a:gd name="T53" fmla="*/ 1496998 h 1925375"/>
                  <a:gd name="T54" fmla="*/ 259117 w 1708636"/>
                  <a:gd name="T55" fmla="*/ 1153987 h 1925375"/>
                  <a:gd name="T56" fmla="*/ 388925 w 1708636"/>
                  <a:gd name="T57" fmla="*/ 1068607 h 1925375"/>
                  <a:gd name="T58" fmla="*/ 680062 w 1708636"/>
                  <a:gd name="T59" fmla="*/ 784419 h 1925375"/>
                  <a:gd name="T60" fmla="*/ 1194578 w 1708636"/>
                  <a:gd name="T61" fmla="*/ 478142 h 1925375"/>
                  <a:gd name="T62" fmla="*/ 1206740 w 1708636"/>
                  <a:gd name="T63" fmla="*/ 480128 h 1925375"/>
                  <a:gd name="T64" fmla="*/ 1688245 w 1708636"/>
                  <a:gd name="T65" fmla="*/ 852674 h 1925375"/>
                  <a:gd name="T66" fmla="*/ 295106 w 1708636"/>
                  <a:gd name="T67" fmla="*/ 1595781 h 1925375"/>
                  <a:gd name="T68" fmla="*/ 181431 w 1708636"/>
                  <a:gd name="T69" fmla="*/ 1665029 h 1925375"/>
                  <a:gd name="T70" fmla="*/ 95802 w 1708636"/>
                  <a:gd name="T71" fmla="*/ 1458527 h 1925375"/>
                  <a:gd name="T72" fmla="*/ 213697 w 1708636"/>
                  <a:gd name="T73" fmla="*/ 1390273 h 1925375"/>
                  <a:gd name="T74" fmla="*/ 295106 w 1708636"/>
                  <a:gd name="T75" fmla="*/ 1595781 h 19253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Freeform: Shape 46">
                <a:extLst>
                  <a:ext uri="{FF2B5EF4-FFF2-40B4-BE49-F238E27FC236}">
                    <a16:creationId xmlns:a16="http://schemas.microsoft.com/office/drawing/2014/main" id="{CA940BCF-A595-4849-A145-8403CC214470}"/>
                  </a:ext>
                </a:extLst>
              </p:cNvPr>
              <p:cNvSpPr>
                <a:spLocks/>
              </p:cNvSpPr>
              <p:nvPr/>
            </p:nvSpPr>
            <p:spPr bwMode="auto">
              <a:xfrm>
                <a:off x="10397809" y="3928658"/>
                <a:ext cx="30528" cy="204136"/>
              </a:xfrm>
              <a:custGeom>
                <a:avLst/>
                <a:gdLst>
                  <a:gd name="T0" fmla="*/ 0 w 30528"/>
                  <a:gd name="T1" fmla="*/ 14609 h 204136"/>
                  <a:gd name="T2" fmla="*/ 0 w 30528"/>
                  <a:gd name="T3" fmla="*/ 187604 h 204136"/>
                  <a:gd name="T4" fmla="*/ 30528 w 30528"/>
                  <a:gd name="T5" fmla="*/ 189341 h 204136"/>
                  <a:gd name="T6" fmla="*/ 30528 w 30528"/>
                  <a:gd name="T7" fmla="*/ 16347 h 204136"/>
                  <a:gd name="T8" fmla="*/ 0 w 30528"/>
                  <a:gd name="T9" fmla="*/ 14609 h 20413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Freeform: Shape 47">
                <a:extLst>
                  <a:ext uri="{FF2B5EF4-FFF2-40B4-BE49-F238E27FC236}">
                    <a16:creationId xmlns:a16="http://schemas.microsoft.com/office/drawing/2014/main" id="{272096A8-C97D-4252-AB12-7E2B48E1ED1D}"/>
                  </a:ext>
                </a:extLst>
              </p:cNvPr>
              <p:cNvSpPr>
                <a:spLocks/>
              </p:cNvSpPr>
              <p:nvPr/>
            </p:nvSpPr>
            <p:spPr bwMode="auto">
              <a:xfrm>
                <a:off x="10398608" y="4137575"/>
                <a:ext cx="523644" cy="1045101"/>
              </a:xfrm>
              <a:custGeom>
                <a:avLst/>
                <a:gdLst>
                  <a:gd name="T0" fmla="*/ 490882 w 523644"/>
                  <a:gd name="T1" fmla="*/ 15668 h 1045101"/>
                  <a:gd name="T2" fmla="*/ 490385 w 523644"/>
                  <a:gd name="T3" fmla="*/ 45948 h 1045101"/>
                  <a:gd name="T4" fmla="*/ 487407 w 523644"/>
                  <a:gd name="T5" fmla="*/ 54387 h 1045101"/>
                  <a:gd name="T6" fmla="*/ 334765 w 523644"/>
                  <a:gd name="T7" fmla="*/ 243514 h 1045101"/>
                  <a:gd name="T8" fmla="*/ 92523 w 523644"/>
                  <a:gd name="T9" fmla="*/ 167069 h 1045101"/>
                  <a:gd name="T10" fmla="*/ 40153 w 523644"/>
                  <a:gd name="T11" fmla="*/ 44955 h 1045101"/>
                  <a:gd name="T12" fmla="*/ 8632 w 523644"/>
                  <a:gd name="T13" fmla="*/ 28326 h 1045101"/>
                  <a:gd name="T14" fmla="*/ 16326 w 523644"/>
                  <a:gd name="T15" fmla="*/ 700200 h 1045101"/>
                  <a:gd name="T16" fmla="*/ 51570 w 523644"/>
                  <a:gd name="T17" fmla="*/ 865749 h 1045101"/>
                  <a:gd name="T18" fmla="*/ 105677 w 523644"/>
                  <a:gd name="T19" fmla="*/ 983643 h 1045101"/>
                  <a:gd name="T20" fmla="*/ 215629 w 523644"/>
                  <a:gd name="T21" fmla="*/ 1044948 h 1045101"/>
                  <a:gd name="T22" fmla="*/ 342956 w 523644"/>
                  <a:gd name="T23" fmla="*/ 993075 h 1045101"/>
                  <a:gd name="T24" fmla="*/ 484925 w 523644"/>
                  <a:gd name="T25" fmla="*/ 677614 h 1045101"/>
                  <a:gd name="T26" fmla="*/ 457127 w 523644"/>
                  <a:gd name="T27" fmla="*/ 661233 h 1045101"/>
                  <a:gd name="T28" fmla="*/ 348664 w 523644"/>
                  <a:gd name="T29" fmla="*/ 935989 h 1045101"/>
                  <a:gd name="T30" fmla="*/ 239456 w 523644"/>
                  <a:gd name="T31" fmla="*/ 1011193 h 1045101"/>
                  <a:gd name="T32" fmla="*/ 135461 w 523644"/>
                  <a:gd name="T33" fmla="*/ 969248 h 1045101"/>
                  <a:gd name="T34" fmla="*/ 83588 w 523644"/>
                  <a:gd name="T35" fmla="*/ 859295 h 1045101"/>
                  <a:gd name="T36" fmla="*/ 49833 w 523644"/>
                  <a:gd name="T37" fmla="*/ 705164 h 1045101"/>
                  <a:gd name="T38" fmla="*/ 30473 w 523644"/>
                  <a:gd name="T39" fmla="*/ 384987 h 1045101"/>
                  <a:gd name="T40" fmla="*/ 42138 w 523644"/>
                  <a:gd name="T41" fmla="*/ 144979 h 1045101"/>
                  <a:gd name="T42" fmla="*/ 171698 w 523644"/>
                  <a:gd name="T43" fmla="*/ 266597 h 1045101"/>
                  <a:gd name="T44" fmla="*/ 453652 w 523644"/>
                  <a:gd name="T45" fmla="*/ 203802 h 1045101"/>
                  <a:gd name="T46" fmla="*/ 489144 w 523644"/>
                  <a:gd name="T47" fmla="*/ 153914 h 1045101"/>
                  <a:gd name="T48" fmla="*/ 482939 w 523644"/>
                  <a:gd name="T49" fmla="*/ 564932 h 1045101"/>
                  <a:gd name="T50" fmla="*/ 515205 w 523644"/>
                  <a:gd name="T51" fmla="*/ 564932 h 1045101"/>
                  <a:gd name="T52" fmla="*/ 523644 w 523644"/>
                  <a:gd name="T53" fmla="*/ 15419 h 1045101"/>
                  <a:gd name="T54" fmla="*/ 490882 w 523644"/>
                  <a:gd name="T55" fmla="*/ 15668 h 104510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raphic 4">
                <a:extLst>
                  <a:ext uri="{FF2B5EF4-FFF2-40B4-BE49-F238E27FC236}">
                    <a16:creationId xmlns:a16="http://schemas.microsoft.com/office/drawing/2014/main" id="{BCC0598F-DA01-4083-81DF-15D292370980}"/>
                  </a:ext>
                </a:extLst>
              </p:cNvPr>
              <p:cNvGrpSpPr>
                <a:grpSpLocks/>
              </p:cNvGrpSpPr>
              <p:nvPr/>
            </p:nvGrpSpPr>
            <p:grpSpPr bwMode="auto">
              <a:xfrm>
                <a:off x="10359780" y="4436934"/>
                <a:ext cx="1039758" cy="1174386"/>
                <a:chOff x="10359780" y="4436934"/>
                <a:chExt cx="1039758" cy="1174386"/>
              </a:xfrm>
            </p:grpSpPr>
            <p:sp>
              <p:nvSpPr>
                <p:cNvPr id="49" name="Freeform: Shape 60">
                  <a:extLst>
                    <a:ext uri="{FF2B5EF4-FFF2-40B4-BE49-F238E27FC236}">
                      <a16:creationId xmlns:a16="http://schemas.microsoft.com/office/drawing/2014/main" id="{5C4CE040-7AA0-454F-848C-E4ABF92B7102}"/>
                    </a:ext>
                  </a:extLst>
                </p:cNvPr>
                <p:cNvSpPr>
                  <a:spLocks/>
                </p:cNvSpPr>
                <p:nvPr/>
              </p:nvSpPr>
              <p:spPr bwMode="auto">
                <a:xfrm rot="-1778638">
                  <a:off x="10527982" y="4634421"/>
                  <a:ext cx="689980" cy="862723"/>
                </a:xfrm>
                <a:custGeom>
                  <a:avLst/>
                  <a:gdLst>
                    <a:gd name="T0" fmla="*/ 0 w 689980"/>
                    <a:gd name="T1" fmla="*/ 0 h 862723"/>
                    <a:gd name="T2" fmla="*/ 689980 w 689980"/>
                    <a:gd name="T3" fmla="*/ 0 h 862723"/>
                    <a:gd name="T4" fmla="*/ 689980 w 689980"/>
                    <a:gd name="T5" fmla="*/ 862723 h 862723"/>
                    <a:gd name="T6" fmla="*/ 0 w 689980"/>
                    <a:gd name="T7" fmla="*/ 862723 h 862723"/>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89980" h="862723">
                      <a:moveTo>
                        <a:pt x="0" y="0"/>
                      </a:moveTo>
                      <a:lnTo>
                        <a:pt x="689980" y="0"/>
                      </a:lnTo>
                      <a:lnTo>
                        <a:pt x="689980" y="862723"/>
                      </a:lnTo>
                      <a:lnTo>
                        <a:pt x="0" y="862723"/>
                      </a:lnTo>
                      <a:lnTo>
                        <a:pt x="0" y="0"/>
                      </a:lnTo>
                      <a:close/>
                    </a:path>
                  </a:pathLst>
                </a:custGeom>
                <a:solidFill>
                  <a:srgbClr val="F46B6B"/>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Freeform: Shape 61">
                  <a:extLst>
                    <a:ext uri="{FF2B5EF4-FFF2-40B4-BE49-F238E27FC236}">
                      <a16:creationId xmlns:a16="http://schemas.microsoft.com/office/drawing/2014/main" id="{1BCB1204-1391-4DCC-8D82-5C85E3ACFA82}"/>
                    </a:ext>
                  </a:extLst>
                </p:cNvPr>
                <p:cNvSpPr>
                  <a:spLocks/>
                </p:cNvSpPr>
                <p:nvPr/>
              </p:nvSpPr>
              <p:spPr bwMode="auto">
                <a:xfrm>
                  <a:off x="10959483" y="4436934"/>
                  <a:ext cx="440055" cy="832955"/>
                </a:xfrm>
                <a:custGeom>
                  <a:avLst/>
                  <a:gdLst>
                    <a:gd name="T0" fmla="*/ 0 w 440055"/>
                    <a:gd name="T1" fmla="*/ 83147 h 832955"/>
                    <a:gd name="T2" fmla="*/ 18615 w 440055"/>
                    <a:gd name="T3" fmla="*/ 0 h 832955"/>
                    <a:gd name="T4" fmla="*/ 440056 w 440055"/>
                    <a:gd name="T5" fmla="*/ 735165 h 832955"/>
                    <a:gd name="T6" fmla="*/ 426653 w 440055"/>
                    <a:gd name="T7" fmla="*/ 832955 h 8329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40055" h="832955">
                      <a:moveTo>
                        <a:pt x="0" y="83147"/>
                      </a:moveTo>
                      <a:lnTo>
                        <a:pt x="18615" y="0"/>
                      </a:lnTo>
                      <a:lnTo>
                        <a:pt x="440056" y="735165"/>
                      </a:lnTo>
                      <a:lnTo>
                        <a:pt x="426653" y="832955"/>
                      </a:lnTo>
                      <a:lnTo>
                        <a:pt x="0" y="83147"/>
                      </a:lnTo>
                      <a:close/>
                    </a:path>
                  </a:pathLst>
                </a:custGeom>
                <a:solidFill>
                  <a:srgbClr val="B75050"/>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Shape 62">
                  <a:extLst>
                    <a:ext uri="{FF2B5EF4-FFF2-40B4-BE49-F238E27FC236}">
                      <a16:creationId xmlns:a16="http://schemas.microsoft.com/office/drawing/2014/main" id="{96B6CC9B-F1DA-400E-B142-F83A408D3AEB}"/>
                    </a:ext>
                  </a:extLst>
                </p:cNvPr>
                <p:cNvSpPr>
                  <a:spLocks/>
                </p:cNvSpPr>
                <p:nvPr/>
              </p:nvSpPr>
              <p:spPr bwMode="auto">
                <a:xfrm>
                  <a:off x="10360082" y="4436934"/>
                  <a:ext cx="618015" cy="424419"/>
                </a:xfrm>
                <a:custGeom>
                  <a:avLst/>
                  <a:gdLst>
                    <a:gd name="T0" fmla="*/ 618015 w 618015"/>
                    <a:gd name="T1" fmla="*/ 0 h 424419"/>
                    <a:gd name="T2" fmla="*/ 29784 w 618015"/>
                    <a:gd name="T3" fmla="*/ 329608 h 424419"/>
                    <a:gd name="T4" fmla="*/ 0 w 618015"/>
                    <a:gd name="T5" fmla="*/ 424420 h 424419"/>
                    <a:gd name="T6" fmla="*/ 599400 w 618015"/>
                    <a:gd name="T7" fmla="*/ 83147 h 42441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618015" h="424419">
                      <a:moveTo>
                        <a:pt x="618015" y="0"/>
                      </a:moveTo>
                      <a:lnTo>
                        <a:pt x="29784" y="329608"/>
                      </a:lnTo>
                      <a:lnTo>
                        <a:pt x="0" y="424420"/>
                      </a:lnTo>
                      <a:lnTo>
                        <a:pt x="599400" y="83147"/>
                      </a:lnTo>
                      <a:lnTo>
                        <a:pt x="618015" y="0"/>
                      </a:lnTo>
                      <a:close/>
                    </a:path>
                  </a:pathLst>
                </a:custGeom>
                <a:solidFill>
                  <a:srgbClr val="E6E6E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8" name="Freeform: Shape 49">
                <a:extLst>
                  <a:ext uri="{FF2B5EF4-FFF2-40B4-BE49-F238E27FC236}">
                    <a16:creationId xmlns:a16="http://schemas.microsoft.com/office/drawing/2014/main" id="{F0D4E779-3B20-4052-898B-DCFEDFB0939C}"/>
                  </a:ext>
                </a:extLst>
              </p:cNvPr>
              <p:cNvSpPr>
                <a:spLocks/>
              </p:cNvSpPr>
              <p:nvPr/>
            </p:nvSpPr>
            <p:spPr bwMode="auto">
              <a:xfrm>
                <a:off x="10970476" y="4119494"/>
                <a:ext cx="731067" cy="1007824"/>
              </a:xfrm>
              <a:custGeom>
                <a:avLst/>
                <a:gdLst>
                  <a:gd name="T0" fmla="*/ 1913 w 731067"/>
                  <a:gd name="T1" fmla="*/ 23076 h 1007824"/>
                  <a:gd name="T2" fmla="*/ 350880 w 731067"/>
                  <a:gd name="T3" fmla="*/ 141467 h 1007824"/>
                  <a:gd name="T4" fmla="*/ 728887 w 731067"/>
                  <a:gd name="T5" fmla="*/ 901452 h 1007824"/>
                  <a:gd name="T6" fmla="*/ 399031 w 731067"/>
                  <a:gd name="T7" fmla="*/ 919570 h 1007824"/>
                  <a:gd name="T8" fmla="*/ 94242 w 731067"/>
                  <a:gd name="T9" fmla="*/ 449233 h 1007824"/>
                  <a:gd name="T10" fmla="*/ 1913 w 731067"/>
                  <a:gd name="T11" fmla="*/ 23076 h 100782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9" name="Graphic 4">
                <a:extLst>
                  <a:ext uri="{FF2B5EF4-FFF2-40B4-BE49-F238E27FC236}">
                    <a16:creationId xmlns:a16="http://schemas.microsoft.com/office/drawing/2014/main" id="{CBBBC081-7F3A-4BB5-B932-93A9FE148A71}"/>
                  </a:ext>
                </a:extLst>
              </p:cNvPr>
              <p:cNvGrpSpPr>
                <a:grpSpLocks/>
              </p:cNvGrpSpPr>
              <p:nvPr/>
            </p:nvGrpSpPr>
            <p:grpSpPr bwMode="auto">
              <a:xfrm>
                <a:off x="10426167" y="4902574"/>
                <a:ext cx="1283977" cy="728388"/>
                <a:chOff x="10426167" y="4902574"/>
                <a:chExt cx="1283977" cy="728388"/>
              </a:xfrm>
            </p:grpSpPr>
            <p:grpSp>
              <p:nvGrpSpPr>
                <p:cNvPr id="45" name="Graphic 4">
                  <a:extLst>
                    <a:ext uri="{FF2B5EF4-FFF2-40B4-BE49-F238E27FC236}">
                      <a16:creationId xmlns:a16="http://schemas.microsoft.com/office/drawing/2014/main" id="{6EB10E7D-C128-48AB-88F5-B7DBEC8ABE81}"/>
                    </a:ext>
                  </a:extLst>
                </p:cNvPr>
                <p:cNvGrpSpPr>
                  <a:grpSpLocks/>
                </p:cNvGrpSpPr>
                <p:nvPr/>
              </p:nvGrpSpPr>
              <p:grpSpPr bwMode="auto">
                <a:xfrm>
                  <a:off x="10426167" y="5056265"/>
                  <a:ext cx="515768" cy="574697"/>
                  <a:chOff x="10426167" y="5056265"/>
                  <a:chExt cx="515768" cy="574697"/>
                </a:xfrm>
              </p:grpSpPr>
              <p:sp>
                <p:nvSpPr>
                  <p:cNvPr id="47" name="Freeform: Shape 58">
                    <a:extLst>
                      <a:ext uri="{FF2B5EF4-FFF2-40B4-BE49-F238E27FC236}">
                        <a16:creationId xmlns:a16="http://schemas.microsoft.com/office/drawing/2014/main" id="{1BE579D9-E601-478D-A3BE-454855D164EB}"/>
                      </a:ext>
                    </a:extLst>
                  </p:cNvPr>
                  <p:cNvSpPr>
                    <a:spLocks/>
                  </p:cNvSpPr>
                  <p:nvPr/>
                </p:nvSpPr>
                <p:spPr bwMode="auto">
                  <a:xfrm>
                    <a:off x="10447975" y="5069214"/>
                    <a:ext cx="475876" cy="444521"/>
                  </a:xfrm>
                  <a:custGeom>
                    <a:avLst/>
                    <a:gdLst>
                      <a:gd name="T0" fmla="*/ 439033 w 475876"/>
                      <a:gd name="T1" fmla="*/ 142597 h 444521"/>
                      <a:gd name="T2" fmla="*/ 344966 w 475876"/>
                      <a:gd name="T3" fmla="*/ 80547 h 444521"/>
                      <a:gd name="T4" fmla="*/ 283412 w 475876"/>
                      <a:gd name="T5" fmla="*/ 45799 h 444521"/>
                      <a:gd name="T6" fmla="*/ 253381 w 475876"/>
                      <a:gd name="T7" fmla="*/ 25199 h 444521"/>
                      <a:gd name="T8" fmla="*/ 224837 w 475876"/>
                      <a:gd name="T9" fmla="*/ 5591 h 444521"/>
                      <a:gd name="T10" fmla="*/ 193564 w 475876"/>
                      <a:gd name="T11" fmla="*/ 1620 h 444521"/>
                      <a:gd name="T12" fmla="*/ 172964 w 475876"/>
                      <a:gd name="T13" fmla="*/ 22469 h 444521"/>
                      <a:gd name="T14" fmla="*/ 194557 w 475876"/>
                      <a:gd name="T15" fmla="*/ 85015 h 444521"/>
                      <a:gd name="T16" fmla="*/ 212427 w 475876"/>
                      <a:gd name="T17" fmla="*/ 133910 h 444521"/>
                      <a:gd name="T18" fmla="*/ 172468 w 475876"/>
                      <a:gd name="T19" fmla="*/ 167168 h 444521"/>
                      <a:gd name="T20" fmla="*/ 42908 w 475876"/>
                      <a:gd name="T21" fmla="*/ 230707 h 444521"/>
                      <a:gd name="T22" fmla="*/ 5926 w 475876"/>
                      <a:gd name="T23" fmla="*/ 259250 h 444521"/>
                      <a:gd name="T24" fmla="*/ 3196 w 475876"/>
                      <a:gd name="T25" fmla="*/ 295735 h 444521"/>
                      <a:gd name="T26" fmla="*/ 25286 w 475876"/>
                      <a:gd name="T27" fmla="*/ 321300 h 444521"/>
                      <a:gd name="T28" fmla="*/ 18584 w 475876"/>
                      <a:gd name="T29" fmla="*/ 339418 h 444521"/>
                      <a:gd name="T30" fmla="*/ 44645 w 475876"/>
                      <a:gd name="T31" fmla="*/ 369699 h 444521"/>
                      <a:gd name="T32" fmla="*/ 92299 w 475876"/>
                      <a:gd name="T33" fmla="*/ 367465 h 444521"/>
                      <a:gd name="T34" fmla="*/ 88080 w 475876"/>
                      <a:gd name="T35" fmla="*/ 391292 h 444521"/>
                      <a:gd name="T36" fmla="*/ 133749 w 475876"/>
                      <a:gd name="T37" fmla="*/ 409162 h 444521"/>
                      <a:gd name="T38" fmla="*/ 150130 w 475876"/>
                      <a:gd name="T39" fmla="*/ 403702 h 444521"/>
                      <a:gd name="T40" fmla="*/ 137968 w 475876"/>
                      <a:gd name="T41" fmla="*/ 424551 h 444521"/>
                      <a:gd name="T42" fmla="*/ 143180 w 475876"/>
                      <a:gd name="T43" fmla="*/ 439194 h 444521"/>
                      <a:gd name="T44" fmla="*/ 200514 w 475876"/>
                      <a:gd name="T45" fmla="*/ 435223 h 444521"/>
                      <a:gd name="T46" fmla="*/ 271499 w 475876"/>
                      <a:gd name="T47" fmla="*/ 408666 h 444521"/>
                      <a:gd name="T48" fmla="*/ 414461 w 475876"/>
                      <a:gd name="T49" fmla="*/ 355055 h 444521"/>
                      <a:gd name="T50" fmla="*/ 466335 w 475876"/>
                      <a:gd name="T51" fmla="*/ 318073 h 444521"/>
                      <a:gd name="T52" fmla="*/ 475519 w 475876"/>
                      <a:gd name="T53" fmla="*/ 266944 h 444521"/>
                      <a:gd name="T54" fmla="*/ 464597 w 475876"/>
                      <a:gd name="T55" fmla="*/ 211100 h 444521"/>
                      <a:gd name="T56" fmla="*/ 439033 w 475876"/>
                      <a:gd name="T57" fmla="*/ 142597 h 44452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8" name="Freeform: Shape 59">
                    <a:extLst>
                      <a:ext uri="{FF2B5EF4-FFF2-40B4-BE49-F238E27FC236}">
                        <a16:creationId xmlns:a16="http://schemas.microsoft.com/office/drawing/2014/main" id="{CE24B307-F8AA-49E3-AC4B-FA9D92DB9D8E}"/>
                      </a:ext>
                    </a:extLst>
                  </p:cNvPr>
                  <p:cNvSpPr>
                    <a:spLocks/>
                  </p:cNvSpPr>
                  <p:nvPr/>
                </p:nvSpPr>
                <p:spPr bwMode="auto">
                  <a:xfrm>
                    <a:off x="10426167" y="5056265"/>
                    <a:ext cx="515768" cy="574697"/>
                  </a:xfrm>
                  <a:custGeom>
                    <a:avLst/>
                    <a:gdLst>
                      <a:gd name="T0" fmla="*/ 467543 w 515768"/>
                      <a:gd name="T1" fmla="*/ 128740 h 574697"/>
                      <a:gd name="T2" fmla="*/ 449425 w 515768"/>
                      <a:gd name="T3" fmla="*/ 141399 h 574697"/>
                      <a:gd name="T4" fmla="*/ 492860 w 515768"/>
                      <a:gd name="T5" fmla="*/ 289077 h 574697"/>
                      <a:gd name="T6" fmla="*/ 452899 w 515768"/>
                      <a:gd name="T7" fmla="*/ 343432 h 574697"/>
                      <a:gd name="T8" fmla="*/ 368512 w 515768"/>
                      <a:gd name="T9" fmla="*/ 378925 h 574697"/>
                      <a:gd name="T10" fmla="*/ 222074 w 515768"/>
                      <a:gd name="T11" fmla="*/ 430302 h 574697"/>
                      <a:gd name="T12" fmla="*/ 173428 w 515768"/>
                      <a:gd name="T13" fmla="*/ 435762 h 574697"/>
                      <a:gd name="T14" fmla="*/ 193035 w 515768"/>
                      <a:gd name="T15" fmla="*/ 416651 h 574697"/>
                      <a:gd name="T16" fmla="*/ 326566 w 515768"/>
                      <a:gd name="T17" fmla="*/ 372968 h 574697"/>
                      <a:gd name="T18" fmla="*/ 211898 w 515768"/>
                      <a:gd name="T19" fmla="*/ 388108 h 574697"/>
                      <a:gd name="T20" fmla="*/ 172683 w 515768"/>
                      <a:gd name="T21" fmla="*/ 399277 h 574697"/>
                      <a:gd name="T22" fmla="*/ 120065 w 515768"/>
                      <a:gd name="T23" fmla="*/ 400022 h 574697"/>
                      <a:gd name="T24" fmla="*/ 135205 w 515768"/>
                      <a:gd name="T25" fmla="*/ 376195 h 574697"/>
                      <a:gd name="T26" fmla="*/ 317631 w 515768"/>
                      <a:gd name="T27" fmla="*/ 310174 h 574697"/>
                      <a:gd name="T28" fmla="*/ 197006 w 515768"/>
                      <a:gd name="T29" fmla="*/ 330278 h 574697"/>
                      <a:gd name="T30" fmla="*/ 128752 w 515768"/>
                      <a:gd name="T31" fmla="*/ 355098 h 574697"/>
                      <a:gd name="T32" fmla="*/ 85069 w 515768"/>
                      <a:gd name="T33" fmla="*/ 370982 h 574697"/>
                      <a:gd name="T34" fmla="*/ 50569 w 515768"/>
                      <a:gd name="T35" fmla="*/ 336235 h 574697"/>
                      <a:gd name="T36" fmla="*/ 153323 w 515768"/>
                      <a:gd name="T37" fmla="*/ 294537 h 574697"/>
                      <a:gd name="T38" fmla="*/ 275189 w 515768"/>
                      <a:gd name="T39" fmla="*/ 219581 h 574697"/>
                      <a:gd name="T40" fmla="*/ 146870 w 515768"/>
                      <a:gd name="T41" fmla="*/ 273192 h 574697"/>
                      <a:gd name="T42" fmla="*/ 34933 w 515768"/>
                      <a:gd name="T43" fmla="*/ 320846 h 574697"/>
                      <a:gd name="T44" fmla="*/ 25005 w 515768"/>
                      <a:gd name="T45" fmla="*/ 283368 h 574697"/>
                      <a:gd name="T46" fmla="*/ 150097 w 515768"/>
                      <a:gd name="T47" fmla="*/ 208909 h 574697"/>
                      <a:gd name="T48" fmla="*/ 218848 w 515768"/>
                      <a:gd name="T49" fmla="*/ 172920 h 574697"/>
                      <a:gd name="T50" fmla="*/ 202219 w 515768"/>
                      <a:gd name="T51" fmla="*/ 49069 h 574697"/>
                      <a:gd name="T52" fmla="*/ 236222 w 515768"/>
                      <a:gd name="T53" fmla="*/ 23256 h 574697"/>
                      <a:gd name="T54" fmla="*/ 423364 w 515768"/>
                      <a:gd name="T55" fmla="*/ 117572 h 574697"/>
                      <a:gd name="T56" fmla="*/ 427583 w 515768"/>
                      <a:gd name="T57" fmla="*/ 95978 h 574697"/>
                      <a:gd name="T58" fmla="*/ 245405 w 515768"/>
                      <a:gd name="T59" fmla="*/ 3152 h 574697"/>
                      <a:gd name="T60" fmla="*/ 201226 w 515768"/>
                      <a:gd name="T61" fmla="*/ 95234 h 574697"/>
                      <a:gd name="T62" fmla="*/ 223812 w 515768"/>
                      <a:gd name="T63" fmla="*/ 126010 h 574697"/>
                      <a:gd name="T64" fmla="*/ 179136 w 515768"/>
                      <a:gd name="T65" fmla="*/ 170438 h 574697"/>
                      <a:gd name="T66" fmla="*/ 61242 w 515768"/>
                      <a:gd name="T67" fmla="*/ 227027 h 574697"/>
                      <a:gd name="T68" fmla="*/ 22026 w 515768"/>
                      <a:gd name="T69" fmla="*/ 338965 h 574697"/>
                      <a:gd name="T70" fmla="*/ 59753 w 515768"/>
                      <a:gd name="T71" fmla="*/ 396547 h 574697"/>
                      <a:gd name="T72" fmla="*/ 96982 w 515768"/>
                      <a:gd name="T73" fmla="*/ 392576 h 574697"/>
                      <a:gd name="T74" fmla="*/ 151834 w 515768"/>
                      <a:gd name="T75" fmla="*/ 427820 h 574697"/>
                      <a:gd name="T76" fmla="*/ 216862 w 515768"/>
                      <a:gd name="T77" fmla="*/ 455370 h 574697"/>
                      <a:gd name="T78" fmla="*/ 337983 w 515768"/>
                      <a:gd name="T79" fmla="*/ 567556 h 574697"/>
                      <a:gd name="T80" fmla="*/ 303484 w 515768"/>
                      <a:gd name="T81" fmla="*/ 427075 h 574697"/>
                      <a:gd name="T82" fmla="*/ 409217 w 515768"/>
                      <a:gd name="T83" fmla="*/ 386619 h 574697"/>
                      <a:gd name="T84" fmla="*/ 496334 w 515768"/>
                      <a:gd name="T85" fmla="*/ 340950 h 574697"/>
                      <a:gd name="T86" fmla="*/ 514949 w 515768"/>
                      <a:gd name="T87" fmla="*/ 256315 h 57469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6" name="Freeform: Shape 57">
                  <a:extLst>
                    <a:ext uri="{FF2B5EF4-FFF2-40B4-BE49-F238E27FC236}">
                      <a16:creationId xmlns:a16="http://schemas.microsoft.com/office/drawing/2014/main" id="{D9E8B924-CE3F-404B-A5F4-A03B7D4F8F8B}"/>
                    </a:ext>
                  </a:extLst>
                </p:cNvPr>
                <p:cNvSpPr>
                  <a:spLocks/>
                </p:cNvSpPr>
                <p:nvPr/>
              </p:nvSpPr>
              <p:spPr bwMode="auto">
                <a:xfrm>
                  <a:off x="10829178" y="4902574"/>
                  <a:ext cx="880966" cy="532863"/>
                </a:xfrm>
                <a:custGeom>
                  <a:avLst/>
                  <a:gdLst>
                    <a:gd name="T0" fmla="*/ 856037 w 880966"/>
                    <a:gd name="T1" fmla="*/ 75930 h 532863"/>
                    <a:gd name="T2" fmla="*/ 832955 w 880966"/>
                    <a:gd name="T3" fmla="*/ 297323 h 532863"/>
                    <a:gd name="T4" fmla="*/ 78679 w 880966"/>
                    <a:gd name="T5" fmla="*/ 532864 h 532863"/>
                    <a:gd name="T6" fmla="*/ 0 w 880966"/>
                    <a:gd name="T7" fmla="*/ 191590 h 532863"/>
                    <a:gd name="T8" fmla="*/ 665917 w 880966"/>
                    <a:gd name="T9" fmla="*/ 3704 h 532863"/>
                    <a:gd name="T10" fmla="*/ 856037 w 880966"/>
                    <a:gd name="T11" fmla="*/ 75930 h 5328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0" name="Freeform: Shape 51">
                <a:extLst>
                  <a:ext uri="{FF2B5EF4-FFF2-40B4-BE49-F238E27FC236}">
                    <a16:creationId xmlns:a16="http://schemas.microsoft.com/office/drawing/2014/main" id="{352E7F24-4A03-4ECC-9505-D023B876F65E}"/>
                  </a:ext>
                </a:extLst>
              </p:cNvPr>
              <p:cNvSpPr>
                <a:spLocks/>
              </p:cNvSpPr>
              <p:nvPr/>
            </p:nvSpPr>
            <p:spPr bwMode="auto">
              <a:xfrm>
                <a:off x="10878171" y="3398259"/>
                <a:ext cx="851479" cy="1716065"/>
              </a:xfrm>
              <a:custGeom>
                <a:avLst/>
                <a:gdLst>
                  <a:gd name="T0" fmla="*/ 851224 w 851479"/>
                  <a:gd name="T1" fmla="*/ 1695906 h 1716065"/>
                  <a:gd name="T2" fmla="*/ 643978 w 851479"/>
                  <a:gd name="T3" fmla="*/ 1146146 h 1716065"/>
                  <a:gd name="T4" fmla="*/ 570263 w 851479"/>
                  <a:gd name="T5" fmla="*/ 1015593 h 1716065"/>
                  <a:gd name="T6" fmla="*/ 500768 w 851479"/>
                  <a:gd name="T7" fmla="*/ 900181 h 1716065"/>
                  <a:gd name="T8" fmla="*/ 414891 w 851479"/>
                  <a:gd name="T9" fmla="*/ 800156 h 1716065"/>
                  <a:gd name="T10" fmla="*/ 306179 w 851479"/>
                  <a:gd name="T11" fmla="*/ 738355 h 1716065"/>
                  <a:gd name="T12" fmla="*/ 52769 w 851479"/>
                  <a:gd name="T13" fmla="*/ 636097 h 1716065"/>
                  <a:gd name="T14" fmla="*/ 39614 w 851479"/>
                  <a:gd name="T15" fmla="*/ 631877 h 1716065"/>
                  <a:gd name="T16" fmla="*/ 38125 w 851479"/>
                  <a:gd name="T17" fmla="*/ 613511 h 1716065"/>
                  <a:gd name="T18" fmla="*/ 45074 w 851479"/>
                  <a:gd name="T19" fmla="*/ 522174 h 1716065"/>
                  <a:gd name="T20" fmla="*/ 115066 w 851479"/>
                  <a:gd name="T21" fmla="*/ 466329 h 1716065"/>
                  <a:gd name="T22" fmla="*/ 198461 w 851479"/>
                  <a:gd name="T23" fmla="*/ 431581 h 1716065"/>
                  <a:gd name="T24" fmla="*/ 463289 w 851479"/>
                  <a:gd name="T25" fmla="*/ 199515 h 1716065"/>
                  <a:gd name="T26" fmla="*/ 549910 w 851479"/>
                  <a:gd name="T27" fmla="*/ 19819 h 1716065"/>
                  <a:gd name="T28" fmla="*/ 518886 w 851479"/>
                  <a:gd name="T29" fmla="*/ 11132 h 1716065"/>
                  <a:gd name="T30" fmla="*/ 325787 w 851479"/>
                  <a:gd name="T31" fmla="*/ 307233 h 1716065"/>
                  <a:gd name="T32" fmla="*/ 179102 w 851479"/>
                  <a:gd name="T33" fmla="*/ 405272 h 1716065"/>
                  <a:gd name="T34" fmla="*/ 95707 w 851479"/>
                  <a:gd name="T35" fmla="*/ 439523 h 1716065"/>
                  <a:gd name="T36" fmla="*/ 11071 w 851479"/>
                  <a:gd name="T37" fmla="*/ 500580 h 1716065"/>
                  <a:gd name="T38" fmla="*/ 3873 w 851479"/>
                  <a:gd name="T39" fmla="*/ 714776 h 1716065"/>
                  <a:gd name="T40" fmla="*/ 34898 w 851479"/>
                  <a:gd name="T41" fmla="*/ 723463 h 1716065"/>
                  <a:gd name="T42" fmla="*/ 41848 w 851479"/>
                  <a:gd name="T43" fmla="*/ 668859 h 1716065"/>
                  <a:gd name="T44" fmla="*/ 251824 w 851479"/>
                  <a:gd name="T45" fmla="*/ 754488 h 1716065"/>
                  <a:gd name="T46" fmla="*/ 364506 w 851479"/>
                  <a:gd name="T47" fmla="*/ 802142 h 1716065"/>
                  <a:gd name="T48" fmla="*/ 455099 w 851479"/>
                  <a:gd name="T49" fmla="*/ 890501 h 1716065"/>
                  <a:gd name="T50" fmla="*/ 525587 w 851479"/>
                  <a:gd name="T51" fmla="*/ 1001694 h 1716065"/>
                  <a:gd name="T52" fmla="*/ 597068 w 851479"/>
                  <a:gd name="T53" fmla="*/ 1127034 h 1716065"/>
                  <a:gd name="T54" fmla="*/ 729110 w 851479"/>
                  <a:gd name="T55" fmla="*/ 1390373 h 1716065"/>
                  <a:gd name="T56" fmla="*/ 820447 w 851479"/>
                  <a:gd name="T57" fmla="*/ 1704345 h 1716065"/>
                  <a:gd name="T58" fmla="*/ 840303 w 851479"/>
                  <a:gd name="T59" fmla="*/ 1715514 h 1716065"/>
                  <a:gd name="T60" fmla="*/ 851224 w 851479"/>
                  <a:gd name="T61" fmla="*/ 1695906 h 171606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Shape 52">
                <a:extLst>
                  <a:ext uri="{FF2B5EF4-FFF2-40B4-BE49-F238E27FC236}">
                    <a16:creationId xmlns:a16="http://schemas.microsoft.com/office/drawing/2014/main" id="{8A54AC56-BBB4-4022-A7EC-EE1FF0463331}"/>
                  </a:ext>
                </a:extLst>
              </p:cNvPr>
              <p:cNvSpPr>
                <a:spLocks/>
              </p:cNvSpPr>
              <p:nvPr/>
            </p:nvSpPr>
            <p:spPr bwMode="auto">
              <a:xfrm>
                <a:off x="10765205" y="5144631"/>
                <a:ext cx="956658" cy="489336"/>
              </a:xfrm>
              <a:custGeom>
                <a:avLst/>
                <a:gdLst>
                  <a:gd name="T0" fmla="*/ 926216 w 956658"/>
                  <a:gd name="T1" fmla="*/ 7613 h 489336"/>
                  <a:gd name="T2" fmla="*/ 820980 w 956658"/>
                  <a:gd name="T3" fmla="*/ 90759 h 489336"/>
                  <a:gd name="T4" fmla="*/ 674791 w 956658"/>
                  <a:gd name="T5" fmla="*/ 141640 h 489336"/>
                  <a:gd name="T6" fmla="*/ 332028 w 956658"/>
                  <a:gd name="T7" fmla="*/ 231984 h 489336"/>
                  <a:gd name="T8" fmla="*/ 135703 w 956658"/>
                  <a:gd name="T9" fmla="*/ 269711 h 489336"/>
                  <a:gd name="T10" fmla="*/ 144390 w 956658"/>
                  <a:gd name="T11" fmla="*/ 300735 h 489336"/>
                  <a:gd name="T12" fmla="*/ 366528 w 956658"/>
                  <a:gd name="T13" fmla="*/ 257301 h 489336"/>
                  <a:gd name="T14" fmla="*/ 7880 w 956658"/>
                  <a:gd name="T15" fmla="*/ 459334 h 489336"/>
                  <a:gd name="T16" fmla="*/ 24262 w 956658"/>
                  <a:gd name="T17" fmla="*/ 487133 h 489336"/>
                  <a:gd name="T18" fmla="*/ 450171 w 956658"/>
                  <a:gd name="T19" fmla="*/ 247124 h 489336"/>
                  <a:gd name="T20" fmla="*/ 458113 w 956658"/>
                  <a:gd name="T21" fmla="*/ 235707 h 489336"/>
                  <a:gd name="T22" fmla="*/ 502789 w 956658"/>
                  <a:gd name="T23" fmla="*/ 224290 h 489336"/>
                  <a:gd name="T24" fmla="*/ 676776 w 956658"/>
                  <a:gd name="T25" fmla="*/ 174898 h 489336"/>
                  <a:gd name="T26" fmla="*/ 830659 w 956658"/>
                  <a:gd name="T27" fmla="*/ 121784 h 489336"/>
                  <a:gd name="T28" fmla="*/ 954263 w 956658"/>
                  <a:gd name="T29" fmla="*/ 23994 h 489336"/>
                  <a:gd name="T30" fmla="*/ 926216 w 956658"/>
                  <a:gd name="T31" fmla="*/ 7613 h 4893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Shape 53">
                <a:extLst>
                  <a:ext uri="{FF2B5EF4-FFF2-40B4-BE49-F238E27FC236}">
                    <a16:creationId xmlns:a16="http://schemas.microsoft.com/office/drawing/2014/main" id="{E3DB5BCD-EC7D-413D-8236-43F4EDDAE033}"/>
                  </a:ext>
                </a:extLst>
              </p:cNvPr>
              <p:cNvSpPr>
                <a:spLocks/>
              </p:cNvSpPr>
              <p:nvPr/>
            </p:nvSpPr>
            <p:spPr bwMode="auto">
              <a:xfrm>
                <a:off x="10344826" y="4421282"/>
                <a:ext cx="1015905" cy="829572"/>
              </a:xfrm>
              <a:custGeom>
                <a:avLst/>
                <a:gdLst>
                  <a:gd name="T0" fmla="*/ 995889 w 1015905"/>
                  <a:gd name="T1" fmla="*/ 528431 h 829572"/>
                  <a:gd name="T2" fmla="*/ 980750 w 1015905"/>
                  <a:gd name="T3" fmla="*/ 532154 h 829572"/>
                  <a:gd name="T4" fmla="*/ 911006 w 1015905"/>
                  <a:gd name="T5" fmla="*/ 421954 h 829572"/>
                  <a:gd name="T6" fmla="*/ 884945 w 1015905"/>
                  <a:gd name="T7" fmla="*/ 428655 h 829572"/>
                  <a:gd name="T8" fmla="*/ 648411 w 1015905"/>
                  <a:gd name="T9" fmla="*/ 7958 h 829572"/>
                  <a:gd name="T10" fmla="*/ 618380 w 1015905"/>
                  <a:gd name="T11" fmla="*/ 14659 h 829572"/>
                  <a:gd name="T12" fmla="*/ 165168 w 1015905"/>
                  <a:gd name="T13" fmla="*/ 251938 h 829572"/>
                  <a:gd name="T14" fmla="*/ 44296 w 1015905"/>
                  <a:gd name="T15" fmla="*/ 315229 h 829572"/>
                  <a:gd name="T16" fmla="*/ 36353 w 1015905"/>
                  <a:gd name="T17" fmla="*/ 319448 h 829572"/>
                  <a:gd name="T18" fmla="*/ 35609 w 1015905"/>
                  <a:gd name="T19" fmla="*/ 319696 h 829572"/>
                  <a:gd name="T20" fmla="*/ 28659 w 1015905"/>
                  <a:gd name="T21" fmla="*/ 338311 h 829572"/>
                  <a:gd name="T22" fmla="*/ 3343 w 1015905"/>
                  <a:gd name="T23" fmla="*/ 423939 h 829572"/>
                  <a:gd name="T24" fmla="*/ 2598 w 1015905"/>
                  <a:gd name="T25" fmla="*/ 430393 h 829572"/>
                  <a:gd name="T26" fmla="*/ 2102 w 1015905"/>
                  <a:gd name="T27" fmla="*/ 446525 h 829572"/>
                  <a:gd name="T28" fmla="*/ 210837 w 1015905"/>
                  <a:gd name="T29" fmla="*/ 821802 h 829572"/>
                  <a:gd name="T30" fmla="*/ 238635 w 1015905"/>
                  <a:gd name="T31" fmla="*/ 805421 h 829572"/>
                  <a:gd name="T32" fmla="*/ 41069 w 1015905"/>
                  <a:gd name="T33" fmla="*/ 451241 h 829572"/>
                  <a:gd name="T34" fmla="*/ 477402 w 1015905"/>
                  <a:gd name="T35" fmla="*/ 200312 h 829572"/>
                  <a:gd name="T36" fmla="*/ 597779 w 1015905"/>
                  <a:gd name="T37" fmla="*/ 131065 h 829572"/>
                  <a:gd name="T38" fmla="*/ 852927 w 1015905"/>
                  <a:gd name="T39" fmla="*/ 563924 h 829572"/>
                  <a:gd name="T40" fmla="*/ 489564 w 1015905"/>
                  <a:gd name="T41" fmla="*/ 655261 h 829572"/>
                  <a:gd name="T42" fmla="*/ 464248 w 1015905"/>
                  <a:gd name="T43" fmla="*/ 671890 h 829572"/>
                  <a:gd name="T44" fmla="*/ 487330 w 1015905"/>
                  <a:gd name="T45" fmla="*/ 741138 h 829572"/>
                  <a:gd name="T46" fmla="*/ 518355 w 1015905"/>
                  <a:gd name="T47" fmla="*/ 732451 h 829572"/>
                  <a:gd name="T48" fmla="*/ 502470 w 1015905"/>
                  <a:gd name="T49" fmla="*/ 685293 h 829572"/>
                  <a:gd name="T50" fmla="*/ 1003832 w 1015905"/>
                  <a:gd name="T51" fmla="*/ 559208 h 829572"/>
                  <a:gd name="T52" fmla="*/ 995889 w 1015905"/>
                  <a:gd name="T53" fmla="*/ 528431 h 829572"/>
                  <a:gd name="T54" fmla="*/ 885689 w 1015905"/>
                  <a:gd name="T55" fmla="*/ 556230 h 829572"/>
                  <a:gd name="T56" fmla="*/ 618627 w 1015905"/>
                  <a:gd name="T57" fmla="*/ 103515 h 829572"/>
                  <a:gd name="T58" fmla="*/ 596786 w 1015905"/>
                  <a:gd name="T59" fmla="*/ 98303 h 829572"/>
                  <a:gd name="T60" fmla="*/ 587602 w 1015905"/>
                  <a:gd name="T61" fmla="*/ 100537 h 829572"/>
                  <a:gd name="T62" fmla="*/ 141093 w 1015905"/>
                  <a:gd name="T63" fmla="*/ 357422 h 829572"/>
                  <a:gd name="T64" fmla="*/ 40076 w 1015905"/>
                  <a:gd name="T65" fmla="*/ 415501 h 829572"/>
                  <a:gd name="T66" fmla="*/ 61421 w 1015905"/>
                  <a:gd name="T67" fmla="*/ 343027 h 829572"/>
                  <a:gd name="T68" fmla="*/ 510909 w 1015905"/>
                  <a:gd name="T69" fmla="*/ 107486 h 829572"/>
                  <a:gd name="T70" fmla="*/ 631782 w 1015905"/>
                  <a:gd name="T71" fmla="*/ 44195 h 829572"/>
                  <a:gd name="T72" fmla="*/ 915473 w 1015905"/>
                  <a:gd name="T73" fmla="*/ 548784 h 829572"/>
                  <a:gd name="T74" fmla="*/ 885689 w 1015905"/>
                  <a:gd name="T75" fmla="*/ 556230 h 829572"/>
                  <a:gd name="T76" fmla="*/ 946002 w 1015905"/>
                  <a:gd name="T77" fmla="*/ 541089 h 829572"/>
                  <a:gd name="T78" fmla="*/ 943768 w 1015905"/>
                  <a:gd name="T79" fmla="*/ 533395 h 829572"/>
                  <a:gd name="T80" fmla="*/ 909268 w 1015905"/>
                  <a:gd name="T81" fmla="*/ 472090 h 829572"/>
                  <a:gd name="T82" fmla="*/ 948980 w 1015905"/>
                  <a:gd name="T83" fmla="*/ 540345 h 829572"/>
                  <a:gd name="T84" fmla="*/ 946002 w 1015905"/>
                  <a:gd name="T85" fmla="*/ 541089 h 82957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Shape 54">
                <a:extLst>
                  <a:ext uri="{FF2B5EF4-FFF2-40B4-BE49-F238E27FC236}">
                    <a16:creationId xmlns:a16="http://schemas.microsoft.com/office/drawing/2014/main" id="{57B29102-1F0F-4F5C-A369-84519048932D}"/>
                  </a:ext>
                </a:extLst>
              </p:cNvPr>
              <p:cNvSpPr>
                <a:spLocks/>
              </p:cNvSpPr>
              <p:nvPr/>
            </p:nvSpPr>
            <p:spPr bwMode="auto">
              <a:xfrm>
                <a:off x="10796261" y="2077553"/>
                <a:ext cx="688416" cy="917897"/>
              </a:xfrm>
              <a:custGeom>
                <a:avLst/>
                <a:gdLst>
                  <a:gd name="T0" fmla="*/ 688162 w 688416"/>
                  <a:gd name="T1" fmla="*/ 897738 h 917897"/>
                  <a:gd name="T2" fmla="*/ 564807 w 688416"/>
                  <a:gd name="T3" fmla="*/ 395880 h 917897"/>
                  <a:gd name="T4" fmla="*/ 263990 w 688416"/>
                  <a:gd name="T5" fmla="*/ 55351 h 917897"/>
                  <a:gd name="T6" fmla="*/ 15544 w 688416"/>
                  <a:gd name="T7" fmla="*/ 996 h 917897"/>
                  <a:gd name="T8" fmla="*/ 15544 w 688416"/>
                  <a:gd name="T9" fmla="*/ 33262 h 917897"/>
                  <a:gd name="T10" fmla="*/ 406705 w 688416"/>
                  <a:gd name="T11" fmla="*/ 206505 h 917897"/>
                  <a:gd name="T12" fmla="*/ 605016 w 688416"/>
                  <a:gd name="T13" fmla="*/ 620252 h 917897"/>
                  <a:gd name="T14" fmla="*/ 656889 w 688416"/>
                  <a:gd name="T15" fmla="*/ 906177 h 917897"/>
                  <a:gd name="T16" fmla="*/ 676745 w 688416"/>
                  <a:gd name="T17" fmla="*/ 917346 h 917897"/>
                  <a:gd name="T18" fmla="*/ 688162 w 688416"/>
                  <a:gd name="T19" fmla="*/ 897738 h 9178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Shape 55">
                <a:extLst>
                  <a:ext uri="{FF2B5EF4-FFF2-40B4-BE49-F238E27FC236}">
                    <a16:creationId xmlns:a16="http://schemas.microsoft.com/office/drawing/2014/main" id="{3A95582B-E69F-4E07-A9B6-CCB21729DF34}"/>
                  </a:ext>
                </a:extLst>
              </p:cNvPr>
              <p:cNvSpPr>
                <a:spLocks/>
              </p:cNvSpPr>
              <p:nvPr/>
            </p:nvSpPr>
            <p:spPr bwMode="auto">
              <a:xfrm>
                <a:off x="11466977" y="2978886"/>
                <a:ext cx="200404" cy="450204"/>
              </a:xfrm>
              <a:custGeom>
                <a:avLst/>
                <a:gdLst>
                  <a:gd name="T0" fmla="*/ 156189 w 200404"/>
                  <a:gd name="T1" fmla="*/ 35373 h 450204"/>
                  <a:gd name="T2" fmla="*/ 42762 w 200404"/>
                  <a:gd name="T3" fmla="*/ 5837 h 450204"/>
                  <a:gd name="T4" fmla="*/ 51449 w 200404"/>
                  <a:gd name="T5" fmla="*/ 36862 h 450204"/>
                  <a:gd name="T6" fmla="*/ 131120 w 200404"/>
                  <a:gd name="T7" fmla="*/ 55725 h 450204"/>
                  <a:gd name="T8" fmla="*/ 167358 w 200404"/>
                  <a:gd name="T9" fmla="*/ 147807 h 450204"/>
                  <a:gd name="T10" fmla="*/ 152217 w 200404"/>
                  <a:gd name="T11" fmla="*/ 258752 h 450204"/>
                  <a:gd name="T12" fmla="*/ 103571 w 200404"/>
                  <a:gd name="T13" fmla="*/ 357783 h 450204"/>
                  <a:gd name="T14" fmla="*/ 11489 w 200404"/>
                  <a:gd name="T15" fmla="*/ 418592 h 450204"/>
                  <a:gd name="T16" fmla="*/ 20176 w 200404"/>
                  <a:gd name="T17" fmla="*/ 449617 h 450204"/>
                  <a:gd name="T18" fmla="*/ 181257 w 200404"/>
                  <a:gd name="T19" fmla="*/ 275878 h 450204"/>
                  <a:gd name="T20" fmla="*/ 156189 w 200404"/>
                  <a:gd name="T21" fmla="*/ 35373 h 45020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 name="Freeform: Shape 25">
              <a:extLst>
                <a:ext uri="{FF2B5EF4-FFF2-40B4-BE49-F238E27FC236}">
                  <a16:creationId xmlns:a16="http://schemas.microsoft.com/office/drawing/2014/main" id="{218D476F-6C97-4941-B40B-A880F4C15D56}"/>
                </a:ext>
              </a:extLst>
            </p:cNvPr>
            <p:cNvSpPr>
              <a:spLocks/>
            </p:cNvSpPr>
            <p:nvPr/>
          </p:nvSpPr>
          <p:spPr bwMode="auto">
            <a:xfrm>
              <a:off x="9579252" y="5779887"/>
              <a:ext cx="2264314" cy="45719"/>
            </a:xfrm>
            <a:custGeom>
              <a:avLst/>
              <a:gdLst>
                <a:gd name="T0" fmla="*/ 1000682 w 2967464"/>
                <a:gd name="T1" fmla="*/ 0 h 32265"/>
                <a:gd name="T2" fmla="*/ 5302 w 2967464"/>
                <a:gd name="T3" fmla="*/ 0 h 32265"/>
                <a:gd name="T4" fmla="*/ 5302 w 2967464"/>
                <a:gd name="T5" fmla="*/ 130078 h 32265"/>
                <a:gd name="T6" fmla="*/ 1000682 w 2967464"/>
                <a:gd name="T7" fmla="*/ 130078 h 32265"/>
                <a:gd name="T8" fmla="*/ 1000682 w 2967464"/>
                <a:gd name="T9" fmla="*/ 0 h 322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a:noFill/>
            </a:ln>
            <a:extLst>
              <a:ext uri="{91240B29-F687-4F45-9708-019B960494DF}">
                <a14:hiddenLine xmlns:a14="http://schemas.microsoft.com/office/drawing/2010/main" w="2479" cap="flat">
                  <a:solidFill>
                    <a:srgbClr val="000000"/>
                  </a:solidFill>
                  <a:prstDash val="solid"/>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100" name="Picture 99">
            <a:extLst>
              <a:ext uri="{FF2B5EF4-FFF2-40B4-BE49-F238E27FC236}">
                <a16:creationId xmlns:a16="http://schemas.microsoft.com/office/drawing/2014/main" id="{1BAE51C6-C55D-743C-CEE1-52AAC0B0BDFC}"/>
              </a:ext>
            </a:extLst>
          </p:cNvPr>
          <p:cNvPicPr>
            <a:picLocks noChangeAspect="1"/>
          </p:cNvPicPr>
          <p:nvPr/>
        </p:nvPicPr>
        <p:blipFill>
          <a:blip r:embed="rId3"/>
          <a:stretch>
            <a:fillRect/>
          </a:stretch>
        </p:blipFill>
        <p:spPr>
          <a:xfrm>
            <a:off x="3576679" y="0"/>
            <a:ext cx="3438442" cy="1286367"/>
          </a:xfrm>
          <a:prstGeom prst="rect">
            <a:avLst/>
          </a:prstGeom>
        </p:spPr>
      </p:pic>
    </p:spTree>
    <p:extLst>
      <p:ext uri="{BB962C8B-B14F-4D97-AF65-F5344CB8AC3E}">
        <p14:creationId xmlns:p14="http://schemas.microsoft.com/office/powerpoint/2010/main" val="2203239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3"/>
          <a:stretch>
            <a:fillRect/>
          </a:stretch>
        </p:blipFill>
        <p:spPr>
          <a:xfrm rot="21351888">
            <a:off x="945228" y="700803"/>
            <a:ext cx="6800157" cy="4807597"/>
          </a:xfrm>
          <a:prstGeom prst="rect">
            <a:avLst/>
          </a:prstGeom>
        </p:spPr>
      </p:pic>
      <p:pic>
        <p:nvPicPr>
          <p:cNvPr id="40" name="图片 39">
            <a:extLst>
              <a:ext uri="{FF2B5EF4-FFF2-40B4-BE49-F238E27FC236}">
                <a16:creationId xmlns:a16="http://schemas.microsoft.com/office/drawing/2014/main" id="{4ABFC6B3-426D-4DA0-B9E2-F688133E0BB3}"/>
              </a:ext>
            </a:extLst>
          </p:cNvPr>
          <p:cNvPicPr>
            <a:picLocks noChangeAspect="1"/>
          </p:cNvPicPr>
          <p:nvPr/>
        </p:nvPicPr>
        <p:blipFill>
          <a:blip r:embed="rId4"/>
          <a:stretch>
            <a:fillRect/>
          </a:stretch>
        </p:blipFill>
        <p:spPr>
          <a:xfrm>
            <a:off x="6167348" y="1986874"/>
            <a:ext cx="5688061" cy="4871126"/>
          </a:xfrm>
          <a:prstGeom prst="rect">
            <a:avLst/>
          </a:prstGeom>
        </p:spPr>
      </p:pic>
      <p:pic>
        <p:nvPicPr>
          <p:cNvPr id="37" name="图片 36">
            <a:extLst>
              <a:ext uri="{FF2B5EF4-FFF2-40B4-BE49-F238E27FC236}">
                <a16:creationId xmlns:a16="http://schemas.microsoft.com/office/drawing/2014/main" id="{0548191B-371C-48AD-9933-AD5882369F8F}"/>
              </a:ext>
            </a:extLst>
          </p:cNvPr>
          <p:cNvPicPr>
            <a:picLocks noChangeAspect="1"/>
          </p:cNvPicPr>
          <p:nvPr/>
        </p:nvPicPr>
        <p:blipFill>
          <a:blip r:embed="rId5"/>
          <a:stretch>
            <a:fillRect/>
          </a:stretch>
        </p:blipFill>
        <p:spPr>
          <a:xfrm>
            <a:off x="9674645" y="-148293"/>
            <a:ext cx="2554445" cy="6133108"/>
          </a:xfrm>
          <a:prstGeom prst="rect">
            <a:avLst/>
          </a:prstGeom>
          <a:effectLst>
            <a:outerShdw blurRad="25400" dist="25400" dir="8100000" algn="tr" rotWithShape="0">
              <a:prstClr val="black">
                <a:alpha val="40000"/>
              </a:prstClr>
            </a:outerShdw>
          </a:effectLst>
        </p:spPr>
      </p:pic>
      <p:pic>
        <p:nvPicPr>
          <p:cNvPr id="3" name="Picture 2">
            <a:extLst>
              <a:ext uri="{FF2B5EF4-FFF2-40B4-BE49-F238E27FC236}">
                <a16:creationId xmlns:a16="http://schemas.microsoft.com/office/drawing/2014/main" id="{119015AD-97B6-9FA8-C1C5-B110F7A11C6C}"/>
              </a:ext>
            </a:extLst>
          </p:cNvPr>
          <p:cNvPicPr>
            <a:picLocks noChangeAspect="1"/>
          </p:cNvPicPr>
          <p:nvPr/>
        </p:nvPicPr>
        <p:blipFill>
          <a:blip r:embed="rId6"/>
          <a:stretch>
            <a:fillRect/>
          </a:stretch>
        </p:blipFill>
        <p:spPr>
          <a:xfrm>
            <a:off x="1545847" y="2006634"/>
            <a:ext cx="5785605" cy="2139881"/>
          </a:xfrm>
          <a:prstGeom prst="rect">
            <a:avLst/>
          </a:prstGeom>
        </p:spPr>
      </p:pic>
    </p:spTree>
    <p:extLst>
      <p:ext uri="{BB962C8B-B14F-4D97-AF65-F5344CB8AC3E}">
        <p14:creationId xmlns:p14="http://schemas.microsoft.com/office/powerpoint/2010/main" val="196002593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4A13DD-5AA1-97D7-FF33-9046F5125A8C}"/>
              </a:ext>
            </a:extLst>
          </p:cNvPr>
          <p:cNvSpPr txBox="1"/>
          <p:nvPr/>
        </p:nvSpPr>
        <p:spPr>
          <a:xfrm>
            <a:off x="1871421" y="764845"/>
            <a:ext cx="859791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ea typeface="+mn-ea"/>
                <a:cs typeface="+mn-cs"/>
              </a:rPr>
              <a:t>Thứ</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ngày</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tháng</a:t>
            </a:r>
            <a:r>
              <a:rPr kumimoji="0" lang="en-US" sz="3200" b="0" i="0" u="none" strike="noStrike" kern="1200" cap="none" spc="0" normalizeH="0" baseline="0" noProof="0" dirty="0">
                <a:ln>
                  <a:noFill/>
                </a:ln>
                <a:solidFill>
                  <a:prstClr val="black"/>
                </a:solidFill>
                <a:effectLst/>
                <a:uLnTx/>
                <a:uFillTx/>
                <a:ea typeface="+mn-ea"/>
                <a:cs typeface="+mn-cs"/>
              </a:rPr>
              <a:t> … </a:t>
            </a:r>
            <a:r>
              <a:rPr kumimoji="0" lang="en-US" sz="3200" b="0" i="0" u="none" strike="noStrike" kern="1200" cap="none" spc="0" normalizeH="0" baseline="0" noProof="0" dirty="0" err="1">
                <a:ln>
                  <a:noFill/>
                </a:ln>
                <a:solidFill>
                  <a:prstClr val="black"/>
                </a:solidFill>
                <a:effectLst/>
                <a:uLnTx/>
                <a:uFillTx/>
                <a:ea typeface="+mn-ea"/>
                <a:cs typeface="+mn-cs"/>
              </a:rPr>
              <a:t>năm</a:t>
            </a:r>
            <a:r>
              <a:rPr kumimoji="0" lang="en-US" sz="3200" b="0" i="0" u="none" strike="noStrike" kern="1200" cap="none" spc="0" normalizeH="0" baseline="0" noProof="0" dirty="0">
                <a:ln>
                  <a:noFill/>
                </a:ln>
                <a:solidFill>
                  <a:prstClr val="black"/>
                </a:solidFill>
                <a:effectLst/>
                <a:uLnTx/>
                <a:uFillTx/>
                <a:ea typeface="+mn-ea"/>
                <a:cs typeface="+mn-cs"/>
              </a:rPr>
              <a:t> ….</a:t>
            </a:r>
          </a:p>
        </p:txBody>
      </p:sp>
      <p:pic>
        <p:nvPicPr>
          <p:cNvPr id="2" name="Picture 1">
            <a:extLst>
              <a:ext uri="{FF2B5EF4-FFF2-40B4-BE49-F238E27FC236}">
                <a16:creationId xmlns:a16="http://schemas.microsoft.com/office/drawing/2014/main" id="{265EF671-6DF6-8386-4726-4622783324D6}"/>
              </a:ext>
            </a:extLst>
          </p:cNvPr>
          <p:cNvPicPr>
            <a:picLocks noChangeAspect="1"/>
          </p:cNvPicPr>
          <p:nvPr/>
        </p:nvPicPr>
        <p:blipFill>
          <a:blip r:embed="rId3"/>
          <a:stretch>
            <a:fillRect/>
          </a:stretch>
        </p:blipFill>
        <p:spPr>
          <a:xfrm>
            <a:off x="3413907" y="1388322"/>
            <a:ext cx="5383235" cy="957155"/>
          </a:xfrm>
          <a:prstGeom prst="rect">
            <a:avLst/>
          </a:prstGeom>
        </p:spPr>
      </p:pic>
      <p:pic>
        <p:nvPicPr>
          <p:cNvPr id="7" name="Picture 6">
            <a:extLst>
              <a:ext uri="{FF2B5EF4-FFF2-40B4-BE49-F238E27FC236}">
                <a16:creationId xmlns:a16="http://schemas.microsoft.com/office/drawing/2014/main" id="{CB4A29B7-6C0B-32E0-B78C-6BF27288A417}"/>
              </a:ext>
            </a:extLst>
          </p:cNvPr>
          <p:cNvPicPr>
            <a:picLocks noChangeAspect="1"/>
          </p:cNvPicPr>
          <p:nvPr/>
        </p:nvPicPr>
        <p:blipFill>
          <a:blip r:embed="rId4"/>
          <a:stretch>
            <a:fillRect/>
          </a:stretch>
        </p:blipFill>
        <p:spPr>
          <a:xfrm>
            <a:off x="1795292" y="2640194"/>
            <a:ext cx="8315665" cy="3139712"/>
          </a:xfrm>
          <a:prstGeom prst="rect">
            <a:avLst/>
          </a:prstGeom>
        </p:spPr>
      </p:pic>
      <p:pic>
        <p:nvPicPr>
          <p:cNvPr id="10" name="Picture 9">
            <a:extLst>
              <a:ext uri="{FF2B5EF4-FFF2-40B4-BE49-F238E27FC236}">
                <a16:creationId xmlns:a16="http://schemas.microsoft.com/office/drawing/2014/main" id="{E36DCD98-FFFB-C1D8-2E41-390D80DA6DFB}"/>
              </a:ext>
            </a:extLst>
          </p:cNvPr>
          <p:cNvPicPr>
            <a:picLocks noChangeAspect="1"/>
          </p:cNvPicPr>
          <p:nvPr/>
        </p:nvPicPr>
        <p:blipFill>
          <a:blip r:embed="rId5"/>
          <a:stretch>
            <a:fillRect/>
          </a:stretch>
        </p:blipFill>
        <p:spPr>
          <a:xfrm>
            <a:off x="426951" y="2019300"/>
            <a:ext cx="2788587" cy="2069037"/>
          </a:xfrm>
          <a:prstGeom prst="rect">
            <a:avLst/>
          </a:prstGeom>
        </p:spPr>
      </p:pic>
    </p:spTree>
    <p:extLst>
      <p:ext uri="{BB962C8B-B14F-4D97-AF65-F5344CB8AC3E}">
        <p14:creationId xmlns:p14="http://schemas.microsoft.com/office/powerpoint/2010/main" val="35592105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E542D59-99DE-40C7-9F85-FC01058331EA}"/>
              </a:ext>
            </a:extLst>
          </p:cNvPr>
          <p:cNvSpPr/>
          <p:nvPr/>
        </p:nvSpPr>
        <p:spPr>
          <a:xfrm>
            <a:off x="1522265" y="0"/>
            <a:ext cx="7725643" cy="39589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6" descr="Premium Vector | Happy cute kid girl ready to go to school | Cute kids, Kids  cartoon characters, Cute bear drawings">
            <a:extLst>
              <a:ext uri="{FF2B5EF4-FFF2-40B4-BE49-F238E27FC236}">
                <a16:creationId xmlns:a16="http://schemas.microsoft.com/office/drawing/2014/main" id="{E2097F43-3FAA-494F-BBF8-FD5E9B2E1B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4388" y="2630078"/>
            <a:ext cx="4715568" cy="471556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5383EF5-FAB5-429C-A2C5-661DD493D293}"/>
              </a:ext>
            </a:extLst>
          </p:cNvPr>
          <p:cNvSpPr txBox="1"/>
          <p:nvPr/>
        </p:nvSpPr>
        <p:spPr>
          <a:xfrm>
            <a:off x="1946778" y="571815"/>
            <a:ext cx="7073397" cy="2308324"/>
          </a:xfrm>
          <a:prstGeom prst="rect">
            <a:avLst/>
          </a:prstGeom>
          <a:noFill/>
        </p:spPr>
        <p:txBody>
          <a:bodyPr wrap="square" rtlCol="0">
            <a:spAutoFit/>
          </a:bodyPr>
          <a:lstStyle/>
          <a:p>
            <a:pPr lvl="0" algn="ctr"/>
            <a:r>
              <a:rPr lang="en-US" sz="3600" b="1" dirty="0">
                <a:solidFill>
                  <a:srgbClr val="0070C0"/>
                </a:solidFill>
                <a:latin typeface="Calibri" panose="020F0502020204030204" pitchFamily="34" charset="0"/>
                <a:cs typeface="Calibri" panose="020F0502020204030204" pitchFamily="34" charset="0"/>
              </a:rPr>
              <a:t>V</a:t>
            </a:r>
            <a:r>
              <a:rPr lang="vi-VN" sz="3600" b="1" dirty="0">
                <a:solidFill>
                  <a:srgbClr val="0070C0"/>
                </a:solidFill>
                <a:latin typeface="Calibri" panose="020F0502020204030204" pitchFamily="34" charset="0"/>
                <a:cs typeface="Calibri" panose="020F0502020204030204" pitchFamily="34" charset="0"/>
              </a:rPr>
              <a:t>ề nhà cùng với người thân:</a:t>
            </a:r>
          </a:p>
          <a:p>
            <a:pPr marL="571500" lvl="0" indent="-571500" algn="just">
              <a:buFont typeface="Arial" panose="020B0604020202020204" pitchFamily="34" charset="0"/>
              <a:buChar char="•"/>
            </a:pPr>
            <a:r>
              <a:rPr lang="vi-VN" sz="3600" dirty="0">
                <a:solidFill>
                  <a:srgbClr val="0070C0"/>
                </a:solidFill>
                <a:latin typeface="Calibri" panose="020F0502020204030204" pitchFamily="34" charset="0"/>
                <a:cs typeface="Calibri" panose="020F0502020204030204" pitchFamily="34" charset="0"/>
              </a:rPr>
              <a:t>Sưu tầm các sản phẩm từ nghề truyền thốn ở địa phương hoặc chụp ảnh, vẽ lại các sản phẩm đó.</a:t>
            </a:r>
          </a:p>
        </p:txBody>
      </p:sp>
    </p:spTree>
    <p:extLst>
      <p:ext uri="{BB962C8B-B14F-4D97-AF65-F5344CB8AC3E}">
        <p14:creationId xmlns:p14="http://schemas.microsoft.com/office/powerpoint/2010/main" val="24927140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3" name="Picture 6" descr="Premium Vector | Happy cute kids smile with teacher together">
            <a:extLst>
              <a:ext uri="{FF2B5EF4-FFF2-40B4-BE49-F238E27FC236}">
                <a16:creationId xmlns:a16="http://schemas.microsoft.com/office/drawing/2014/main" id="{9868B4E1-67E6-1167-98C5-02104DC4390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06" b="91378" l="6900" r="92750">
                        <a14:foregroundMark x1="48800" y1="9890" x2="50950" y2="13187"/>
                        <a14:foregroundMark x1="50350" y1="38969" x2="50900" y2="45816"/>
                        <a14:foregroundMark x1="50200" y1="39138" x2="51050" y2="43449"/>
                        <a14:foregroundMark x1="52200" y1="54691" x2="52550" y2="60270"/>
                        <a14:foregroundMark x1="47650" y1="52747" x2="48500" y2="60609"/>
                        <a14:foregroundMark x1="36500" y1="33812" x2="36500" y2="33812"/>
                        <a14:foregroundMark x1="36000" y1="33052" x2="36000" y2="33052"/>
                        <a14:foregroundMark x1="38700" y1="38969" x2="38700" y2="38969"/>
                        <a14:foregroundMark x1="42550" y1="39138" x2="41000" y2="40152"/>
                        <a14:foregroundMark x1="35350" y1="31445" x2="35350" y2="31445"/>
                        <a14:foregroundMark x1="41600" y1="60270" x2="41600" y2="60270"/>
                        <a14:foregroundMark x1="43000" y1="58833" x2="43000" y2="58833"/>
                        <a14:foregroundMark x1="42550" y1="54353" x2="42550" y2="54353"/>
                        <a14:foregroundMark x1="32050" y1="70330" x2="32050" y2="70330"/>
                        <a14:foregroundMark x1="32150" y1="67963" x2="31000" y2="73795"/>
                        <a14:foregroundMark x1="33900" y1="82249" x2="32850" y2="90110"/>
                        <a14:foregroundMark x1="32850" y1="90110" x2="32500" y2="90110"/>
                        <a14:foregroundMark x1="37750" y1="82249" x2="39800" y2="89265"/>
                        <a14:foregroundMark x1="39800" y1="89265" x2="40350" y2="89772"/>
                        <a14:foregroundMark x1="39300" y1="69315" x2="39300" y2="69315"/>
                        <a14:foregroundMark x1="40350" y1="69738" x2="40350" y2="69738"/>
                        <a14:foregroundMark x1="33700" y1="63990" x2="33700" y2="63990"/>
                        <a14:foregroundMark x1="25450" y1="57312" x2="25200" y2="70076"/>
                        <a14:foregroundMark x1="28950" y1="62384" x2="28950" y2="62384"/>
                        <a14:foregroundMark x1="12300" y1="49197" x2="10050" y2="81150"/>
                        <a14:foregroundMark x1="6900" y1="47675" x2="6900" y2="47675"/>
                        <a14:foregroundMark x1="16550" y1="48183" x2="16550" y2="48183"/>
                        <a14:foregroundMark x1="24850" y1="40744" x2="24850" y2="40744"/>
                        <a14:foregroundMark x1="25650" y1="39814" x2="25650" y2="39814"/>
                        <a14:foregroundMark x1="26500" y1="41505" x2="26500" y2="41505"/>
                        <a14:foregroundMark x1="19950" y1="68555" x2="19950" y2="68555"/>
                        <a14:foregroundMark x1="21950" y1="80304" x2="21950" y2="80304"/>
                        <a14:foregroundMark x1="21800" y1="88166" x2="21800" y2="88166"/>
                        <a14:foregroundMark x1="13550" y1="89349" x2="13550" y2="89349"/>
                        <a14:foregroundMark x1="13200" y1="83855" x2="13200" y2="83855"/>
                        <a14:foregroundMark x1="9350" y1="89941" x2="9350" y2="89941"/>
                        <a14:foregroundMark x1="45350" y1="89518" x2="45350" y2="89518"/>
                        <a14:foregroundMark x1="59200" y1="88757" x2="59200" y2="88757"/>
                        <a14:foregroundMark x1="63950" y1="90955" x2="63950" y2="90955"/>
                        <a14:foregroundMark x1="63350" y1="85461" x2="63350" y2="85461"/>
                        <a14:foregroundMark x1="59050" y1="84869" x2="59050" y2="84869"/>
                        <a14:foregroundMark x1="51150" y1="77937" x2="51150" y2="77937"/>
                        <a14:foregroundMark x1="59650" y1="83432" x2="59650" y2="83432"/>
                        <a14:foregroundMark x1="73500" y1="45816" x2="74800" y2="65427"/>
                        <a14:foregroundMark x1="74800" y1="65427" x2="74100" y2="69315"/>
                        <a14:foregroundMark x1="70800" y1="69653" x2="70800" y2="69653"/>
                        <a14:foregroundMark x1="72000" y1="66103" x2="71850" y2="71090"/>
                        <a14:foregroundMark x1="77700" y1="71851" x2="77700" y2="71851"/>
                        <a14:foregroundMark x1="69350" y1="55959" x2="69350" y2="55959"/>
                        <a14:foregroundMark x1="68850" y1="55959" x2="68850" y2="55959"/>
                        <a14:foregroundMark x1="70800" y1="81150" x2="70500" y2="89349"/>
                        <a14:foregroundMark x1="75350" y1="82333" x2="77100" y2="89856"/>
                        <a14:foregroundMark x1="77100" y1="89856" x2="77350" y2="90363"/>
                        <a14:foregroundMark x1="84800" y1="80896" x2="84900" y2="90955"/>
                        <a14:foregroundMark x1="87700" y1="89941" x2="89100" y2="90110"/>
                        <a14:foregroundMark x1="90750" y1="71090" x2="92250" y2="73204"/>
                        <a14:foregroundMark x1="92750" y1="46492" x2="92750" y2="46492"/>
                        <a14:foregroundMark x1="59750" y1="64413" x2="57700" y2="71090"/>
                        <a14:foregroundMark x1="50800" y1="71429" x2="51700" y2="88673"/>
                        <a14:foregroundMark x1="51700" y1="88673" x2="52100" y2="90110"/>
                        <a14:foregroundMark x1="46600" y1="69653" x2="46850" y2="87405"/>
                        <a14:foregroundMark x1="27550" y1="90702" x2="27550" y2="90702"/>
                        <a14:foregroundMark x1="14150" y1="68555" x2="14150" y2="68555"/>
                        <a14:foregroundMark x1="7250" y1="59256" x2="7250" y2="59256"/>
                        <a14:foregroundMark x1="36700" y1="29163" x2="36700" y2="29163"/>
                        <a14:foregroundMark x1="35000" y1="27980" x2="35000" y2="27980"/>
                        <a14:foregroundMark x1="33600" y1="28149" x2="33600" y2="28149"/>
                        <a14:foregroundMark x1="33450" y1="27388" x2="33450" y2="27388"/>
                        <a14:foregroundMark x1="33900" y1="26796" x2="33900" y2="26796"/>
                        <a14:foregroundMark x1="65950" y1="71598" x2="65950" y2="71598"/>
                        <a14:foregroundMark x1="13200" y1="80389" x2="12650" y2="87236"/>
                        <a14:foregroundMark x1="12650" y1="87236" x2="13000" y2="88081"/>
                        <a14:foregroundMark x1="9800" y1="81741" x2="10450" y2="87405"/>
                        <a14:foregroundMark x1="22550" y1="86898" x2="21800" y2="89349"/>
                        <a14:foregroundMark x1="26850" y1="86982" x2="27400" y2="88504"/>
                        <a14:foregroundMark x1="26700" y1="87489" x2="27050" y2="88757"/>
                        <a14:foregroundMark x1="29100" y1="89011" x2="29100" y2="89011"/>
                        <a14:foregroundMark x1="29200" y1="89265" x2="29950" y2="91378"/>
                        <a14:foregroundMark x1="40800" y1="54861" x2="40800" y2="54861"/>
                        <a14:foregroundMark x1="41150" y1="55452" x2="41150" y2="55452"/>
                        <a14:foregroundMark x1="88700" y1="88081" x2="88700" y2="88081"/>
                        <a14:foregroundMark x1="32800" y1="29332" x2="32800" y2="29332"/>
                        <a14:foregroundMark x1="34700" y1="27303" x2="34700" y2="27303"/>
                        <a14:foregroundMark x1="34400" y1="26881" x2="34400" y2="26881"/>
                        <a14:backgroundMark x1="11550" y1="81403" x2="11800" y2="83516"/>
                        <a14:backgroundMark x1="42250" y1="56298" x2="42250" y2="56298"/>
                        <a14:backgroundMark x1="42138" y1="55452" x2="42050" y2="56636"/>
                        <a14:backgroundMark x1="42200" y1="54607" x2="42138" y2="55452"/>
                        <a14:backgroundMark x1="39700" y1="59087" x2="39700" y2="59087"/>
                        <a14:backgroundMark x1="39650" y1="59087" x2="41650" y2="57988"/>
                        <a14:backgroundMark x1="38950" y1="59763" x2="38950" y2="59763"/>
                        <a14:backgroundMark x1="30450" y1="52240" x2="30450" y2="52240"/>
                        <a14:backgroundMark x1="40050" y1="43872" x2="40050" y2="43872"/>
                        <a14:backgroundMark x1="40850" y1="43364" x2="40850" y2="43364"/>
                        <a14:backgroundMark x1="53550" y1="47844" x2="53550" y2="47844"/>
                        <a14:backgroundMark x1="49250" y1="71006" x2="49300" y2="82925"/>
                        <a14:backgroundMark x1="73300" y1="78614" x2="73650" y2="87828"/>
                        <a14:backgroundMark x1="82100" y1="58918" x2="82100" y2="58918"/>
                        <a14:backgroundMark x1="36300" y1="29755" x2="36300" y2="29755"/>
                        <a14:backgroundMark x1="34250" y1="26965" x2="34250" y2="26965"/>
                        <a14:backgroundMark x1="34400" y1="27557" x2="34400" y2="27557"/>
                      </a14:backgroundRemoval>
                    </a14:imgEffect>
                  </a14:imgLayer>
                </a14:imgProps>
              </a:ext>
              <a:ext uri="{28A0092B-C50C-407E-A947-70E740481C1C}">
                <a14:useLocalDpi xmlns:a14="http://schemas.microsoft.com/office/drawing/2010/main" val="0"/>
              </a:ext>
            </a:extLst>
          </a:blip>
          <a:srcRect/>
          <a:stretch>
            <a:fillRect/>
          </a:stretch>
        </p:blipFill>
        <p:spPr bwMode="auto">
          <a:xfrm>
            <a:off x="1463160" y="1710633"/>
            <a:ext cx="9265680" cy="5480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604C5F9-64C6-592B-EA6C-6B9DEAA83BFC}"/>
              </a:ext>
            </a:extLst>
          </p:cNvPr>
          <p:cNvPicPr>
            <a:picLocks noChangeAspect="1"/>
          </p:cNvPicPr>
          <p:nvPr/>
        </p:nvPicPr>
        <p:blipFill>
          <a:blip r:embed="rId5"/>
          <a:stretch>
            <a:fillRect/>
          </a:stretch>
        </p:blipFill>
        <p:spPr>
          <a:xfrm>
            <a:off x="701339" y="432354"/>
            <a:ext cx="10675021" cy="1859441"/>
          </a:xfrm>
          <a:prstGeom prst="rect">
            <a:avLst/>
          </a:prstGeom>
        </p:spPr>
      </p:pic>
    </p:spTree>
    <p:extLst>
      <p:ext uri="{BB962C8B-B14F-4D97-AF65-F5344CB8AC3E}">
        <p14:creationId xmlns:p14="http://schemas.microsoft.com/office/powerpoint/2010/main" val="1665400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图片 36">
            <a:extLst>
              <a:ext uri="{FF2B5EF4-FFF2-40B4-BE49-F238E27FC236}">
                <a16:creationId xmlns:a16="http://schemas.microsoft.com/office/drawing/2014/main" id="{0548191B-371C-48AD-9933-AD5882369F8F}"/>
              </a:ext>
            </a:extLst>
          </p:cNvPr>
          <p:cNvPicPr>
            <a:picLocks noChangeAspect="1"/>
          </p:cNvPicPr>
          <p:nvPr/>
        </p:nvPicPr>
        <p:blipFill>
          <a:blip r:embed="rId3"/>
          <a:stretch>
            <a:fillRect/>
          </a:stretch>
        </p:blipFill>
        <p:spPr>
          <a:xfrm flipH="1">
            <a:off x="0" y="-495850"/>
            <a:ext cx="2208616" cy="5302788"/>
          </a:xfrm>
          <a:prstGeom prst="rect">
            <a:avLst/>
          </a:prstGeom>
          <a:effectLst>
            <a:outerShdw blurRad="25400" dist="25400" dir="8100000" algn="tr" rotWithShape="0">
              <a:prstClr val="black">
                <a:alpha val="40000"/>
              </a:prstClr>
            </a:outerShdw>
          </a:effectLst>
        </p:spPr>
      </p:pic>
      <p:pic>
        <p:nvPicPr>
          <p:cNvPr id="7" name="图片 36">
            <a:extLst>
              <a:ext uri="{FF2B5EF4-FFF2-40B4-BE49-F238E27FC236}">
                <a16:creationId xmlns:a16="http://schemas.microsoft.com/office/drawing/2014/main" id="{1F57F769-7E5A-43F8-BAC8-DF50E4B8AC0C}"/>
              </a:ext>
            </a:extLst>
          </p:cNvPr>
          <p:cNvPicPr>
            <a:picLocks noChangeAspect="1"/>
          </p:cNvPicPr>
          <p:nvPr/>
        </p:nvPicPr>
        <p:blipFill>
          <a:blip r:embed="rId3"/>
          <a:stretch>
            <a:fillRect/>
          </a:stretch>
        </p:blipFill>
        <p:spPr>
          <a:xfrm>
            <a:off x="10116877" y="-495850"/>
            <a:ext cx="2075123" cy="4982277"/>
          </a:xfrm>
          <a:prstGeom prst="rect">
            <a:avLst/>
          </a:prstGeom>
          <a:effectLst>
            <a:outerShdw blurRad="25400" dist="25400" dir="8100000" algn="tr" rotWithShape="0">
              <a:prstClr val="black">
                <a:alpha val="40000"/>
              </a:prstClr>
            </a:outerShdw>
          </a:effectLst>
        </p:spPr>
      </p:pic>
      <p:grpSp>
        <p:nvGrpSpPr>
          <p:cNvPr id="15" name="Group 14">
            <a:extLst>
              <a:ext uri="{FF2B5EF4-FFF2-40B4-BE49-F238E27FC236}">
                <a16:creationId xmlns:a16="http://schemas.microsoft.com/office/drawing/2014/main" id="{66101F04-2009-43AE-8B4B-C767B5CB5A8B}"/>
              </a:ext>
            </a:extLst>
          </p:cNvPr>
          <p:cNvGrpSpPr/>
          <p:nvPr/>
        </p:nvGrpSpPr>
        <p:grpSpPr>
          <a:xfrm>
            <a:off x="1527515" y="827613"/>
            <a:ext cx="8998100" cy="1963212"/>
            <a:chOff x="1532303" y="1310610"/>
            <a:chExt cx="8998100" cy="1963212"/>
          </a:xfrm>
        </p:grpSpPr>
        <p:sp>
          <p:nvSpPr>
            <p:cNvPr id="12" name="Rectangle: Rounded Corners 11">
              <a:extLst>
                <a:ext uri="{FF2B5EF4-FFF2-40B4-BE49-F238E27FC236}">
                  <a16:creationId xmlns:a16="http://schemas.microsoft.com/office/drawing/2014/main" id="{612DC072-06B0-4B79-BA93-E03A65D78142}"/>
                </a:ext>
              </a:extLst>
            </p:cNvPr>
            <p:cNvSpPr/>
            <p:nvPr/>
          </p:nvSpPr>
          <p:spPr>
            <a:xfrm>
              <a:off x="1980290" y="2023497"/>
              <a:ext cx="8550113" cy="1250325"/>
            </a:xfrm>
            <a:prstGeom prst="roundRect">
              <a:avLst/>
            </a:prstGeom>
            <a:solidFill>
              <a:schemeClr val="bg2"/>
            </a:solidFill>
            <a:ln w="38100">
              <a:solidFill>
                <a:srgbClr val="F21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7FD8A28-6627-A3D5-0D0E-84090C25EC4B}"/>
                </a:ext>
              </a:extLst>
            </p:cNvPr>
            <p:cNvSpPr txBox="1"/>
            <p:nvPr/>
          </p:nvSpPr>
          <p:spPr>
            <a:xfrm>
              <a:off x="2384291" y="2117444"/>
              <a:ext cx="8031639" cy="1091966"/>
            </a:xfrm>
            <a:prstGeom prst="rect">
              <a:avLst/>
            </a:prstGeom>
            <a:noFill/>
          </p:spPr>
          <p:txBody>
            <a:bodyPr wrap="square">
              <a:spAutoFit/>
            </a:bodyPr>
            <a:lstStyle/>
            <a:p>
              <a:pPr marL="0" marR="0" indent="228600" algn="just">
                <a:lnSpc>
                  <a:spcPct val="120000"/>
                </a:lnSpc>
                <a:spcBef>
                  <a:spcPts val="0"/>
                </a:spcBef>
                <a:spcAft>
                  <a:spcPts val="0"/>
                </a:spcAft>
              </a:pPr>
              <a:r>
                <a:rPr lang="nl-NL" sz="2800" b="1" dirty="0">
                  <a:effectLst/>
                  <a:ea typeface="Calibri" panose="020F0502020204030204" pitchFamily="34" charset="0"/>
                </a:rPr>
                <a:t>Tìm hiểu được các công đoạn làm ra sản phẩm của một nghề truyền thống ở địa phương (làm gốm).</a:t>
              </a:r>
              <a:endParaRPr lang="en-US" sz="2800" b="1" dirty="0">
                <a:effectLst/>
                <a:ea typeface="Calibri" panose="020F0502020204030204" pitchFamily="34" charset="0"/>
              </a:endParaRPr>
            </a:p>
          </p:txBody>
        </p:sp>
        <p:pic>
          <p:nvPicPr>
            <p:cNvPr id="1026" name="Picture 2" descr="Hình ảnh Hoa Hồng Cây Hoa Hồng PNG , Bông Hoa, Hoa đỏ, Cây PNG miễn phí tải  tập tin PSDComment và Vector">
              <a:extLst>
                <a:ext uri="{FF2B5EF4-FFF2-40B4-BE49-F238E27FC236}">
                  <a16:creationId xmlns:a16="http://schemas.microsoft.com/office/drawing/2014/main" id="{5A731F35-9612-40DF-AB23-6279BFD8D42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281" y1="28906" x2="18281" y2="28906"/>
                          <a14:foregroundMark x1="77344" y1="73750" x2="77344" y2="73750"/>
                          <a14:foregroundMark x1="74844" y1="77344" x2="74844" y2="77344"/>
                        </a14:backgroundRemoval>
                      </a14:imgEffect>
                    </a14:imgLayer>
                  </a14:imgProps>
                </a:ext>
                <a:ext uri="{28A0092B-C50C-407E-A947-70E740481C1C}">
                  <a14:useLocalDpi xmlns:a14="http://schemas.microsoft.com/office/drawing/2010/main" val="0"/>
                </a:ext>
              </a:extLst>
            </a:blip>
            <a:srcRect/>
            <a:stretch>
              <a:fillRect/>
            </a:stretch>
          </p:blipFill>
          <p:spPr bwMode="auto">
            <a:xfrm>
              <a:off x="1532303" y="1310610"/>
              <a:ext cx="1404333" cy="14043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A8D0AC0E-0721-4679-894B-FA9BFBBA47FC}"/>
              </a:ext>
            </a:extLst>
          </p:cNvPr>
          <p:cNvGrpSpPr/>
          <p:nvPr/>
        </p:nvGrpSpPr>
        <p:grpSpPr>
          <a:xfrm>
            <a:off x="1969196" y="2755915"/>
            <a:ext cx="8948237" cy="1739886"/>
            <a:chOff x="1980290" y="1343425"/>
            <a:chExt cx="8948237" cy="2108183"/>
          </a:xfrm>
        </p:grpSpPr>
        <p:sp>
          <p:nvSpPr>
            <p:cNvPr id="21" name="Rectangle: Rounded Corners 20">
              <a:extLst>
                <a:ext uri="{FF2B5EF4-FFF2-40B4-BE49-F238E27FC236}">
                  <a16:creationId xmlns:a16="http://schemas.microsoft.com/office/drawing/2014/main" id="{D5ABD20F-E0D1-4AC3-A0F4-3F8B2E82C93D}"/>
                </a:ext>
              </a:extLst>
            </p:cNvPr>
            <p:cNvSpPr/>
            <p:nvPr/>
          </p:nvSpPr>
          <p:spPr>
            <a:xfrm>
              <a:off x="1980290" y="2023497"/>
              <a:ext cx="8550113" cy="1428111"/>
            </a:xfrm>
            <a:prstGeom prst="roundRect">
              <a:avLst/>
            </a:prstGeom>
            <a:solidFill>
              <a:schemeClr val="bg2"/>
            </a:solidFill>
            <a:ln w="38100">
              <a:solidFill>
                <a:srgbClr val="F21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94C07D81-CBEE-4A98-9C0A-E32DAF93249C}"/>
                </a:ext>
              </a:extLst>
            </p:cNvPr>
            <p:cNvSpPr txBox="1"/>
            <p:nvPr/>
          </p:nvSpPr>
          <p:spPr>
            <a:xfrm>
              <a:off x="2123412" y="2063598"/>
              <a:ext cx="8031639" cy="1091966"/>
            </a:xfrm>
            <a:prstGeom prst="rect">
              <a:avLst/>
            </a:prstGeom>
            <a:noFill/>
          </p:spPr>
          <p:txBody>
            <a:bodyPr wrap="square">
              <a:spAutoFit/>
            </a:bodyPr>
            <a:lstStyle/>
            <a:p>
              <a:pPr marL="0" marR="0" algn="just">
                <a:lnSpc>
                  <a:spcPct val="120000"/>
                </a:lnSpc>
                <a:spcBef>
                  <a:spcPts val="0"/>
                </a:spcBef>
                <a:spcAft>
                  <a:spcPts val="0"/>
                </a:spcAft>
              </a:pPr>
              <a:r>
                <a:rPr lang="nl-NL" sz="2800" b="1" dirty="0">
                  <a:effectLst/>
                  <a:ea typeface="Calibri" panose="020F0502020204030204" pitchFamily="34" charset="0"/>
                </a:rPr>
                <a:t>Thực hành một công đoạn làm ra một sản phẩm gốm (chuốt gốm - tạo hình đồ gốm)</a:t>
              </a:r>
              <a:endParaRPr lang="en-US" sz="2800" b="1" dirty="0">
                <a:effectLst/>
                <a:ea typeface="Calibri" panose="020F0502020204030204" pitchFamily="34" charset="0"/>
              </a:endParaRPr>
            </a:p>
          </p:txBody>
        </p:sp>
        <p:pic>
          <p:nvPicPr>
            <p:cNvPr id="24" name="Picture 2" descr="Hình ảnh Hoa Hồng Cây Hoa Hồng PNG , Bông Hoa, Hoa đỏ, Cây PNG miễn phí tải  tập tin PSDComment và Vector">
              <a:extLst>
                <a:ext uri="{FF2B5EF4-FFF2-40B4-BE49-F238E27FC236}">
                  <a16:creationId xmlns:a16="http://schemas.microsoft.com/office/drawing/2014/main" id="{5CDA57B2-FD8A-4AF1-95FB-7FBC2B2052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281" y1="28906" x2="18281" y2="28906"/>
                          <a14:foregroundMark x1="77344" y1="73750" x2="77344" y2="73750"/>
                          <a14:foregroundMark x1="74844" y1="77344" x2="74844" y2="7734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562740" y="1343425"/>
              <a:ext cx="1365787" cy="1365787"/>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a:extLst>
              <a:ext uri="{FF2B5EF4-FFF2-40B4-BE49-F238E27FC236}">
                <a16:creationId xmlns:a16="http://schemas.microsoft.com/office/drawing/2014/main" id="{536EC090-3981-14F5-E633-31BCDC771303}"/>
              </a:ext>
            </a:extLst>
          </p:cNvPr>
          <p:cNvPicPr>
            <a:picLocks noChangeAspect="1"/>
          </p:cNvPicPr>
          <p:nvPr/>
        </p:nvPicPr>
        <p:blipFill>
          <a:blip r:embed="rId6"/>
          <a:stretch>
            <a:fillRect/>
          </a:stretch>
        </p:blipFill>
        <p:spPr>
          <a:xfrm>
            <a:off x="2579417" y="0"/>
            <a:ext cx="7699915" cy="1609483"/>
          </a:xfrm>
          <a:prstGeom prst="rect">
            <a:avLst/>
          </a:prstGeom>
        </p:spPr>
      </p:pic>
      <p:grpSp>
        <p:nvGrpSpPr>
          <p:cNvPr id="9" name="Group 8">
            <a:extLst>
              <a:ext uri="{FF2B5EF4-FFF2-40B4-BE49-F238E27FC236}">
                <a16:creationId xmlns:a16="http://schemas.microsoft.com/office/drawing/2014/main" id="{F9B43865-34B2-0C82-D980-43954B5A54D4}"/>
              </a:ext>
            </a:extLst>
          </p:cNvPr>
          <p:cNvGrpSpPr/>
          <p:nvPr/>
        </p:nvGrpSpPr>
        <p:grpSpPr>
          <a:xfrm>
            <a:off x="1556090" y="4351863"/>
            <a:ext cx="8998100" cy="1963212"/>
            <a:chOff x="1532303" y="1310610"/>
            <a:chExt cx="8998100" cy="1963212"/>
          </a:xfrm>
        </p:grpSpPr>
        <p:sp>
          <p:nvSpPr>
            <p:cNvPr id="10" name="Rectangle: Rounded Corners 9">
              <a:extLst>
                <a:ext uri="{FF2B5EF4-FFF2-40B4-BE49-F238E27FC236}">
                  <a16:creationId xmlns:a16="http://schemas.microsoft.com/office/drawing/2014/main" id="{390250B8-8327-C0C0-ECE3-83DE24290C07}"/>
                </a:ext>
              </a:extLst>
            </p:cNvPr>
            <p:cNvSpPr/>
            <p:nvPr/>
          </p:nvSpPr>
          <p:spPr>
            <a:xfrm>
              <a:off x="1980290" y="2023497"/>
              <a:ext cx="8550113" cy="1250325"/>
            </a:xfrm>
            <a:prstGeom prst="roundRect">
              <a:avLst/>
            </a:prstGeom>
            <a:solidFill>
              <a:schemeClr val="bg2"/>
            </a:solidFill>
            <a:ln w="38100">
              <a:solidFill>
                <a:srgbClr val="F21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BFC3CE71-4506-CC7B-A54A-BEA014A0DAE1}"/>
                </a:ext>
              </a:extLst>
            </p:cNvPr>
            <p:cNvSpPr txBox="1"/>
            <p:nvPr/>
          </p:nvSpPr>
          <p:spPr>
            <a:xfrm>
              <a:off x="2384291" y="2117444"/>
              <a:ext cx="8031639" cy="1091966"/>
            </a:xfrm>
            <a:prstGeom prst="rect">
              <a:avLst/>
            </a:prstGeom>
            <a:noFill/>
          </p:spPr>
          <p:txBody>
            <a:bodyPr wrap="square">
              <a:spAutoFit/>
            </a:bodyPr>
            <a:lstStyle/>
            <a:p>
              <a:pPr marL="0" marR="0" indent="228600" algn="just">
                <a:lnSpc>
                  <a:spcPct val="120000"/>
                </a:lnSpc>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Biết được các quy tắc an toàn trong quá trình sử dụng công cụ lao động.</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13" name="Picture 2" descr="Hình ảnh Hoa Hồng Cây Hoa Hồng PNG , Bông Hoa, Hoa đỏ, Cây PNG miễn phí tải  tập tin PSDComment và Vector">
              <a:extLst>
                <a:ext uri="{FF2B5EF4-FFF2-40B4-BE49-F238E27FC236}">
                  <a16:creationId xmlns:a16="http://schemas.microsoft.com/office/drawing/2014/main" id="{25BB87D5-3BDD-B4B3-F819-F940B0CEF9D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18281" y1="28906" x2="18281" y2="28906"/>
                          <a14:foregroundMark x1="77344" y1="73750" x2="77344" y2="73750"/>
                          <a14:foregroundMark x1="74844" y1="77344" x2="74844" y2="77344"/>
                        </a14:backgroundRemoval>
                      </a14:imgEffect>
                    </a14:imgLayer>
                  </a14:imgProps>
                </a:ext>
                <a:ext uri="{28A0092B-C50C-407E-A947-70E740481C1C}">
                  <a14:useLocalDpi xmlns:a14="http://schemas.microsoft.com/office/drawing/2010/main" val="0"/>
                </a:ext>
              </a:extLst>
            </a:blip>
            <a:srcRect/>
            <a:stretch>
              <a:fillRect/>
            </a:stretch>
          </p:blipFill>
          <p:spPr bwMode="auto">
            <a:xfrm>
              <a:off x="1532303" y="1310610"/>
              <a:ext cx="1404333" cy="14043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9700999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D93EB6C-5C90-4871-ABAB-2215A6BF4F0D}"/>
              </a:ext>
            </a:extLst>
          </p:cNvPr>
          <p:cNvPicPr>
            <a:picLocks noChangeAspect="1"/>
          </p:cNvPicPr>
          <p:nvPr/>
        </p:nvPicPr>
        <p:blipFill>
          <a:blip r:embed="rId3"/>
          <a:stretch>
            <a:fillRect/>
          </a:stretch>
        </p:blipFill>
        <p:spPr>
          <a:xfrm rot="21351888">
            <a:off x="945228" y="700803"/>
            <a:ext cx="6800157" cy="4807597"/>
          </a:xfrm>
          <a:prstGeom prst="rect">
            <a:avLst/>
          </a:prstGeom>
        </p:spPr>
      </p:pic>
      <p:pic>
        <p:nvPicPr>
          <p:cNvPr id="40" name="图片 39">
            <a:extLst>
              <a:ext uri="{FF2B5EF4-FFF2-40B4-BE49-F238E27FC236}">
                <a16:creationId xmlns:a16="http://schemas.microsoft.com/office/drawing/2014/main" id="{4ABFC6B3-426D-4DA0-B9E2-F688133E0BB3}"/>
              </a:ext>
            </a:extLst>
          </p:cNvPr>
          <p:cNvPicPr>
            <a:picLocks noChangeAspect="1"/>
          </p:cNvPicPr>
          <p:nvPr/>
        </p:nvPicPr>
        <p:blipFill>
          <a:blip r:embed="rId4"/>
          <a:stretch>
            <a:fillRect/>
          </a:stretch>
        </p:blipFill>
        <p:spPr>
          <a:xfrm>
            <a:off x="6167348" y="1986874"/>
            <a:ext cx="5688061" cy="4871126"/>
          </a:xfrm>
          <a:prstGeom prst="rect">
            <a:avLst/>
          </a:prstGeom>
        </p:spPr>
      </p:pic>
      <p:pic>
        <p:nvPicPr>
          <p:cNvPr id="37" name="图片 36">
            <a:extLst>
              <a:ext uri="{FF2B5EF4-FFF2-40B4-BE49-F238E27FC236}">
                <a16:creationId xmlns:a16="http://schemas.microsoft.com/office/drawing/2014/main" id="{0548191B-371C-48AD-9933-AD5882369F8F}"/>
              </a:ext>
            </a:extLst>
          </p:cNvPr>
          <p:cNvPicPr>
            <a:picLocks noChangeAspect="1"/>
          </p:cNvPicPr>
          <p:nvPr/>
        </p:nvPicPr>
        <p:blipFill>
          <a:blip r:embed="rId5"/>
          <a:stretch>
            <a:fillRect/>
          </a:stretch>
        </p:blipFill>
        <p:spPr>
          <a:xfrm>
            <a:off x="9674645" y="-148293"/>
            <a:ext cx="2554445" cy="6133108"/>
          </a:xfrm>
          <a:prstGeom prst="rect">
            <a:avLst/>
          </a:prstGeom>
          <a:effectLst>
            <a:outerShdw blurRad="25400" dist="25400" dir="8100000" algn="tr" rotWithShape="0">
              <a:prstClr val="black">
                <a:alpha val="40000"/>
              </a:prstClr>
            </a:outerShdw>
          </a:effectLst>
        </p:spPr>
      </p:pic>
      <p:pic>
        <p:nvPicPr>
          <p:cNvPr id="4" name="Picture 3">
            <a:extLst>
              <a:ext uri="{FF2B5EF4-FFF2-40B4-BE49-F238E27FC236}">
                <a16:creationId xmlns:a16="http://schemas.microsoft.com/office/drawing/2014/main" id="{6F787603-CEDD-C595-AEA5-F703C7CCCD46}"/>
              </a:ext>
            </a:extLst>
          </p:cNvPr>
          <p:cNvPicPr>
            <a:picLocks noChangeAspect="1"/>
          </p:cNvPicPr>
          <p:nvPr/>
        </p:nvPicPr>
        <p:blipFill>
          <a:blip r:embed="rId6"/>
          <a:stretch>
            <a:fillRect/>
          </a:stretch>
        </p:blipFill>
        <p:spPr>
          <a:xfrm>
            <a:off x="1471935" y="2016159"/>
            <a:ext cx="5742930" cy="2139881"/>
          </a:xfrm>
          <a:prstGeom prst="rect">
            <a:avLst/>
          </a:prstGeom>
        </p:spPr>
      </p:pic>
    </p:spTree>
    <p:extLst>
      <p:ext uri="{BB962C8B-B14F-4D97-AF65-F5344CB8AC3E}">
        <p14:creationId xmlns:p14="http://schemas.microsoft.com/office/powerpoint/2010/main" val="13773429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F15150F-B275-4F8C-49E5-9E23CF2E5E09}"/>
              </a:ext>
            </a:extLst>
          </p:cNvPr>
          <p:cNvSpPr txBox="1"/>
          <p:nvPr/>
        </p:nvSpPr>
        <p:spPr>
          <a:xfrm>
            <a:off x="3543300" y="512861"/>
            <a:ext cx="8362950" cy="1569660"/>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rtlCol="0">
            <a:spAutoFit/>
          </a:bodyPr>
          <a:lstStyle/>
          <a:p>
            <a:pPr lvl="0" algn="ctr"/>
            <a:r>
              <a:rPr lang="en-US" sz="4800" dirty="0">
                <a:ln>
                  <a:solidFill>
                    <a:sysClr val="windowText" lastClr="000000"/>
                  </a:solidFill>
                </a:ln>
                <a:solidFill>
                  <a:srgbClr val="7030A0"/>
                </a:solidFill>
                <a:latin typeface="Calibri" panose="020F0502020204030204" pitchFamily="34" charset="0"/>
                <a:cs typeface="Calibri" panose="020F0502020204030204" pitchFamily="34" charset="0"/>
              </a:rPr>
              <a:t>HĐ 1: </a:t>
            </a:r>
            <a:r>
              <a:rPr lang="vi-VN" sz="4800" dirty="0">
                <a:ln>
                  <a:solidFill>
                    <a:sysClr val="windowText" lastClr="000000"/>
                  </a:solidFill>
                </a:ln>
                <a:solidFill>
                  <a:srgbClr val="7030A0"/>
                </a:solidFill>
                <a:latin typeface="Calibri" panose="020F0502020204030204" pitchFamily="34" charset="0"/>
                <a:cs typeface="Calibri" panose="020F0502020204030204" pitchFamily="34" charset="0"/>
              </a:rPr>
              <a:t>Tìm hiểu công việc của nghề truyền thống ở địa phương </a:t>
            </a:r>
            <a:endParaRPr kumimoji="0" lang="en-US" sz="4800" b="0" i="0" u="none" strike="noStrike" kern="1200" cap="none" spc="0" normalizeH="0" baseline="0" noProof="0" dirty="0">
              <a:ln>
                <a:solidFill>
                  <a:sysClr val="windowText" lastClr="000000"/>
                </a:solidFill>
              </a:ln>
              <a:solidFill>
                <a:srgbClr val="7030A0"/>
              </a:solidFill>
              <a:effectLst/>
              <a:uLnTx/>
              <a:uFillTx/>
              <a:latin typeface="Calibri" panose="020F0502020204030204" pitchFamily="34" charset="0"/>
              <a:cs typeface="Calibri" panose="020F0502020204030204" pitchFamily="34" charset="0"/>
            </a:endParaRPr>
          </a:p>
        </p:txBody>
      </p:sp>
      <p:pic>
        <p:nvPicPr>
          <p:cNvPr id="1032" name="Picture 8" descr="School Building Cartoon, PNG, 2445x2100px, Cartoon, Building, Education,  Facade, Home Download Free">
            <a:extLst>
              <a:ext uri="{FF2B5EF4-FFF2-40B4-BE49-F238E27FC236}">
                <a16:creationId xmlns:a16="http://schemas.microsoft.com/office/drawing/2014/main" id="{A6AE1ED7-A365-02AE-DB2B-D8DAA81189B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972" b="97301" l="3659" r="97683">
                        <a14:foregroundMark x1="47195" y1="8239" x2="52683" y2="8665"/>
                        <a14:foregroundMark x1="49756" y1="4972" x2="49756" y2="4972"/>
                        <a14:foregroundMark x1="42195" y1="50426" x2="56829" y2="51420"/>
                        <a14:foregroundMark x1="56829" y1="51420" x2="67927" y2="66193"/>
                        <a14:foregroundMark x1="67927" y1="66193" x2="60732" y2="88210"/>
                        <a14:foregroundMark x1="60732" y1="88210" x2="51341" y2="83381"/>
                        <a14:foregroundMark x1="51341" y1="83381" x2="48049" y2="66619"/>
                        <a14:foregroundMark x1="48049" y1="66619" x2="48415" y2="64773"/>
                        <a14:foregroundMark x1="34024" y1="45028" x2="58659" y2="58239"/>
                        <a14:foregroundMark x1="58659" y1="58239" x2="58902" y2="58239"/>
                        <a14:foregroundMark x1="52073" y1="47301" x2="57195" y2="63778"/>
                        <a14:foregroundMark x1="8415" y1="37500" x2="9634" y2="48011"/>
                        <a14:foregroundMark x1="9634" y1="48011" x2="8171" y2="60085"/>
                        <a14:foregroundMark x1="8171" y1="60085" x2="17195" y2="82955"/>
                        <a14:foregroundMark x1="17195" y1="82955" x2="31098" y2="92330"/>
                        <a14:foregroundMark x1="31098" y1="92330" x2="32073" y2="93466"/>
                        <a14:foregroundMark x1="3537" y1="50142" x2="9390" y2="62500"/>
                        <a14:foregroundMark x1="9390" y1="62500" x2="9634" y2="74148"/>
                        <a14:foregroundMark x1="9634" y1="74148" x2="12073" y2="82670"/>
                        <a14:foregroundMark x1="12073" y1="82670" x2="11707" y2="90341"/>
                        <a14:foregroundMark x1="11707" y1="90341" x2="19024" y2="93182"/>
                        <a14:foregroundMark x1="19024" y1="93182" x2="19024" y2="93182"/>
                        <a14:foregroundMark x1="4024" y1="50852" x2="4024" y2="50852"/>
                        <a14:foregroundMark x1="89878" y1="35653" x2="92439" y2="46307"/>
                        <a14:foregroundMark x1="92439" y1="46307" x2="89146" y2="83665"/>
                        <a14:foregroundMark x1="89146" y1="83665" x2="82561" y2="93892"/>
                        <a14:foregroundMark x1="82561" y1="93892" x2="69390" y2="93324"/>
                        <a14:foregroundMark x1="69390" y1="93324" x2="65732" y2="91619"/>
                        <a14:foregroundMark x1="8293" y1="96307" x2="20213" y2="98832"/>
                        <a14:foregroundMark x1="26594" y1="98128" x2="32317" y2="96023"/>
                        <a14:foregroundMark x1="32317" y1="96023" x2="54878" y2="96449"/>
                        <a14:foregroundMark x1="54878" y1="96449" x2="68537" y2="94460"/>
                        <a14:foregroundMark x1="68537" y1="94460" x2="80610" y2="96449"/>
                        <a14:foregroundMark x1="80610" y1="96449" x2="86585" y2="92756"/>
                        <a14:foregroundMark x1="86585" y1="92756" x2="91098" y2="85795"/>
                        <a14:foregroundMark x1="91098" y1="85795" x2="91341" y2="59517"/>
                        <a14:foregroundMark x1="91341" y1="59517" x2="94024" y2="52273"/>
                        <a14:foregroundMark x1="94024" y1="52273" x2="94024" y2="50426"/>
                        <a14:foregroundMark x1="23780" y1="54261" x2="53902" y2="50426"/>
                        <a14:foregroundMark x1="53902" y1="50426" x2="58049" y2="50994"/>
                        <a14:foregroundMark x1="56707" y1="47017" x2="48171" y2="61080"/>
                        <a14:foregroundMark x1="9878" y1="97443" x2="13780" y2="97443"/>
                        <a14:foregroundMark x1="44268" y1="55540" x2="49268" y2="52699"/>
                        <a14:foregroundMark x1="97683" y1="51989" x2="97683" y2="51989"/>
                        <a14:backgroundMark x1="24878" y1="99574" x2="24878" y2="99574"/>
                        <a14:backgroundMark x1="23659" y1="99574" x2="23659" y2="99574"/>
                        <a14:backgroundMark x1="23537" y1="99574" x2="21463" y2="99574"/>
                        <a14:backgroundMark x1="24512" y1="98864" x2="24512" y2="98864"/>
                        <a14:backgroundMark x1="20000" y1="99148" x2="21585" y2="99716"/>
                        <a14:backgroundMark x1="20122" y1="99858" x2="20610" y2="99858"/>
                        <a14:backgroundMark x1="23659" y1="99716" x2="25610" y2="99858"/>
                        <a14:backgroundMark x1="25000" y1="99858" x2="21951" y2="99716"/>
                      </a14:backgroundRemoval>
                    </a14:imgEffect>
                  </a14:imgLayer>
                </a14:imgProps>
              </a:ext>
              <a:ext uri="{28A0092B-C50C-407E-A947-70E740481C1C}">
                <a14:useLocalDpi xmlns:a14="http://schemas.microsoft.com/office/drawing/2010/main" val="0"/>
              </a:ext>
            </a:extLst>
          </a:blip>
          <a:srcRect/>
          <a:stretch>
            <a:fillRect/>
          </a:stretch>
        </p:blipFill>
        <p:spPr bwMode="auto">
          <a:xfrm>
            <a:off x="-182336" y="2102646"/>
            <a:ext cx="5695224" cy="48895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eacher With Kids School | Teacher cartoon, Kids vector, Kids school">
            <a:extLst>
              <a:ext uri="{FF2B5EF4-FFF2-40B4-BE49-F238E27FC236}">
                <a16:creationId xmlns:a16="http://schemas.microsoft.com/office/drawing/2014/main" id="{3EBCF514-40C1-7375-A496-402E9DE5571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561" b="89406" l="4473" r="93930">
                        <a14:foregroundMark x1="22438" y1="78295" x2="22364" y2="80362"/>
                        <a14:foregroundMark x1="22714" y1="70543" x2="22438" y2="78295"/>
                        <a14:foregroundMark x1="22843" y1="66925" x2="22714" y2="70543"/>
                        <a14:foregroundMark x1="22364" y1="80362" x2="20767" y2="80879"/>
                        <a14:foregroundMark x1="28275" y1="65116" x2="31789" y2="77261"/>
                        <a14:foregroundMark x1="31789" y1="77261" x2="31470" y2="79587"/>
                        <a14:foregroundMark x1="11502" y1="51680" x2="15495" y2="70543"/>
                        <a14:foregroundMark x1="9744" y1="44444" x2="11502" y2="50646"/>
                        <a14:foregroundMark x1="6390" y1="64858" x2="10863" y2="65633"/>
                        <a14:foregroundMark x1="7668" y1="59690" x2="7668" y2="59690"/>
                        <a14:foregroundMark x1="20288" y1="42894" x2="25719" y2="49612"/>
                        <a14:foregroundMark x1="25719" y1="49612" x2="25719" y2="49871"/>
                        <a14:foregroundMark x1="15974" y1="57364" x2="15974" y2="57364"/>
                        <a14:foregroundMark x1="17252" y1="53488" x2="17252" y2="53488"/>
                        <a14:foregroundMark x1="5591" y1="64083" x2="5591" y2="64083"/>
                        <a14:foregroundMark x1="7188" y1="59173" x2="7188" y2="59173"/>
                        <a14:foregroundMark x1="4633" y1="64858" x2="4633" y2="64858"/>
                        <a14:foregroundMark x1="5272" y1="66408" x2="5272" y2="66408"/>
                        <a14:foregroundMark x1="16454" y1="63824" x2="17093" y2="66667"/>
                        <a14:foregroundMark x1="16773" y1="73385" x2="19169" y2="78295"/>
                        <a14:foregroundMark x1="11981" y1="74935" x2="10224" y2="80620"/>
                        <a14:foregroundMark x1="41549" y1="59690" x2="41374" y2="64083"/>
                        <a14:foregroundMark x1="41590" y1="58656" x2="41549" y2="59690"/>
                        <a14:foregroundMark x1="42013" y1="48062" x2="41590" y2="58656"/>
                        <a14:foregroundMark x1="36901" y1="80879" x2="39137" y2="78553"/>
                        <a14:foregroundMark x1="46006" y1="74160" x2="46965" y2="74419"/>
                        <a14:foregroundMark x1="38978" y1="47028" x2="42652" y2="46770"/>
                        <a14:foregroundMark x1="57508" y1="49612" x2="54952" y2="61499"/>
                        <a14:foregroundMark x1="51757" y1="56072" x2="52396" y2="59948"/>
                        <a14:foregroundMark x1="59904" y1="57364" x2="59904" y2="57364"/>
                        <a14:foregroundMark x1="52716" y1="67183" x2="55591" y2="66150"/>
                        <a14:foregroundMark x1="52077" y1="66667" x2="52077" y2="66667"/>
                        <a14:foregroundMark x1="52396" y1="66150" x2="52396" y2="66150"/>
                        <a14:foregroundMark x1="53514" y1="73385" x2="52077" y2="81912"/>
                        <a14:foregroundMark x1="58147" y1="73902" x2="62300" y2="72868"/>
                        <a14:foregroundMark x1="67093" y1="52196" x2="69489" y2="68217"/>
                        <a14:foregroundMark x1="69489" y1="68217" x2="69489" y2="68475"/>
                        <a14:foregroundMark x1="84505" y1="49871" x2="84345" y2="68475"/>
                        <a14:foregroundMark x1="80511" y1="55556" x2="82428" y2="58656"/>
                        <a14:foregroundMark x1="79393" y1="56072" x2="79393" y2="56072"/>
                        <a14:foregroundMark x1="88179" y1="55814" x2="88179" y2="55814"/>
                        <a14:foregroundMark x1="88978" y1="55297" x2="88978" y2="55297"/>
                        <a14:foregroundMark x1="93930" y1="54005" x2="93930" y2="60724"/>
                        <a14:foregroundMark x1="78275" y1="68475" x2="78275" y2="68475"/>
                        <a14:foregroundMark x1="78275" y1="67183" x2="78275" y2="67183"/>
                        <a14:foregroundMark x1="77636" y1="67700" x2="77636" y2="67700"/>
                        <a14:foregroundMark x1="77157" y1="67442" x2="77157" y2="67442"/>
                        <a14:foregroundMark x1="77955" y1="65891" x2="77955" y2="65891"/>
                        <a14:foregroundMark x1="76837" y1="67442" x2="76837" y2="67442"/>
                        <a14:foregroundMark x1="76837" y1="68992" x2="76837" y2="68992"/>
                        <a14:foregroundMark x1="77636" y1="68734" x2="77636" y2="68734"/>
                        <a14:foregroundMark x1="78754" y1="69767" x2="78754" y2="69767"/>
                        <a14:foregroundMark x1="77157" y1="70026" x2="77157" y2="70026"/>
                        <a14:foregroundMark x1="79233" y1="80362" x2="81310" y2="78553"/>
                        <a14:foregroundMark x1="88498" y1="74677" x2="90256" y2="76744"/>
                        <a14:foregroundMark x1="56869" y1="66150" x2="56869" y2="66150"/>
                        <a14:foregroundMark x1="16454" y1="55556" x2="16454" y2="55556"/>
                        <a14:foregroundMark x1="16773" y1="54522" x2="16773" y2="54522"/>
                        <a14:foregroundMark x1="6390" y1="62791" x2="6390" y2="62791"/>
                        <a14:foregroundMark x1="6390" y1="62532" x2="6582" y2="63155"/>
                        <a14:foregroundMark x1="4792" y1="63566" x2="4792" y2="63566"/>
                        <a14:foregroundMark x1="5431" y1="67183" x2="5431" y2="67183"/>
                        <a14:foregroundMark x1="4792" y1="65116" x2="4792" y2="65429"/>
                        <a14:backgroundMark x1="88818" y1="58140" x2="88818" y2="58140"/>
                        <a14:backgroundMark x1="79073" y1="69251" x2="79073" y2="69251"/>
                        <a14:backgroundMark x1="77316" y1="70801" x2="77316" y2="70801"/>
                        <a14:backgroundMark x1="57508" y1="61499" x2="57508" y2="61499"/>
                        <a14:backgroundMark x1="45048" y1="58656" x2="45048" y2="58656"/>
                        <a14:backgroundMark x1="36741" y1="57881" x2="36741" y2="57881"/>
                        <a14:backgroundMark x1="38179" y1="59690" x2="38179" y2="59690"/>
                        <a14:backgroundMark x1="57029" y1="62016" x2="57029" y2="62016"/>
                        <a14:backgroundMark x1="30192" y1="47804" x2="30192" y2="47804"/>
                        <a14:backgroundMark x1="19968" y1="70543" x2="19968" y2="70543"/>
                        <a14:backgroundMark x1="20288" y1="78295" x2="20288" y2="78295"/>
                        <a14:backgroundMark x1="8786" y1="63049" x2="8786" y2="63049"/>
                        <a14:backgroundMark x1="16933" y1="53747" x2="16933" y2="53747"/>
                        <a14:backgroundMark x1="17093" y1="52713" x2="17093" y2="52713"/>
                        <a14:backgroundMark x1="17252" y1="53230" x2="17252" y2="53230"/>
                        <a14:backgroundMark x1="5431" y1="62791" x2="5591" y2="63049"/>
                        <a14:backgroundMark x1="6869" y1="62791" x2="7348" y2="63566"/>
                      </a14:backgroundRemoval>
                    </a14:imgEffect>
                  </a14:imgLayer>
                </a14:imgProps>
              </a:ext>
              <a:ext uri="{28A0092B-C50C-407E-A947-70E740481C1C}">
                <a14:useLocalDpi xmlns:a14="http://schemas.microsoft.com/office/drawing/2010/main" val="0"/>
              </a:ext>
            </a:extLst>
          </a:blip>
          <a:srcRect/>
          <a:stretch>
            <a:fillRect/>
          </a:stretch>
        </p:blipFill>
        <p:spPr bwMode="auto">
          <a:xfrm>
            <a:off x="4138449" y="2671354"/>
            <a:ext cx="8161047" cy="5045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860102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EA0310-1605-4CE9-BA28-AA055E4F931C}"/>
              </a:ext>
            </a:extLst>
          </p:cNvPr>
          <p:cNvGrpSpPr/>
          <p:nvPr/>
        </p:nvGrpSpPr>
        <p:grpSpPr>
          <a:xfrm>
            <a:off x="3435764" y="247650"/>
            <a:ext cx="7879936" cy="2579091"/>
            <a:chOff x="1116074" y="377914"/>
            <a:chExt cx="6160626" cy="2294929"/>
          </a:xfrm>
        </p:grpSpPr>
        <p:sp>
          <p:nvSpPr>
            <p:cNvPr id="15" name="nd">
              <a:extLst>
                <a:ext uri="{FF2B5EF4-FFF2-40B4-BE49-F238E27FC236}">
                  <a16:creationId xmlns:a16="http://schemas.microsoft.com/office/drawing/2014/main" id="{DC3166DC-760B-4114-976E-ADFAADD0C6D7}"/>
                </a:ext>
              </a:extLst>
            </p:cNvPr>
            <p:cNvSpPr/>
            <p:nvPr/>
          </p:nvSpPr>
          <p:spPr>
            <a:xfrm>
              <a:off x="1116074" y="377914"/>
              <a:ext cx="6160626" cy="2240158"/>
            </a:xfrm>
            <a:prstGeom prst="snip2DiagRect">
              <a:avLst>
                <a:gd name="adj1" fmla="val 18805"/>
                <a:gd name="adj2" fmla="val 20225"/>
              </a:avLst>
            </a:prstGeom>
            <a:solidFill>
              <a:schemeClr val="bg1"/>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6754BA9-4CAA-4216-8093-D1C3313830C2}"/>
                </a:ext>
              </a:extLst>
            </p:cNvPr>
            <p:cNvSpPr txBox="1"/>
            <p:nvPr/>
          </p:nvSpPr>
          <p:spPr>
            <a:xfrm>
              <a:off x="1290025" y="455926"/>
              <a:ext cx="5946764" cy="2216917"/>
            </a:xfrm>
            <a:prstGeom prst="rect">
              <a:avLst/>
            </a:prstGeom>
            <a:noFill/>
          </p:spPr>
          <p:txBody>
            <a:bodyPr wrap="square">
              <a:spAutoFit/>
            </a:bodyPr>
            <a:lstStyle/>
            <a:p>
              <a:pPr marL="0" marR="0" lvl="0" indent="0" algn="ctr" defTabSz="914400" rtl="0" eaLnBrk="1" fontAlgn="ctr" latinLnBrk="0" hangingPunct="1">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Quan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sát</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hoạt</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động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của</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nghệ</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nhân</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hoặc</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thầy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cô</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trong</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quá</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trình</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tạo</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ra</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sản</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phẩm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Chú</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ý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các</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quy</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định</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an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toàn</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khi</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làm</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việc</a:t>
              </a:r>
              <a:r>
                <a:rPr kumimoji="0" lang="en-US"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endParaRPr kumimoji="0" lang="vi-VN" sz="36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pic>
        <p:nvPicPr>
          <p:cNvPr id="3" name="Graphic 2">
            <a:extLst>
              <a:ext uri="{FF2B5EF4-FFF2-40B4-BE49-F238E27FC236}">
                <a16:creationId xmlns:a16="http://schemas.microsoft.com/office/drawing/2014/main" id="{47AACB51-0B9A-FDBC-A87F-FD65A5056BB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245" y="1446960"/>
            <a:ext cx="2918553" cy="5411040"/>
          </a:xfrm>
          <a:prstGeom prst="rect">
            <a:avLst/>
          </a:prstGeom>
          <a:effectLst>
            <a:outerShdw blurRad="76200" dir="13500000" sy="23000" kx="1200000" algn="br" rotWithShape="0">
              <a:prstClr val="black">
                <a:alpha val="20000"/>
              </a:prstClr>
            </a:outerShdw>
          </a:effectLst>
        </p:spPr>
      </p:pic>
      <p:pic>
        <p:nvPicPr>
          <p:cNvPr id="4" name="Picture 2" descr="CG - Lê Thị Ngọc Minh] Nghề gốm">
            <a:extLst>
              <a:ext uri="{FF2B5EF4-FFF2-40B4-BE49-F238E27FC236}">
                <a16:creationId xmlns:a16="http://schemas.microsoft.com/office/drawing/2014/main" id="{471718A0-7CE1-3BD0-B804-EC452624E8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6375" y="3022600"/>
            <a:ext cx="5067300" cy="3378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7687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14:presetBounceEnd="65000">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14:bounceEnd="65000">
                                          <p:cBhvr additive="base">
                                            <p:cTn id="12" dur="1000" fill="hold"/>
                                            <p:tgtEl>
                                              <p:spTgt spid="3"/>
                                            </p:tgtEl>
                                            <p:attrNameLst>
                                              <p:attrName>ppt_x</p:attrName>
                                            </p:attrNameLst>
                                          </p:cBhvr>
                                          <p:tavLst>
                                            <p:tav tm="0">
                                              <p:val>
                                                <p:strVal val="0-#ppt_w/2"/>
                                              </p:val>
                                            </p:tav>
                                            <p:tav tm="100000">
                                              <p:val>
                                                <p:strVal val="#ppt_x"/>
                                              </p:val>
                                            </p:tav>
                                          </p:tavLst>
                                        </p:anim>
                                        <p:anim calcmode="lin" valueType="num" p14:bounceEnd="65000">
                                          <p:cBhvr additive="base">
                                            <p:cTn id="13" dur="1000" fill="hold"/>
                                            <p:tgtEl>
                                              <p:spTgt spid="3"/>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1000" fill="hold"/>
                                            <p:tgtEl>
                                              <p:spTgt spid="3"/>
                                            </p:tgtEl>
                                            <p:attrNameLst>
                                              <p:attrName>ppt_x</p:attrName>
                                            </p:attrNameLst>
                                          </p:cBhvr>
                                          <p:tavLst>
                                            <p:tav tm="0">
                                              <p:val>
                                                <p:strVal val="0-#ppt_w/2"/>
                                              </p:val>
                                            </p:tav>
                                            <p:tav tm="100000">
                                              <p:val>
                                                <p:strVal val="#ppt_x"/>
                                              </p:val>
                                            </p:tav>
                                          </p:tavLst>
                                        </p:anim>
                                        <p:anim calcmode="lin" valueType="num">
                                          <p:cBhvr additive="base">
                                            <p:cTn id="13" dur="1000" fill="hold"/>
                                            <p:tgtEl>
                                              <p:spTgt spid="3"/>
                                            </p:tgtEl>
                                            <p:attrNameLst>
                                              <p:attrName>ppt_y</p:attrName>
                                            </p:attrNameLst>
                                          </p:cBhvr>
                                          <p:tavLst>
                                            <p:tav tm="0">
                                              <p:val>
                                                <p:strVal val="#ppt_y"/>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pic>
        <p:nvPicPr>
          <p:cNvPr id="4" name="Picture 6" descr="Premium Vector | Happy cute kid girl ready to go to school | Cute kids, Kids  cartoon characters, Cute bear drawings">
            <a:extLst>
              <a:ext uri="{FF2B5EF4-FFF2-40B4-BE49-F238E27FC236}">
                <a16:creationId xmlns:a16="http://schemas.microsoft.com/office/drawing/2014/main" id="{E2097F43-3FAA-494F-BBF8-FD5E9B2E1BA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2812" y1="25399" x2="45048" y2="33546"/>
                        <a14:foregroundMark x1="54153" y1="24920" x2="57508" y2="33546"/>
                        <a14:foregroundMark x1="58786" y1="23003" x2="55751" y2="29712"/>
                        <a14:foregroundMark x1="38658" y1="88818" x2="38658" y2="88818"/>
                        <a14:foregroundMark x1="57987" y1="89936" x2="57987" y2="8993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074388" y="2630078"/>
            <a:ext cx="4715568" cy="47155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65594D4-2294-2504-727E-18C20835F857}"/>
              </a:ext>
            </a:extLst>
          </p:cNvPr>
          <p:cNvSpPr txBox="1"/>
          <p:nvPr/>
        </p:nvSpPr>
        <p:spPr>
          <a:xfrm>
            <a:off x="1981200" y="781050"/>
            <a:ext cx="6867525" cy="2308324"/>
          </a:xfrm>
          <a:prstGeom prst="rect">
            <a:avLst/>
          </a:prstGeom>
          <a:noFill/>
        </p:spPr>
        <p:txBody>
          <a:bodyPr wrap="square" rtlCol="0">
            <a:spAutoFit/>
          </a:bodyPr>
          <a:lstStyle/>
          <a:p>
            <a:pPr algn="ctr"/>
            <a:r>
              <a:rPr lang="vi-VN" sz="4800" b="1" dirty="0">
                <a:solidFill>
                  <a:schemeClr val="bg1"/>
                </a:solidFill>
                <a:latin typeface="Calibri" panose="020F0502020204030204" pitchFamily="34" charset="0"/>
                <a:cs typeface="Calibri" panose="020F0502020204030204" pitchFamily="34" charset="0"/>
              </a:rPr>
              <a:t>Phỏng vấn nghệ nhân hoặc thầy cô về những điều em chưa rõ.</a:t>
            </a:r>
          </a:p>
        </p:txBody>
      </p:sp>
    </p:spTree>
    <p:extLst>
      <p:ext uri="{BB962C8B-B14F-4D97-AF65-F5344CB8AC3E}">
        <p14:creationId xmlns:p14="http://schemas.microsoft.com/office/powerpoint/2010/main" val="17458148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9EA0310-1605-4CE9-BA28-AA055E4F931C}"/>
              </a:ext>
            </a:extLst>
          </p:cNvPr>
          <p:cNvGrpSpPr/>
          <p:nvPr/>
        </p:nvGrpSpPr>
        <p:grpSpPr>
          <a:xfrm>
            <a:off x="3435764" y="247650"/>
            <a:ext cx="7879936" cy="2517538"/>
            <a:chOff x="1116074" y="377914"/>
            <a:chExt cx="6160626" cy="2240158"/>
          </a:xfrm>
        </p:grpSpPr>
        <p:sp>
          <p:nvSpPr>
            <p:cNvPr id="15" name="nd">
              <a:extLst>
                <a:ext uri="{FF2B5EF4-FFF2-40B4-BE49-F238E27FC236}">
                  <a16:creationId xmlns:a16="http://schemas.microsoft.com/office/drawing/2014/main" id="{DC3166DC-760B-4114-976E-ADFAADD0C6D7}"/>
                </a:ext>
              </a:extLst>
            </p:cNvPr>
            <p:cNvSpPr/>
            <p:nvPr/>
          </p:nvSpPr>
          <p:spPr>
            <a:xfrm>
              <a:off x="1116074" y="377914"/>
              <a:ext cx="6160626" cy="2240158"/>
            </a:xfrm>
            <a:prstGeom prst="snip2DiagRect">
              <a:avLst>
                <a:gd name="adj1" fmla="val 18805"/>
                <a:gd name="adj2" fmla="val 20225"/>
              </a:avLst>
            </a:prstGeom>
            <a:solidFill>
              <a:schemeClr val="bg1"/>
            </a:solidFill>
            <a:ln>
              <a:solidFill>
                <a:srgbClr val="00B0F0"/>
              </a:solidFill>
            </a:ln>
            <a:scene3d>
              <a:camera prst="orthographicFront"/>
              <a:lightRig rig="threePt" dir="t"/>
            </a:scene3d>
            <a:sp3d>
              <a:bevelT/>
            </a:sp3d>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46754BA9-4CAA-4216-8093-D1C3313830C2}"/>
                </a:ext>
              </a:extLst>
            </p:cNvPr>
            <p:cNvSpPr txBox="1"/>
            <p:nvPr/>
          </p:nvSpPr>
          <p:spPr>
            <a:xfrm>
              <a:off x="1290025" y="455926"/>
              <a:ext cx="5946764" cy="1889675"/>
            </a:xfrm>
            <a:prstGeom prst="rect">
              <a:avLst/>
            </a:prstGeom>
            <a:noFill/>
          </p:spPr>
          <p:txBody>
            <a:bodyPr wrap="square">
              <a:spAutoFit/>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Thực hành một số thao tác với công cụ để làm sản phẩm theo hướng dẫn.</a:t>
              </a:r>
            </a:p>
          </p:txBody>
        </p:sp>
      </p:grpSp>
      <p:pic>
        <p:nvPicPr>
          <p:cNvPr id="6" name="Picture 5" descr="A cartoon of a child making a pottery&#10;&#10;Description automatically generated">
            <a:extLst>
              <a:ext uri="{FF2B5EF4-FFF2-40B4-BE49-F238E27FC236}">
                <a16:creationId xmlns:a16="http://schemas.microsoft.com/office/drawing/2014/main" id="{824485D8-CD4F-9CAB-73F4-863A5A7C79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6147" y="1685924"/>
            <a:ext cx="5700147" cy="5700147"/>
          </a:xfrm>
          <a:prstGeom prst="rect">
            <a:avLst/>
          </a:prstGeom>
        </p:spPr>
      </p:pic>
    </p:spTree>
    <p:extLst>
      <p:ext uri="{BB962C8B-B14F-4D97-AF65-F5344CB8AC3E}">
        <p14:creationId xmlns:p14="http://schemas.microsoft.com/office/powerpoint/2010/main" val="183942191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745</TotalTime>
  <Words>539</Words>
  <Application>Microsoft Office PowerPoint</Application>
  <PresentationFormat>Widescreen</PresentationFormat>
  <Paragraphs>42</Paragraphs>
  <Slides>31</Slides>
  <Notes>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31</vt:i4>
      </vt:variant>
    </vt:vector>
  </HeadingPairs>
  <TitlesOfParts>
    <vt:vector size="39" baseType="lpstr">
      <vt:lpstr>等线</vt:lpstr>
      <vt:lpstr>Arial</vt:lpstr>
      <vt:lpstr>Calibri</vt:lpstr>
      <vt:lpstr>Cambria</vt:lpstr>
      <vt:lpstr>LNTH-Dinomiko</vt:lpstr>
      <vt:lpstr>字魂59号-创粗黑</vt:lpstr>
      <vt:lpstr>Custom Design</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22</cp:revision>
  <dcterms:created xsi:type="dcterms:W3CDTF">2024-02-08T14:09:04Z</dcterms:created>
  <dcterms:modified xsi:type="dcterms:W3CDTF">2024-02-20T03:47:46Z</dcterms:modified>
  <cp:category>9Slide.vn</cp:category>
</cp:coreProperties>
</file>