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86" r:id="rId1"/>
  </p:sldMasterIdLst>
  <p:notesMasterIdLst>
    <p:notesMasterId r:id="rId12"/>
  </p:notesMasterIdLst>
  <p:sldIdLst>
    <p:sldId id="307" r:id="rId2"/>
    <p:sldId id="292" r:id="rId3"/>
    <p:sldId id="308" r:id="rId4"/>
    <p:sldId id="293" r:id="rId5"/>
    <p:sldId id="304" r:id="rId6"/>
    <p:sldId id="313" r:id="rId7"/>
    <p:sldId id="317" r:id="rId8"/>
    <p:sldId id="306" r:id="rId9"/>
    <p:sldId id="314" r:id="rId10"/>
    <p:sldId id="275"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5" autoAdjust="0"/>
    <p:restoredTop sz="91214" autoAdjust="0"/>
  </p:normalViewPr>
  <p:slideViewPr>
    <p:cSldViewPr>
      <p:cViewPr varScale="1">
        <p:scale>
          <a:sx n="118" d="100"/>
          <a:sy n="118" d="100"/>
        </p:scale>
        <p:origin x="1776"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C403AB8-CEBC-1BB3-5FCD-690207090E5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67587" name="Rectangle 3">
            <a:extLst>
              <a:ext uri="{FF2B5EF4-FFF2-40B4-BE49-F238E27FC236}">
                <a16:creationId xmlns:a16="http://schemas.microsoft.com/office/drawing/2014/main" id="{99E05147-D7DF-E52F-B15F-1A2A0ED4223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E2532C8A-5105-B0D7-A1C8-C773FF8C9CC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6DA2F38A-262C-93E6-E759-E758B05DEBB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a:extLst>
              <a:ext uri="{FF2B5EF4-FFF2-40B4-BE49-F238E27FC236}">
                <a16:creationId xmlns:a16="http://schemas.microsoft.com/office/drawing/2014/main" id="{97CF6475-D4F5-0945-50E2-DE2C2D5DAD8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67591" name="Rectangle 7">
            <a:extLst>
              <a:ext uri="{FF2B5EF4-FFF2-40B4-BE49-F238E27FC236}">
                <a16:creationId xmlns:a16="http://schemas.microsoft.com/office/drawing/2014/main" id="{BCB9AC1F-B40C-7450-404D-ABDF89E44B9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38C0F31-1A03-0F42-BCFC-E30A62A4C9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B7D7C66-664E-6070-944F-449FE31E3AC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8A0B87D8-63AD-3C70-7541-567C7B8EF8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E02587C7-EFEA-017D-973D-42FBBB367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C50FD6-1432-EC4B-AD71-025738CBF9BB}"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8ED6EAB-E76D-2125-C358-15FC495A294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8F2D2A9-EAF7-1C17-C7D2-981746E72B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25054B20-47DA-5729-B35D-4F8C675AD1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5E2A98-3F35-9B41-A83A-5A1CBD83DF87}"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33B6404-C5C2-6F9A-0484-CD01307BB39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4CACC70F-2080-3CA7-3CFB-CC2B9386A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439F2FD1-304B-75CD-47F1-73AE15BFF8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F9330A-F75C-3D41-B26D-DC5BBFF800D5}" type="slidenum">
              <a:rPr lang="en-US" altLang="en-US"/>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5E27EDE-F88E-EDA9-7DDE-76806640EEE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882020-5C90-4DBD-8C0C-2D680D79279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F7EBDF0-970C-A8C7-F703-235136F0CAC0}"/>
              </a:ext>
            </a:extLst>
          </p:cNvPr>
          <p:cNvSpPr>
            <a:spLocks noGrp="1"/>
          </p:cNvSpPr>
          <p:nvPr>
            <p:ph type="sldNum" sz="quarter" idx="12"/>
          </p:nvPr>
        </p:nvSpPr>
        <p:spPr/>
        <p:txBody>
          <a:bodyPr/>
          <a:lstStyle>
            <a:lvl1pPr>
              <a:defRPr/>
            </a:lvl1pPr>
          </a:lstStyle>
          <a:p>
            <a:fld id="{1C9012A2-10E8-834D-96EA-889C6D2FD61D}" type="slidenum">
              <a:rPr lang="en-US" altLang="en-US"/>
              <a:pPr/>
              <a:t>‹#›</a:t>
            </a:fld>
            <a:endParaRPr lang="en-US" altLang="en-US"/>
          </a:p>
        </p:txBody>
      </p:sp>
    </p:spTree>
    <p:extLst>
      <p:ext uri="{BB962C8B-B14F-4D97-AF65-F5344CB8AC3E}">
        <p14:creationId xmlns:p14="http://schemas.microsoft.com/office/powerpoint/2010/main" val="287906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A698C-71E2-1190-E597-291A3E421B5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37A826E-081C-4FA9-911A-7CFF06B9957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39CA094-8663-AEA4-74BE-7174F4140172}"/>
              </a:ext>
            </a:extLst>
          </p:cNvPr>
          <p:cNvSpPr>
            <a:spLocks noGrp="1"/>
          </p:cNvSpPr>
          <p:nvPr>
            <p:ph type="sldNum" sz="quarter" idx="12"/>
          </p:nvPr>
        </p:nvSpPr>
        <p:spPr/>
        <p:txBody>
          <a:bodyPr/>
          <a:lstStyle>
            <a:lvl1pPr>
              <a:defRPr/>
            </a:lvl1pPr>
          </a:lstStyle>
          <a:p>
            <a:fld id="{9CC85DF9-054D-8643-82F1-B4DDE1167332}" type="slidenum">
              <a:rPr lang="en-US" altLang="en-US"/>
              <a:pPr/>
              <a:t>‹#›</a:t>
            </a:fld>
            <a:endParaRPr lang="en-US" altLang="en-US"/>
          </a:p>
        </p:txBody>
      </p:sp>
    </p:spTree>
    <p:extLst>
      <p:ext uri="{BB962C8B-B14F-4D97-AF65-F5344CB8AC3E}">
        <p14:creationId xmlns:p14="http://schemas.microsoft.com/office/powerpoint/2010/main" val="250582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A4E10D-CF38-9891-E179-F7C0C40D78B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832AB96-AABA-77D9-C3EC-CD76C936C5A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6BB946A-33D5-33B0-37D0-FB29DEFFD97C}"/>
              </a:ext>
            </a:extLst>
          </p:cNvPr>
          <p:cNvSpPr>
            <a:spLocks noGrp="1"/>
          </p:cNvSpPr>
          <p:nvPr>
            <p:ph type="sldNum" sz="quarter" idx="12"/>
          </p:nvPr>
        </p:nvSpPr>
        <p:spPr/>
        <p:txBody>
          <a:bodyPr/>
          <a:lstStyle>
            <a:lvl1pPr>
              <a:defRPr/>
            </a:lvl1pPr>
          </a:lstStyle>
          <a:p>
            <a:fld id="{60567784-C54D-044B-820F-130961D91ACB}" type="slidenum">
              <a:rPr lang="en-US" altLang="en-US"/>
              <a:pPr/>
              <a:t>‹#›</a:t>
            </a:fld>
            <a:endParaRPr lang="en-US" altLang="en-US"/>
          </a:p>
        </p:txBody>
      </p:sp>
    </p:spTree>
    <p:extLst>
      <p:ext uri="{BB962C8B-B14F-4D97-AF65-F5344CB8AC3E}">
        <p14:creationId xmlns:p14="http://schemas.microsoft.com/office/powerpoint/2010/main" val="387980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9E4E1-BAA7-E85A-1293-2B8F0370B9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91D4EFF-E1F7-4994-E40D-52AD46D75B1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169EB86-B2F1-816D-B8F4-5C41BB789E39}"/>
              </a:ext>
            </a:extLst>
          </p:cNvPr>
          <p:cNvSpPr>
            <a:spLocks noGrp="1"/>
          </p:cNvSpPr>
          <p:nvPr>
            <p:ph type="sldNum" sz="quarter" idx="12"/>
          </p:nvPr>
        </p:nvSpPr>
        <p:spPr/>
        <p:txBody>
          <a:bodyPr/>
          <a:lstStyle>
            <a:lvl1pPr>
              <a:defRPr/>
            </a:lvl1pPr>
          </a:lstStyle>
          <a:p>
            <a:fld id="{DD0620CD-085E-D545-A8F8-205E92C7B2EF}" type="slidenum">
              <a:rPr lang="en-US" altLang="en-US"/>
              <a:pPr/>
              <a:t>‹#›</a:t>
            </a:fld>
            <a:endParaRPr lang="en-US" altLang="en-US"/>
          </a:p>
        </p:txBody>
      </p:sp>
    </p:spTree>
    <p:extLst>
      <p:ext uri="{BB962C8B-B14F-4D97-AF65-F5344CB8AC3E}">
        <p14:creationId xmlns:p14="http://schemas.microsoft.com/office/powerpoint/2010/main" val="8683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5657DD-99CE-2767-CDB7-F3A811EB460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72829CE-BECE-DEC6-B2E2-8656AA1BD18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38ABD46-9F49-DE03-3CAE-1B6610B1908C}"/>
              </a:ext>
            </a:extLst>
          </p:cNvPr>
          <p:cNvSpPr>
            <a:spLocks noGrp="1"/>
          </p:cNvSpPr>
          <p:nvPr>
            <p:ph type="sldNum" sz="quarter" idx="12"/>
          </p:nvPr>
        </p:nvSpPr>
        <p:spPr/>
        <p:txBody>
          <a:bodyPr/>
          <a:lstStyle>
            <a:lvl1pPr>
              <a:defRPr/>
            </a:lvl1pPr>
          </a:lstStyle>
          <a:p>
            <a:fld id="{E0B5FC2E-5D1B-4843-8576-18A656CAA72C}" type="slidenum">
              <a:rPr lang="en-US" altLang="en-US"/>
              <a:pPr/>
              <a:t>‹#›</a:t>
            </a:fld>
            <a:endParaRPr lang="en-US" altLang="en-US"/>
          </a:p>
        </p:txBody>
      </p:sp>
    </p:spTree>
    <p:extLst>
      <p:ext uri="{BB962C8B-B14F-4D97-AF65-F5344CB8AC3E}">
        <p14:creationId xmlns:p14="http://schemas.microsoft.com/office/powerpoint/2010/main" val="402654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9D0231D-B036-8C05-9B86-CF3C78287F4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A033836-A4E0-6119-E12D-323B6FCF072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696138A-1D0A-C030-A82A-FB8F07C9B785}"/>
              </a:ext>
            </a:extLst>
          </p:cNvPr>
          <p:cNvSpPr>
            <a:spLocks noGrp="1"/>
          </p:cNvSpPr>
          <p:nvPr>
            <p:ph type="sldNum" sz="quarter" idx="12"/>
          </p:nvPr>
        </p:nvSpPr>
        <p:spPr/>
        <p:txBody>
          <a:bodyPr/>
          <a:lstStyle>
            <a:lvl1pPr>
              <a:defRPr/>
            </a:lvl1pPr>
          </a:lstStyle>
          <a:p>
            <a:fld id="{2636674C-D56A-9746-961B-8140AD8086BD}" type="slidenum">
              <a:rPr lang="en-US" altLang="en-US"/>
              <a:pPr/>
              <a:t>‹#›</a:t>
            </a:fld>
            <a:endParaRPr lang="en-US" altLang="en-US"/>
          </a:p>
        </p:txBody>
      </p:sp>
    </p:spTree>
    <p:extLst>
      <p:ext uri="{BB962C8B-B14F-4D97-AF65-F5344CB8AC3E}">
        <p14:creationId xmlns:p14="http://schemas.microsoft.com/office/powerpoint/2010/main" val="193949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732AC4-E553-88F9-B421-3F5B3FDE2421}"/>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D621A62-E0A2-0F3C-9EDB-E246D0608E7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8C972B1-7797-B9C5-2D84-6DBD5BD46B31}"/>
              </a:ext>
            </a:extLst>
          </p:cNvPr>
          <p:cNvSpPr>
            <a:spLocks noGrp="1"/>
          </p:cNvSpPr>
          <p:nvPr>
            <p:ph type="sldNum" sz="quarter" idx="12"/>
          </p:nvPr>
        </p:nvSpPr>
        <p:spPr/>
        <p:txBody>
          <a:bodyPr/>
          <a:lstStyle>
            <a:lvl1pPr>
              <a:defRPr/>
            </a:lvl1pPr>
          </a:lstStyle>
          <a:p>
            <a:fld id="{5848A120-F61D-5E40-A508-3D84F392DD20}" type="slidenum">
              <a:rPr lang="en-US" altLang="en-US"/>
              <a:pPr/>
              <a:t>‹#›</a:t>
            </a:fld>
            <a:endParaRPr lang="en-US" altLang="en-US"/>
          </a:p>
        </p:txBody>
      </p:sp>
    </p:spTree>
    <p:extLst>
      <p:ext uri="{BB962C8B-B14F-4D97-AF65-F5344CB8AC3E}">
        <p14:creationId xmlns:p14="http://schemas.microsoft.com/office/powerpoint/2010/main" val="136679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476F2D5-3B3D-7A75-D9CA-E21100D5B40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AA2CB68-341E-2752-4137-9D3769A1C24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40EF033-2148-670D-8EAF-69E55C3ECC82}"/>
              </a:ext>
            </a:extLst>
          </p:cNvPr>
          <p:cNvSpPr>
            <a:spLocks noGrp="1"/>
          </p:cNvSpPr>
          <p:nvPr>
            <p:ph type="sldNum" sz="quarter" idx="12"/>
          </p:nvPr>
        </p:nvSpPr>
        <p:spPr/>
        <p:txBody>
          <a:bodyPr/>
          <a:lstStyle>
            <a:lvl1pPr>
              <a:defRPr/>
            </a:lvl1pPr>
          </a:lstStyle>
          <a:p>
            <a:fld id="{DBC0F46C-C999-A74D-B841-49D057EF3B06}" type="slidenum">
              <a:rPr lang="en-US" altLang="en-US"/>
              <a:pPr/>
              <a:t>‹#›</a:t>
            </a:fld>
            <a:endParaRPr lang="en-US" altLang="en-US"/>
          </a:p>
        </p:txBody>
      </p:sp>
    </p:spTree>
    <p:extLst>
      <p:ext uri="{BB962C8B-B14F-4D97-AF65-F5344CB8AC3E}">
        <p14:creationId xmlns:p14="http://schemas.microsoft.com/office/powerpoint/2010/main" val="241521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EBEBE7-2AB2-41AE-17CC-AEF41CFAFD3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4E0FCFF0-ED70-A7A3-12B4-07D3FA118AB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A1601C7-F185-8BBB-BD0C-2C6E3F35E5DF}"/>
              </a:ext>
            </a:extLst>
          </p:cNvPr>
          <p:cNvSpPr>
            <a:spLocks noGrp="1"/>
          </p:cNvSpPr>
          <p:nvPr>
            <p:ph type="sldNum" sz="quarter" idx="12"/>
          </p:nvPr>
        </p:nvSpPr>
        <p:spPr/>
        <p:txBody>
          <a:bodyPr/>
          <a:lstStyle>
            <a:lvl1pPr>
              <a:defRPr/>
            </a:lvl1pPr>
          </a:lstStyle>
          <a:p>
            <a:fld id="{148FFE98-E85D-CB4B-90B8-84E4C4122BB9}" type="slidenum">
              <a:rPr lang="en-US" altLang="en-US"/>
              <a:pPr/>
              <a:t>‹#›</a:t>
            </a:fld>
            <a:endParaRPr lang="en-US" altLang="en-US"/>
          </a:p>
        </p:txBody>
      </p:sp>
    </p:spTree>
    <p:extLst>
      <p:ext uri="{BB962C8B-B14F-4D97-AF65-F5344CB8AC3E}">
        <p14:creationId xmlns:p14="http://schemas.microsoft.com/office/powerpoint/2010/main" val="3490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FB5F244-F12A-C612-C922-F8A21DF5910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413F97F-4692-FC85-515E-98A79455926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CA733A1-BB92-5AE4-7096-CE0F3F6A937F}"/>
              </a:ext>
            </a:extLst>
          </p:cNvPr>
          <p:cNvSpPr>
            <a:spLocks noGrp="1"/>
          </p:cNvSpPr>
          <p:nvPr>
            <p:ph type="sldNum" sz="quarter" idx="12"/>
          </p:nvPr>
        </p:nvSpPr>
        <p:spPr/>
        <p:txBody>
          <a:bodyPr/>
          <a:lstStyle>
            <a:lvl1pPr>
              <a:defRPr/>
            </a:lvl1pPr>
          </a:lstStyle>
          <a:p>
            <a:fld id="{3C66AB03-CD7F-F94C-8E03-A8D654814DCB}" type="slidenum">
              <a:rPr lang="en-US" altLang="en-US"/>
              <a:pPr/>
              <a:t>‹#›</a:t>
            </a:fld>
            <a:endParaRPr lang="en-US" altLang="en-US"/>
          </a:p>
        </p:txBody>
      </p:sp>
    </p:spTree>
    <p:extLst>
      <p:ext uri="{BB962C8B-B14F-4D97-AF65-F5344CB8AC3E}">
        <p14:creationId xmlns:p14="http://schemas.microsoft.com/office/powerpoint/2010/main" val="254091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204660A-342E-C0F3-8491-C147FA73C78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5CCA876-9CD9-7040-A2CC-A105AB48EF7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19E6503-566D-6BCF-AA1C-DEDB3275FAE3}"/>
              </a:ext>
            </a:extLst>
          </p:cNvPr>
          <p:cNvSpPr>
            <a:spLocks noGrp="1"/>
          </p:cNvSpPr>
          <p:nvPr>
            <p:ph type="sldNum" sz="quarter" idx="12"/>
          </p:nvPr>
        </p:nvSpPr>
        <p:spPr/>
        <p:txBody>
          <a:bodyPr/>
          <a:lstStyle>
            <a:lvl1pPr>
              <a:defRPr/>
            </a:lvl1pPr>
          </a:lstStyle>
          <a:p>
            <a:fld id="{2D54E0BF-DD2C-5F4F-A4A7-454B4D75636F}" type="slidenum">
              <a:rPr lang="en-US" altLang="en-US"/>
              <a:pPr/>
              <a:t>‹#›</a:t>
            </a:fld>
            <a:endParaRPr lang="en-US" altLang="en-US"/>
          </a:p>
        </p:txBody>
      </p:sp>
    </p:spTree>
    <p:extLst>
      <p:ext uri="{BB962C8B-B14F-4D97-AF65-F5344CB8AC3E}">
        <p14:creationId xmlns:p14="http://schemas.microsoft.com/office/powerpoint/2010/main" val="41833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0A5EE28-9948-E4B0-B08B-4622CFA4830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EF9F20F-E21B-88FA-1222-E1B3F17D74F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32F936-941E-25F5-3E39-5C33A29CDD12}"/>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Arial" panose="020B0604020202020204" pitchFamily="34" charset="0"/>
              </a:defRPr>
            </a:lvl1pPr>
          </a:lstStyle>
          <a:p>
            <a:pPr>
              <a:defRPr/>
            </a:pPr>
            <a:endParaRPr lang="en-US" altLang="en-US"/>
          </a:p>
        </p:txBody>
      </p:sp>
      <p:sp>
        <p:nvSpPr>
          <p:cNvPr id="5" name="Footer Placeholder 4">
            <a:extLst>
              <a:ext uri="{FF2B5EF4-FFF2-40B4-BE49-F238E27FC236}">
                <a16:creationId xmlns:a16="http://schemas.microsoft.com/office/drawing/2014/main" id="{03099D41-05B3-B8E4-E819-AA7DBDA966B5}"/>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6897D0CF-F1DB-0325-666E-220788E6C22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3A631D9-9435-F346-BF9F-3285499B71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C:\Users\Administrator\Documents\HƯƠNG VÂN\LOGO\HUONG VAN 2 cp.jpg">
            <a:extLst>
              <a:ext uri="{FF2B5EF4-FFF2-40B4-BE49-F238E27FC236}">
                <a16:creationId xmlns:a16="http://schemas.microsoft.com/office/drawing/2014/main" id="{FE82F12E-993A-A06E-752F-FC8200A2D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638"/>
            <a:ext cx="207803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E2050C5-A4AD-2D33-4EB9-63D61C292EF7}"/>
              </a:ext>
            </a:extLst>
          </p:cNvPr>
          <p:cNvSpPr txBox="1">
            <a:spLocks noChangeArrowheads="1"/>
          </p:cNvSpPr>
          <p:nvPr/>
        </p:nvSpPr>
        <p:spPr bwMode="auto">
          <a:xfrm>
            <a:off x="3321050" y="250825"/>
            <a:ext cx="58023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n-US" altLang="en-US" sz="2400" b="1">
                <a:solidFill>
                  <a:srgbClr val="002060"/>
                </a:solidFill>
              </a:rPr>
              <a:t>TRUNG TÂM TƯ VẤN TÂM LÝ </a:t>
            </a:r>
          </a:p>
          <a:p>
            <a:pPr algn="ctr">
              <a:spcBef>
                <a:spcPct val="20000"/>
              </a:spcBef>
              <a:buFont typeface="Arial" panose="020B0604020202020204" pitchFamily="34" charset="0"/>
              <a:buNone/>
            </a:pPr>
            <a:r>
              <a:rPr lang="en-US" altLang="en-US" sz="2400" b="1">
                <a:solidFill>
                  <a:srgbClr val="002060"/>
                </a:solidFill>
              </a:rPr>
              <a:t>VÀ ĐÀO TẠO KỸ NĂNG </a:t>
            </a:r>
            <a:r>
              <a:rPr lang="vi-VN" altLang="en-US" sz="2400" b="1">
                <a:solidFill>
                  <a:srgbClr val="002060"/>
                </a:solidFill>
              </a:rPr>
              <a:t>H</a:t>
            </a:r>
            <a:r>
              <a:rPr lang="en-US" altLang="en-US" sz="2400" b="1">
                <a:solidFill>
                  <a:srgbClr val="002060"/>
                </a:solidFill>
              </a:rPr>
              <a:t>ƯƠNG </a:t>
            </a:r>
            <a:r>
              <a:rPr lang="vi-VN" altLang="en-US" sz="2400" b="1">
                <a:solidFill>
                  <a:srgbClr val="002060"/>
                </a:solidFill>
              </a:rPr>
              <a:t>V</a:t>
            </a:r>
            <a:r>
              <a:rPr lang="en-US" altLang="en-US" sz="2400" b="1">
                <a:solidFill>
                  <a:srgbClr val="002060"/>
                </a:solidFill>
              </a:rPr>
              <a:t>ÂN</a:t>
            </a:r>
          </a:p>
        </p:txBody>
      </p:sp>
      <p:sp>
        <p:nvSpPr>
          <p:cNvPr id="14339" name="TextBox 11">
            <a:extLst>
              <a:ext uri="{FF2B5EF4-FFF2-40B4-BE49-F238E27FC236}">
                <a16:creationId xmlns:a16="http://schemas.microsoft.com/office/drawing/2014/main" id="{CE7FE44B-7E6F-E844-BC49-72532D4B1B62}"/>
              </a:ext>
            </a:extLst>
          </p:cNvPr>
          <p:cNvSpPr txBox="1">
            <a:spLocks noChangeArrowheads="1"/>
          </p:cNvSpPr>
          <p:nvPr/>
        </p:nvSpPr>
        <p:spPr bwMode="auto">
          <a:xfrm>
            <a:off x="53975" y="1981200"/>
            <a:ext cx="9012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b="1">
                <a:solidFill>
                  <a:srgbClr val="FF0000"/>
                </a:solidFill>
              </a:rPr>
              <a:t>KỸ NĂNG LÀM ĐỘI TRƯỞNG</a:t>
            </a:r>
          </a:p>
        </p:txBody>
      </p:sp>
      <p:sp>
        <p:nvSpPr>
          <p:cNvPr id="6" name="Rectangle 5">
            <a:extLst>
              <a:ext uri="{FF2B5EF4-FFF2-40B4-BE49-F238E27FC236}">
                <a16:creationId xmlns:a16="http://schemas.microsoft.com/office/drawing/2014/main" id="{F08F9AB5-4442-D07E-C3D6-06576D59EB5D}"/>
              </a:ext>
            </a:extLst>
          </p:cNvPr>
          <p:cNvSpPr>
            <a:spLocks noChangeArrowheads="1"/>
          </p:cNvSpPr>
          <p:nvPr/>
        </p:nvSpPr>
        <p:spPr bwMode="auto">
          <a:xfrm>
            <a:off x="0" y="1371600"/>
            <a:ext cx="9155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2060"/>
                </a:solidFill>
              </a:rPr>
              <a:t>GIÁO DỤC KỸ NĂNG SỐNG</a:t>
            </a:r>
          </a:p>
        </p:txBody>
      </p:sp>
      <p:pic>
        <p:nvPicPr>
          <p:cNvPr id="2054" name="Picture 9" descr="Free vector leadership and teamwork concept">
            <a:extLst>
              <a:ext uri="{FF2B5EF4-FFF2-40B4-BE49-F238E27FC236}">
                <a16:creationId xmlns:a16="http://schemas.microsoft.com/office/drawing/2014/main" id="{0541950E-B810-B8DD-08F1-E2F2910F7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3" y="2438400"/>
            <a:ext cx="7315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cuments\HƯƠNG VÂN\HUONG VAN 2 cp.jpg">
            <a:extLst>
              <a:ext uri="{FF2B5EF4-FFF2-40B4-BE49-F238E27FC236}">
                <a16:creationId xmlns:a16="http://schemas.microsoft.com/office/drawing/2014/main" id="{22E08F5F-65E8-8169-6CBE-BAAF61EF3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25606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5">
            <a:extLst>
              <a:ext uri="{FF2B5EF4-FFF2-40B4-BE49-F238E27FC236}">
                <a16:creationId xmlns:a16="http://schemas.microsoft.com/office/drawing/2014/main" id="{BF138E98-82D7-C92A-1995-0E968C94432C}"/>
              </a:ext>
            </a:extLst>
          </p:cNvPr>
          <p:cNvSpPr txBox="1">
            <a:spLocks noChangeArrowheads="1"/>
          </p:cNvSpPr>
          <p:nvPr/>
        </p:nvSpPr>
        <p:spPr bwMode="auto">
          <a:xfrm>
            <a:off x="2609850" y="293688"/>
            <a:ext cx="5802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en-US" altLang="en-US" sz="2000" b="1">
                <a:solidFill>
                  <a:srgbClr val="002060"/>
                </a:solidFill>
              </a:rPr>
              <a:t>TRUNG TÂM TƯ VẤN TÂM LÝ </a:t>
            </a:r>
          </a:p>
          <a:p>
            <a:pPr algn="ctr">
              <a:spcBef>
                <a:spcPct val="20000"/>
              </a:spcBef>
              <a:buFont typeface="Arial" panose="020B0604020202020204" pitchFamily="34" charset="0"/>
              <a:buNone/>
            </a:pPr>
            <a:r>
              <a:rPr lang="en-US" altLang="en-US" sz="2000" b="1">
                <a:solidFill>
                  <a:srgbClr val="002060"/>
                </a:solidFill>
              </a:rPr>
              <a:t>VÀ ĐÀO TẠO KỸ NĂNG </a:t>
            </a:r>
            <a:r>
              <a:rPr lang="vi-VN" altLang="en-US" sz="2000" b="1">
                <a:solidFill>
                  <a:srgbClr val="002060"/>
                </a:solidFill>
              </a:rPr>
              <a:t>H</a:t>
            </a:r>
            <a:r>
              <a:rPr lang="en-US" altLang="en-US" sz="2000" b="1">
                <a:solidFill>
                  <a:srgbClr val="002060"/>
                </a:solidFill>
              </a:rPr>
              <a:t>ƯƠNG </a:t>
            </a:r>
            <a:r>
              <a:rPr lang="vi-VN" altLang="en-US" sz="2000" b="1">
                <a:solidFill>
                  <a:srgbClr val="002060"/>
                </a:solidFill>
              </a:rPr>
              <a:t>V</a:t>
            </a:r>
            <a:r>
              <a:rPr lang="en-US" altLang="en-US" sz="2000" b="1">
                <a:solidFill>
                  <a:srgbClr val="002060"/>
                </a:solidFill>
              </a:rPr>
              <a:t>ÂN</a:t>
            </a:r>
          </a:p>
        </p:txBody>
      </p:sp>
      <p:pic>
        <p:nvPicPr>
          <p:cNvPr id="12292" name="Picture 6" descr="1,218 Grateful Child Illustrations &amp;amp; Clip Art - iStock">
            <a:extLst>
              <a:ext uri="{FF2B5EF4-FFF2-40B4-BE49-F238E27FC236}">
                <a16:creationId xmlns:a16="http://schemas.microsoft.com/office/drawing/2014/main" id="{1BDE9898-3FB1-9261-96B7-268F41264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0564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a:extLst>
              <a:ext uri="{FF2B5EF4-FFF2-40B4-BE49-F238E27FC236}">
                <a16:creationId xmlns:a16="http://schemas.microsoft.com/office/drawing/2014/main" id="{3D410515-2A87-6063-9884-ECA04295885C}"/>
              </a:ext>
            </a:extLst>
          </p:cNvPr>
          <p:cNvSpPr txBox="1">
            <a:spLocks noChangeArrowheads="1"/>
          </p:cNvSpPr>
          <p:nvPr/>
        </p:nvSpPr>
        <p:spPr bwMode="auto">
          <a:xfrm>
            <a:off x="-152400" y="228600"/>
            <a:ext cx="9296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FF0000"/>
                </a:solidFill>
              </a:rPr>
              <a:t>CÂU CHUYỆN:</a:t>
            </a:r>
            <a:endParaRPr lang="vi-VN" altLang="en-US" sz="4000" b="1">
              <a:solidFill>
                <a:srgbClr val="FF0000"/>
              </a:solidFill>
            </a:endParaRPr>
          </a:p>
          <a:p>
            <a:pPr algn="ctr" eaLnBrk="1" hangingPunct="1"/>
            <a:r>
              <a:rPr lang="en-US" altLang="en-US" sz="4000" b="1">
                <a:solidFill>
                  <a:srgbClr val="FF0000"/>
                </a:solidFill>
              </a:rPr>
              <a:t>“AI LÀM THỦ LĨNH RỪNG XANH?”</a:t>
            </a:r>
          </a:p>
        </p:txBody>
      </p:sp>
      <p:pic>
        <p:nvPicPr>
          <p:cNvPr id="4099" name="Picture 9" descr="Phim hoạt hình Bé Tắm Jungle Safari Animal Zoo Elephant backdrop Vinyl vải  Máy Tính in sinh nhật tường nền|vinyl cloth|backdrop vinylwall background -  AliExpress">
            <a:extLst>
              <a:ext uri="{FF2B5EF4-FFF2-40B4-BE49-F238E27FC236}">
                <a16:creationId xmlns:a16="http://schemas.microsoft.com/office/drawing/2014/main" id="{57DE08D3-BF7D-A196-0C99-D811C30DE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5"/>
            <a:ext cx="91440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iếng kêu con hổ con sư tử báo sóc rắn voi |em học đọc tên các loài động  vật| Dạy trẻ thông minh sớm - YouTube">
            <a:extLst>
              <a:ext uri="{FF2B5EF4-FFF2-40B4-BE49-F238E27FC236}">
                <a16:creationId xmlns:a16="http://schemas.microsoft.com/office/drawing/2014/main" id="{E5E06692-14B9-40C8-57A9-05D606DA6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48B7300D-4EA5-DB8D-8878-7D3423700C19}"/>
              </a:ext>
            </a:extLst>
          </p:cNvPr>
          <p:cNvSpPr>
            <a:spLocks noChangeArrowheads="1"/>
          </p:cNvSpPr>
          <p:nvPr/>
        </p:nvSpPr>
        <p:spPr bwMode="auto">
          <a:xfrm>
            <a:off x="0" y="200025"/>
            <a:ext cx="91265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500" b="1">
                <a:solidFill>
                  <a:srgbClr val="FF0000"/>
                </a:solidFill>
              </a:rPr>
              <a:t>SƯ TỬ CÓ XỨNG ĐÁNG LÀM </a:t>
            </a:r>
          </a:p>
          <a:p>
            <a:pPr algn="ctr"/>
            <a:r>
              <a:rPr lang="vi-VN" altLang="en-US" sz="3500" b="1">
                <a:solidFill>
                  <a:srgbClr val="FF0000"/>
                </a:solidFill>
              </a:rPr>
              <a:t>THỦ LĨNH RỪNG XANH KHÔNG?</a:t>
            </a:r>
            <a:r>
              <a:rPr lang="en-US" altLang="en-US" sz="3500" b="1">
                <a:solidFill>
                  <a:srgbClr val="FF0000"/>
                </a:solidFill>
              </a:rPr>
              <a:t> VÌ SAO?</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Kết quả hình ảnh cho leader cartoon">
            <a:extLst>
              <a:ext uri="{FF2B5EF4-FFF2-40B4-BE49-F238E27FC236}">
                <a16:creationId xmlns:a16="http://schemas.microsoft.com/office/drawing/2014/main" id="{86C8D79A-D771-5FBD-7465-0D3D438AC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77"/>
          <a:stretch>
            <a:fillRect/>
          </a:stretch>
        </p:blipFill>
        <p:spPr bwMode="auto">
          <a:xfrm>
            <a:off x="0" y="4114800"/>
            <a:ext cx="9158288"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extBox 8">
            <a:extLst>
              <a:ext uri="{FF2B5EF4-FFF2-40B4-BE49-F238E27FC236}">
                <a16:creationId xmlns:a16="http://schemas.microsoft.com/office/drawing/2014/main" id="{7BC502D1-FE3D-FB2C-353D-03657AD3E6C3}"/>
              </a:ext>
            </a:extLst>
          </p:cNvPr>
          <p:cNvSpPr txBox="1">
            <a:spLocks noChangeArrowheads="1"/>
          </p:cNvSpPr>
          <p:nvPr/>
        </p:nvSpPr>
        <p:spPr bwMode="auto">
          <a:xfrm>
            <a:off x="-76200" y="18510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600" b="1">
                <a:solidFill>
                  <a:srgbClr val="FF0000"/>
                </a:solidFill>
              </a:rPr>
              <a:t>THEO EM, MỘT NGƯỜI ĐỘI TRƯỞNG CẦN CÓ NHỮNG YẾU TỐ GÌ?</a:t>
            </a:r>
          </a:p>
        </p:txBody>
      </p:sp>
      <p:sp>
        <p:nvSpPr>
          <p:cNvPr id="7" name="Rectangle 6">
            <a:extLst>
              <a:ext uri="{FF2B5EF4-FFF2-40B4-BE49-F238E27FC236}">
                <a16:creationId xmlns:a16="http://schemas.microsoft.com/office/drawing/2014/main" id="{C73664CB-0CDE-026C-612E-FB316531BF0B}"/>
              </a:ext>
            </a:extLst>
          </p:cNvPr>
          <p:cNvSpPr>
            <a:spLocks noChangeArrowheads="1"/>
          </p:cNvSpPr>
          <p:nvPr/>
        </p:nvSpPr>
        <p:spPr bwMode="auto">
          <a:xfrm>
            <a:off x="60325" y="1343025"/>
            <a:ext cx="8991600" cy="34163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vi-VN" altLang="en-US" sz="4000" b="1" dirty="0">
                <a:solidFill>
                  <a:srgbClr val="FF0000"/>
                </a:solidFill>
                <a:latin typeface="Arial" panose="020B0604020202020204" pitchFamily="34" charset="0"/>
              </a:rPr>
              <a:t>MỘT NGƯỜI </a:t>
            </a:r>
            <a:r>
              <a:rPr lang="en-US" altLang="en-US" sz="4000" b="1" dirty="0">
                <a:solidFill>
                  <a:srgbClr val="FF0000"/>
                </a:solidFill>
                <a:latin typeface="Arial" panose="020B0604020202020204" pitchFamily="34" charset="0"/>
              </a:rPr>
              <a:t>ĐỘI TRƯỞNG </a:t>
            </a:r>
            <a:r>
              <a:rPr lang="vi-VN" altLang="en-US" sz="4000" b="1" dirty="0">
                <a:solidFill>
                  <a:srgbClr val="FF0000"/>
                </a:solidFill>
                <a:latin typeface="Arial" panose="020B0604020202020204" pitchFamily="34" charset="0"/>
              </a:rPr>
              <a:t>CẦN:</a:t>
            </a:r>
          </a:p>
          <a:p>
            <a:pPr algn="just" eaLnBrk="1" hangingPunct="1">
              <a:lnSpc>
                <a:spcPct val="100000"/>
              </a:lnSpc>
              <a:spcBef>
                <a:spcPct val="0"/>
              </a:spcBef>
              <a:buFont typeface="Arial" panose="020B0604020202020204" pitchFamily="34" charset="0"/>
              <a:buNone/>
              <a:defRPr/>
            </a:pPr>
            <a:r>
              <a:rPr lang="en-US" altLang="en-US" sz="3600" b="1" dirty="0">
                <a:solidFill>
                  <a:srgbClr val="002060"/>
                </a:solidFill>
                <a:latin typeface="Arial" panose="020B0604020202020204" pitchFamily="34" charset="0"/>
              </a:rPr>
              <a:t>1. </a:t>
            </a:r>
            <a:r>
              <a:rPr lang="vi-VN" altLang="en-US" sz="3600" b="1" dirty="0">
                <a:solidFill>
                  <a:srgbClr val="002060"/>
                </a:solidFill>
                <a:latin typeface="Arial" panose="020B0604020202020204" pitchFamily="34" charset="0"/>
              </a:rPr>
              <a:t>Có sức khỏe tốt</a:t>
            </a:r>
            <a:r>
              <a:rPr lang="en-US" altLang="en-US" sz="3600" b="1" dirty="0">
                <a:solidFill>
                  <a:srgbClr val="002060"/>
                </a:solidFill>
                <a:latin typeface="Arial" panose="020B0604020202020204" pitchFamily="34" charset="0"/>
              </a:rPr>
              <a:t>.</a:t>
            </a:r>
            <a:endParaRPr lang="vi-VN" altLang="en-US" sz="3600" b="1" dirty="0">
              <a:solidFill>
                <a:srgbClr val="002060"/>
              </a:solidFill>
              <a:latin typeface="Arial" panose="020B0604020202020204" pitchFamily="34" charset="0"/>
            </a:endParaRPr>
          </a:p>
          <a:p>
            <a:pPr algn="just" eaLnBrk="1" hangingPunct="1">
              <a:lnSpc>
                <a:spcPct val="100000"/>
              </a:lnSpc>
              <a:spcBef>
                <a:spcPct val="0"/>
              </a:spcBef>
              <a:buFont typeface="Arial" panose="020B0604020202020204" pitchFamily="34" charset="0"/>
              <a:buNone/>
              <a:defRPr/>
            </a:pPr>
            <a:r>
              <a:rPr lang="en-US" altLang="en-US" sz="3600" b="1" dirty="0">
                <a:solidFill>
                  <a:srgbClr val="002060"/>
                </a:solidFill>
                <a:latin typeface="Arial" panose="020B0604020202020204" pitchFamily="34" charset="0"/>
              </a:rPr>
              <a:t>2. </a:t>
            </a:r>
            <a:r>
              <a:rPr lang="vi-VN" altLang="en-US" sz="3600" b="1" dirty="0">
                <a:solidFill>
                  <a:srgbClr val="002060"/>
                </a:solidFill>
                <a:latin typeface="Arial" panose="020B0604020202020204" pitchFamily="34" charset="0"/>
              </a:rPr>
              <a:t>Thông minh, nghiêm túc</a:t>
            </a:r>
            <a:r>
              <a:rPr lang="en-US" altLang="en-US" sz="3600" b="1" dirty="0">
                <a:solidFill>
                  <a:srgbClr val="002060"/>
                </a:solidFill>
                <a:latin typeface="Arial" panose="020B0604020202020204" pitchFamily="34" charset="0"/>
              </a:rPr>
              <a:t>.</a:t>
            </a:r>
            <a:endParaRPr lang="vi-VN" altLang="en-US" sz="3600" b="1" dirty="0">
              <a:solidFill>
                <a:srgbClr val="002060"/>
              </a:solidFill>
              <a:latin typeface="Arial" panose="020B0604020202020204" pitchFamily="34" charset="0"/>
            </a:endParaRPr>
          </a:p>
          <a:p>
            <a:pPr algn="just" eaLnBrk="1" hangingPunct="1">
              <a:lnSpc>
                <a:spcPct val="100000"/>
              </a:lnSpc>
              <a:spcBef>
                <a:spcPct val="0"/>
              </a:spcBef>
              <a:buFont typeface="Arial" panose="020B0604020202020204" pitchFamily="34" charset="0"/>
              <a:buNone/>
              <a:defRPr/>
            </a:pPr>
            <a:r>
              <a:rPr lang="en-US" altLang="en-US" sz="3600" b="1" dirty="0">
                <a:solidFill>
                  <a:srgbClr val="002060"/>
                </a:solidFill>
                <a:latin typeface="Arial" panose="020B0604020202020204" pitchFamily="34" charset="0"/>
              </a:rPr>
              <a:t>3. </a:t>
            </a:r>
            <a:r>
              <a:rPr lang="vi-VN" altLang="en-US" sz="3600" b="1" dirty="0">
                <a:solidFill>
                  <a:srgbClr val="002060"/>
                </a:solidFill>
                <a:latin typeface="Arial" panose="020B0604020202020204" pitchFamily="34" charset="0"/>
              </a:rPr>
              <a:t>Giọng nói to</a:t>
            </a:r>
            <a:r>
              <a:rPr lang="en-US" altLang="en-US" sz="3600" b="1" dirty="0">
                <a:solidFill>
                  <a:srgbClr val="002060"/>
                </a:solidFill>
                <a:latin typeface="Arial" panose="020B0604020202020204" pitchFamily="34" charset="0"/>
              </a:rPr>
              <a:t>, </a:t>
            </a:r>
            <a:r>
              <a:rPr lang="vi-VN" altLang="en-US" sz="3600" b="1" dirty="0">
                <a:solidFill>
                  <a:srgbClr val="002060"/>
                </a:solidFill>
                <a:latin typeface="Arial" panose="020B0604020202020204" pitchFamily="34" charset="0"/>
              </a:rPr>
              <a:t>rõ r</a:t>
            </a:r>
            <a:r>
              <a:rPr lang="en-US" altLang="en-US" sz="3600" b="1" dirty="0">
                <a:solidFill>
                  <a:srgbClr val="002060"/>
                </a:solidFill>
                <a:latin typeface="Arial" panose="020B0604020202020204" pitchFamily="34" charset="0"/>
              </a:rPr>
              <a:t>à</a:t>
            </a:r>
            <a:r>
              <a:rPr lang="vi-VN" altLang="en-US" sz="3600" b="1" dirty="0">
                <a:solidFill>
                  <a:srgbClr val="002060"/>
                </a:solidFill>
                <a:latin typeface="Arial" panose="020B0604020202020204" pitchFamily="34" charset="0"/>
              </a:rPr>
              <a:t>ng</a:t>
            </a:r>
            <a:r>
              <a:rPr lang="en-US" altLang="en-US" sz="3600" b="1" dirty="0">
                <a:solidFill>
                  <a:srgbClr val="002060"/>
                </a:solidFill>
                <a:latin typeface="Arial" panose="020B0604020202020204" pitchFamily="34" charset="0"/>
              </a:rPr>
              <a:t>.</a:t>
            </a:r>
            <a:endParaRPr lang="vi-VN" altLang="en-US" sz="3600" b="1" dirty="0">
              <a:solidFill>
                <a:srgbClr val="002060"/>
              </a:solidFill>
              <a:latin typeface="Arial" panose="020B0604020202020204" pitchFamily="34" charset="0"/>
            </a:endParaRPr>
          </a:p>
          <a:p>
            <a:pPr algn="just" eaLnBrk="1" hangingPunct="1">
              <a:lnSpc>
                <a:spcPct val="100000"/>
              </a:lnSpc>
              <a:spcBef>
                <a:spcPct val="0"/>
              </a:spcBef>
              <a:buFont typeface="Arial" panose="020B0604020202020204" pitchFamily="34" charset="0"/>
              <a:buNone/>
              <a:defRPr/>
            </a:pPr>
            <a:r>
              <a:rPr lang="en-US" altLang="en-US" sz="3600" b="1" dirty="0">
                <a:solidFill>
                  <a:srgbClr val="002060"/>
                </a:solidFill>
                <a:latin typeface="Arial" panose="020B0604020202020204" pitchFamily="34" charset="0"/>
              </a:rPr>
              <a:t>4. </a:t>
            </a:r>
            <a:r>
              <a:rPr lang="vi-VN" altLang="en-US" sz="3600" b="1" dirty="0">
                <a:solidFill>
                  <a:srgbClr val="002060"/>
                </a:solidFill>
                <a:latin typeface="Arial" panose="020B0604020202020204" pitchFamily="34" charset="0"/>
              </a:rPr>
              <a:t>Biết quan tâm, giúp đỡ người khác</a:t>
            </a:r>
            <a:r>
              <a:rPr lang="en-US" altLang="en-US" sz="3600" b="1" dirty="0">
                <a:solidFill>
                  <a:srgbClr val="002060"/>
                </a:solidFill>
                <a:latin typeface="Arial" panose="020B0604020202020204" pitchFamily="34" charset="0"/>
              </a:rPr>
              <a:t>…</a:t>
            </a:r>
            <a:endParaRPr lang="vi-VN" altLang="en-US" sz="3600" b="1" dirty="0">
              <a:solidFill>
                <a:srgbClr val="002060"/>
              </a:solidFill>
              <a:latin typeface="Arial" panose="020B0604020202020204" pitchFamily="34" charset="0"/>
            </a:endParaRPr>
          </a:p>
          <a:p>
            <a:pPr marL="457200" indent="-457200" algn="just" eaLnBrk="1" hangingPunct="1">
              <a:lnSpc>
                <a:spcPct val="100000"/>
              </a:lnSpc>
              <a:spcBef>
                <a:spcPct val="0"/>
              </a:spcBef>
              <a:buFont typeface="Wingdings" panose="05000000000000000000" pitchFamily="2" charset="2"/>
              <a:buChar char="Ø"/>
              <a:defRPr/>
            </a:pPr>
            <a:endParaRPr lang="vi-VN" altLang="en-US" sz="3200" b="1" dirty="0">
              <a:solidFill>
                <a:srgbClr val="00B050"/>
              </a:solidFill>
              <a:latin typeface="Arial" panose="020B0604020202020204" pitchFamily="34" charset="0"/>
            </a:endParaRPr>
          </a:p>
        </p:txBody>
      </p:sp>
      <p:pic>
        <p:nvPicPr>
          <p:cNvPr id="6149" name="Picture 14" descr="C:\Users\Administrator\Documents\HƯƠNG VÂN\LOGO\HUONG VAN 2 cp.jpg">
            <a:extLst>
              <a:ext uri="{FF2B5EF4-FFF2-40B4-BE49-F238E27FC236}">
                <a16:creationId xmlns:a16="http://schemas.microsoft.com/office/drawing/2014/main" id="{7516CDD2-B31C-0BD6-CEB8-DBEA94A41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2860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
            <a:extLst>
              <a:ext uri="{FF2B5EF4-FFF2-40B4-BE49-F238E27FC236}">
                <a16:creationId xmlns:a16="http://schemas.microsoft.com/office/drawing/2014/main" id="{4F054AF2-2A18-F85D-8AEB-2415942F7814}"/>
              </a:ext>
            </a:extLst>
          </p:cNvPr>
          <p:cNvSpPr>
            <a:spLocks noChangeArrowheads="1"/>
          </p:cNvSpPr>
          <p:nvPr/>
        </p:nvSpPr>
        <p:spPr bwMode="auto">
          <a:xfrm>
            <a:off x="3429000" y="352425"/>
            <a:ext cx="5729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solidFill>
                  <a:srgbClr val="FF0000"/>
                </a:solidFill>
              </a:rPr>
              <a:t>GIÁO DỤC KỸ NĂNG SỐNG</a:t>
            </a:r>
          </a:p>
          <a:p>
            <a:pPr algn="ctr" eaLnBrk="1" hangingPunct="1"/>
            <a:r>
              <a:rPr lang="en-US" altLang="en-US" sz="2200" b="1">
                <a:solidFill>
                  <a:srgbClr val="002060"/>
                </a:solidFill>
              </a:rPr>
              <a:t>KỸ NĂNG LÀM ĐỘI TRƯỞNG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xit" presetSubtype="0" fill="hold" grpId="1" nodeType="clickEffect">
                                  <p:stCondLst>
                                    <p:cond delay="0"/>
                                  </p:stCondLst>
                                  <p:childTnLst>
                                    <p:animEffect transition="out" filter="fade">
                                      <p:cBhvr>
                                        <p:cTn id="12" dur="1000"/>
                                        <p:tgtEl>
                                          <p:spTgt spid="7170"/>
                                        </p:tgtEl>
                                      </p:cBhvr>
                                    </p:animEffect>
                                    <p:anim calcmode="lin" valueType="num">
                                      <p:cBhvr>
                                        <p:cTn id="13" dur="1000"/>
                                        <p:tgtEl>
                                          <p:spTgt spid="7170"/>
                                        </p:tgtEl>
                                        <p:attrNameLst>
                                          <p:attrName>ppt_x</p:attrName>
                                        </p:attrNameLst>
                                      </p:cBhvr>
                                      <p:tavLst>
                                        <p:tav tm="0">
                                          <p:val>
                                            <p:strVal val="ppt_x"/>
                                          </p:val>
                                        </p:tav>
                                        <p:tav tm="100000">
                                          <p:val>
                                            <p:strVal val="ppt_x"/>
                                          </p:val>
                                        </p:tav>
                                      </p:tavLst>
                                    </p:anim>
                                    <p:anim calcmode="lin" valueType="num">
                                      <p:cBhvr>
                                        <p:cTn id="14" dur="1000"/>
                                        <p:tgtEl>
                                          <p:spTgt spid="7170"/>
                                        </p:tgtEl>
                                        <p:attrNameLst>
                                          <p:attrName>ppt_y</p:attrName>
                                        </p:attrNameLst>
                                      </p:cBhvr>
                                      <p:tavLst>
                                        <p:tav tm="0">
                                          <p:val>
                                            <p:strVal val="ppt_y"/>
                                          </p:val>
                                        </p:tav>
                                        <p:tav tm="100000">
                                          <p:val>
                                            <p:strVal val="ppt_y-.1"/>
                                          </p:val>
                                        </p:tav>
                                      </p:tavLst>
                                    </p:anim>
                                    <p:set>
                                      <p:cBhvr>
                                        <p:cTn id="15" dur="1" fill="hold">
                                          <p:stCondLst>
                                            <p:cond delay="999"/>
                                          </p:stCondLst>
                                        </p:cTn>
                                        <p:tgtEl>
                                          <p:spTgt spid="7170"/>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8">
            <a:extLst>
              <a:ext uri="{FF2B5EF4-FFF2-40B4-BE49-F238E27FC236}">
                <a16:creationId xmlns:a16="http://schemas.microsoft.com/office/drawing/2014/main" id="{9A9CF172-61F4-2484-AA43-B3A02BF962FA}"/>
              </a:ext>
            </a:extLst>
          </p:cNvPr>
          <p:cNvSpPr txBox="1">
            <a:spLocks noChangeArrowheads="1"/>
          </p:cNvSpPr>
          <p:nvPr/>
        </p:nvSpPr>
        <p:spPr bwMode="auto">
          <a:xfrm>
            <a:off x="0" y="7938"/>
            <a:ext cx="91440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FF0000"/>
              </a:solidFill>
            </a:endParaRPr>
          </a:p>
        </p:txBody>
      </p:sp>
      <p:pic>
        <p:nvPicPr>
          <p:cNvPr id="7171" name="Picture 14" descr="Kết quả hình ảnh cho leader cartoon">
            <a:extLst>
              <a:ext uri="{FF2B5EF4-FFF2-40B4-BE49-F238E27FC236}">
                <a16:creationId xmlns:a16="http://schemas.microsoft.com/office/drawing/2014/main" id="{1DFF034B-A487-EF7E-348F-5BB9E3545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22" t="15616" r="9756" b="14693"/>
          <a:stretch>
            <a:fillRect/>
          </a:stretch>
        </p:blipFill>
        <p:spPr bwMode="auto">
          <a:xfrm>
            <a:off x="0" y="4162425"/>
            <a:ext cx="912971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49C99C3-C805-5135-0476-330D1D9D4D32}"/>
              </a:ext>
            </a:extLst>
          </p:cNvPr>
          <p:cNvSpPr txBox="1">
            <a:spLocks noChangeArrowheads="1"/>
          </p:cNvSpPr>
          <p:nvPr/>
        </p:nvSpPr>
        <p:spPr bwMode="auto">
          <a:xfrm>
            <a:off x="231775" y="36513"/>
            <a:ext cx="87598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3600" b="1">
                <a:solidFill>
                  <a:srgbClr val="FF0000"/>
                </a:solidFill>
              </a:rPr>
              <a:t>XỬ LÝ TÌNH HUỐNG</a:t>
            </a:r>
          </a:p>
          <a:p>
            <a:pPr algn="just" eaLnBrk="1" hangingPunct="1"/>
            <a:r>
              <a:rPr lang="pt-BR" altLang="en-US" sz="3200" b="1">
                <a:solidFill>
                  <a:srgbClr val="002060"/>
                </a:solidFill>
              </a:rPr>
              <a:t>Bạn Cao lúc nào cũng muốn làm đội trưởng. Khi cô giáo chọn lớp trưởng là bạn ấy xung phong ngay. Hôm nay, cô giáo chọn đội trưởng cho đội bóng đá nam của lớp, bạn ấy lại xung phong. Nhưng bạn ấy chưa tham gia đội bóng với lớp lần nào cả. </a:t>
            </a:r>
          </a:p>
          <a:p>
            <a:pPr algn="ctr" eaLnBrk="1" hangingPunct="1"/>
            <a:r>
              <a:rPr lang="pt-BR" altLang="en-US" sz="3200" b="1">
                <a:solidFill>
                  <a:srgbClr val="FF0000"/>
                </a:solidFill>
              </a:rPr>
              <a:t>NẾU LÀ BẠN CỦA CAO, EM SẼ LÀM GÌ?</a:t>
            </a:r>
            <a:endParaRPr lang="vi-VN" altLang="en-US" sz="3200" b="1">
              <a:solidFill>
                <a:srgbClr val="FF0000"/>
              </a:solidFill>
            </a:endParaRPr>
          </a:p>
        </p:txBody>
      </p:sp>
      <p:sp>
        <p:nvSpPr>
          <p:cNvPr id="7173" name="AutoShape 8" descr="Kết quả hình ảnh cho leader cartoon">
            <a:extLst>
              <a:ext uri="{FF2B5EF4-FFF2-40B4-BE49-F238E27FC236}">
                <a16:creationId xmlns:a16="http://schemas.microsoft.com/office/drawing/2014/main" id="{3DF42F70-2891-A644-2B5E-D0EEF5E4D86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4" name="AutoShape 10" descr="Kết quả hình ảnh cho leader cartoon">
            <a:extLst>
              <a:ext uri="{FF2B5EF4-FFF2-40B4-BE49-F238E27FC236}">
                <a16:creationId xmlns:a16="http://schemas.microsoft.com/office/drawing/2014/main" id="{BDC0D255-891B-703E-EE20-F61295103E47}"/>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5" name="AutoShape 12" descr="Kết quả hình ảnh cho leader cartoon">
            <a:extLst>
              <a:ext uri="{FF2B5EF4-FFF2-40B4-BE49-F238E27FC236}">
                <a16:creationId xmlns:a16="http://schemas.microsoft.com/office/drawing/2014/main" id="{3006F2E8-561A-AC91-53B1-E84450F74AF5}"/>
              </a:ext>
            </a:extLst>
          </p:cNvPr>
          <p:cNvSpPr>
            <a:spLocks noChangeAspect="1" noChangeArrowheads="1"/>
          </p:cNvSpPr>
          <p:nvPr/>
        </p:nvSpPr>
        <p:spPr bwMode="auto">
          <a:xfrm>
            <a:off x="6553200" y="167005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DEEE027C-729B-D5B2-0E4D-BBF1FFD4B63C}"/>
              </a:ext>
            </a:extLst>
          </p:cNvPr>
          <p:cNvSpPr/>
          <p:nvPr/>
        </p:nvSpPr>
        <p:spPr>
          <a:xfrm rot="168405" flipH="1">
            <a:off x="134938" y="1392238"/>
            <a:ext cx="3000375" cy="1065212"/>
          </a:xfrm>
          <a:prstGeom prst="wedgeEllipseCallout">
            <a:avLst>
              <a:gd name="adj1" fmla="val -50221"/>
              <a:gd name="adj2" fmla="val 7946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a:solidFill>
                  <a:srgbClr val="FFFFFF"/>
                </a:solidFill>
              </a:rPr>
              <a:t>SẼ LÀM</a:t>
            </a:r>
            <a:endParaRPr lang="vi-VN" altLang="en-US" sz="4000" b="1" dirty="0">
              <a:solidFill>
                <a:srgbClr val="FFFFFF"/>
              </a:solidFill>
            </a:endParaRPr>
          </a:p>
        </p:txBody>
      </p:sp>
      <p:sp>
        <p:nvSpPr>
          <p:cNvPr id="5" name="Oval Callout 4">
            <a:extLst>
              <a:ext uri="{FF2B5EF4-FFF2-40B4-BE49-F238E27FC236}">
                <a16:creationId xmlns:a16="http://schemas.microsoft.com/office/drawing/2014/main" id="{E66666A4-BD6C-68D0-B627-F9FCEA08C799}"/>
              </a:ext>
            </a:extLst>
          </p:cNvPr>
          <p:cNvSpPr/>
          <p:nvPr/>
        </p:nvSpPr>
        <p:spPr>
          <a:xfrm flipH="1">
            <a:off x="6070600" y="1393825"/>
            <a:ext cx="2863850" cy="1055688"/>
          </a:xfrm>
          <a:prstGeom prst="wedgeEllipseCallout">
            <a:avLst>
              <a:gd name="adj1" fmla="val 60080"/>
              <a:gd name="adj2" fmla="val 758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a:solidFill>
                  <a:srgbClr val="FFFFFF"/>
                </a:solidFill>
              </a:rPr>
              <a:t>SẼ NÓI</a:t>
            </a:r>
            <a:endParaRPr lang="vi-VN" altLang="en-US" sz="4000" b="1" dirty="0">
              <a:solidFill>
                <a:srgbClr val="FFFFFF"/>
              </a:solidFill>
            </a:endParaRPr>
          </a:p>
        </p:txBody>
      </p:sp>
      <p:pic>
        <p:nvPicPr>
          <p:cNvPr id="6" name="Picture 10" descr="Kết quả hình ảnh cho leader cartoon">
            <a:extLst>
              <a:ext uri="{FF2B5EF4-FFF2-40B4-BE49-F238E27FC236}">
                <a16:creationId xmlns:a16="http://schemas.microsoft.com/office/drawing/2014/main" id="{FBEB45BD-3E85-BA81-96A0-EC3259C64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48" t="9122" r="12534" b="11127"/>
          <a:stretch>
            <a:fillRect/>
          </a:stretch>
        </p:blipFill>
        <p:spPr bwMode="auto">
          <a:xfrm>
            <a:off x="398463" y="2971800"/>
            <a:ext cx="3944937"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ết quả hình ảnh cho speaker cartoon">
            <a:extLst>
              <a:ext uri="{FF2B5EF4-FFF2-40B4-BE49-F238E27FC236}">
                <a16:creationId xmlns:a16="http://schemas.microsoft.com/office/drawing/2014/main" id="{E31E741B-BFAD-DF5E-4147-C92010A01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012"/>
          <a:stretch>
            <a:fillRect/>
          </a:stretch>
        </p:blipFill>
        <p:spPr bwMode="auto">
          <a:xfrm>
            <a:off x="5029200" y="2963863"/>
            <a:ext cx="37973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a:extLst>
              <a:ext uri="{FF2B5EF4-FFF2-40B4-BE49-F238E27FC236}">
                <a16:creationId xmlns:a16="http://schemas.microsoft.com/office/drawing/2014/main" id="{D6B76962-FBE4-E8F0-AF0F-5882F9B9B715}"/>
              </a:ext>
            </a:extLst>
          </p:cNvPr>
          <p:cNvSpPr/>
          <p:nvPr/>
        </p:nvSpPr>
        <p:spPr>
          <a:xfrm flipH="1">
            <a:off x="6088063" y="1393825"/>
            <a:ext cx="2863850" cy="1055688"/>
          </a:xfrm>
          <a:prstGeom prst="wedgeEllipseCallout">
            <a:avLst>
              <a:gd name="adj1" fmla="val 60080"/>
              <a:gd name="adj2" fmla="val 758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a:solidFill>
                  <a:srgbClr val="FFFFFF"/>
                </a:solidFill>
              </a:rPr>
              <a:t>SẼ NÓI</a:t>
            </a:r>
            <a:endParaRPr lang="vi-VN" altLang="en-US" sz="4000" b="1" dirty="0">
              <a:solidFill>
                <a:srgbClr val="FFFFFF"/>
              </a:solidFill>
            </a:endParaRPr>
          </a:p>
        </p:txBody>
      </p:sp>
      <p:sp>
        <p:nvSpPr>
          <p:cNvPr id="9" name="Oval Callout 8">
            <a:extLst>
              <a:ext uri="{FF2B5EF4-FFF2-40B4-BE49-F238E27FC236}">
                <a16:creationId xmlns:a16="http://schemas.microsoft.com/office/drawing/2014/main" id="{D2D244F7-0144-AE5F-A6C6-6C6CEF9DF41C}"/>
              </a:ext>
            </a:extLst>
          </p:cNvPr>
          <p:cNvSpPr/>
          <p:nvPr/>
        </p:nvSpPr>
        <p:spPr>
          <a:xfrm rot="168405" flipH="1">
            <a:off x="252413" y="1466850"/>
            <a:ext cx="3000375" cy="1065213"/>
          </a:xfrm>
          <a:prstGeom prst="wedgeEllipseCallout">
            <a:avLst>
              <a:gd name="adj1" fmla="val -50221"/>
              <a:gd name="adj2" fmla="val 7946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a:solidFill>
                  <a:srgbClr val="FFFFFF"/>
                </a:solidFill>
              </a:rPr>
              <a:t>SẼ LÀM</a:t>
            </a:r>
            <a:endParaRPr lang="vi-VN" altLang="en-US" sz="4000" b="1" dirty="0">
              <a:solidFill>
                <a:srgbClr val="FFFFFF"/>
              </a:solidFill>
            </a:endParaRPr>
          </a:p>
        </p:txBody>
      </p:sp>
      <p:sp>
        <p:nvSpPr>
          <p:cNvPr id="10" name="TextBox 9">
            <a:extLst>
              <a:ext uri="{FF2B5EF4-FFF2-40B4-BE49-F238E27FC236}">
                <a16:creationId xmlns:a16="http://schemas.microsoft.com/office/drawing/2014/main" id="{C05F300A-8F92-B57C-C70E-AC2D791F6C59}"/>
              </a:ext>
            </a:extLst>
          </p:cNvPr>
          <p:cNvSpPr txBox="1">
            <a:spLocks noChangeArrowheads="1"/>
          </p:cNvSpPr>
          <p:nvPr/>
        </p:nvSpPr>
        <p:spPr bwMode="auto">
          <a:xfrm>
            <a:off x="0" y="3136900"/>
            <a:ext cx="522446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Wingdings" pitchFamily="2" charset="2"/>
              <a:buChar char="ü"/>
            </a:pPr>
            <a:r>
              <a:rPr lang="en-US" altLang="en-US" sz="2900"/>
              <a:t>Đại diện đội của mình.  </a:t>
            </a:r>
          </a:p>
          <a:p>
            <a:pPr algn="just" eaLnBrk="1" hangingPunct="1">
              <a:buFont typeface="Wingdings" pitchFamily="2" charset="2"/>
              <a:buChar char="ü"/>
            </a:pPr>
            <a:r>
              <a:rPr lang="en-US" altLang="en-US" sz="2900"/>
              <a:t>Động viên, khích lệ.</a:t>
            </a:r>
          </a:p>
          <a:p>
            <a:pPr algn="just" eaLnBrk="1" hangingPunct="1">
              <a:buFont typeface="Wingdings" pitchFamily="2" charset="2"/>
              <a:buChar char="ü"/>
            </a:pPr>
            <a:r>
              <a:rPr lang="en-US" altLang="en-US" sz="2900"/>
              <a:t>Phân công công việc.</a:t>
            </a:r>
          </a:p>
          <a:p>
            <a:pPr algn="just" eaLnBrk="1" hangingPunct="1">
              <a:buFont typeface="Wingdings" pitchFamily="2" charset="2"/>
              <a:buChar char="ü"/>
            </a:pPr>
            <a:r>
              <a:rPr lang="en-US" altLang="en-US" sz="2900"/>
              <a:t>Công bằng.</a:t>
            </a:r>
          </a:p>
          <a:p>
            <a:pPr algn="just" eaLnBrk="1" hangingPunct="1">
              <a:buFont typeface="Wingdings" pitchFamily="2" charset="2"/>
              <a:buChar char="ü"/>
            </a:pPr>
            <a:r>
              <a:rPr lang="en-US" altLang="en-US" sz="2900"/>
              <a:t>Giải quyết mâu thuẫn.</a:t>
            </a:r>
          </a:p>
          <a:p>
            <a:pPr algn="just" eaLnBrk="1" hangingPunct="1">
              <a:buFont typeface="Wingdings" pitchFamily="2" charset="2"/>
              <a:buChar char="ü"/>
            </a:pPr>
            <a:r>
              <a:rPr lang="en-US" altLang="en-US" sz="2900"/>
              <a:t>Giúp đỡ các thành viên. </a:t>
            </a:r>
          </a:p>
        </p:txBody>
      </p:sp>
      <p:sp>
        <p:nvSpPr>
          <p:cNvPr id="12" name="TextBox 11">
            <a:extLst>
              <a:ext uri="{FF2B5EF4-FFF2-40B4-BE49-F238E27FC236}">
                <a16:creationId xmlns:a16="http://schemas.microsoft.com/office/drawing/2014/main" id="{F1695C6F-4D36-B0BC-5377-98DA6C6C3D22}"/>
              </a:ext>
            </a:extLst>
          </p:cNvPr>
          <p:cNvSpPr txBox="1">
            <a:spLocks noChangeArrowheads="1"/>
          </p:cNvSpPr>
          <p:nvPr/>
        </p:nvSpPr>
        <p:spPr bwMode="auto">
          <a:xfrm flipH="1">
            <a:off x="4600575" y="3170238"/>
            <a:ext cx="43957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itchFamily="2" charset="2"/>
              <a:buChar char="ü"/>
            </a:pPr>
            <a:r>
              <a:rPr lang="en-US" altLang="en-US" sz="2900">
                <a:solidFill>
                  <a:srgbClr val="002060"/>
                </a:solidFill>
              </a:rPr>
              <a:t> Bạn đã làm rất tốt.</a:t>
            </a:r>
          </a:p>
          <a:p>
            <a:pPr eaLnBrk="1" hangingPunct="1">
              <a:buFont typeface="Wingdings" pitchFamily="2" charset="2"/>
              <a:buChar char="ü"/>
            </a:pPr>
            <a:r>
              <a:rPr lang="en-US" altLang="en-US" sz="2900">
                <a:solidFill>
                  <a:srgbClr val="002060"/>
                </a:solidFill>
              </a:rPr>
              <a:t> Cố gắng lên nhé!</a:t>
            </a:r>
          </a:p>
          <a:p>
            <a:pPr eaLnBrk="1" hangingPunct="1">
              <a:buFont typeface="Wingdings" pitchFamily="2" charset="2"/>
              <a:buChar char="ü"/>
            </a:pPr>
            <a:r>
              <a:rPr lang="vi-VN" altLang="en-US" sz="2900">
                <a:solidFill>
                  <a:srgbClr val="002060"/>
                </a:solidFill>
              </a:rPr>
              <a:t> Bạn có cần mình giúp gì không?</a:t>
            </a:r>
          </a:p>
          <a:p>
            <a:pPr eaLnBrk="1" hangingPunct="1">
              <a:buFont typeface="Wingdings" pitchFamily="2" charset="2"/>
              <a:buChar char="ü"/>
            </a:pPr>
            <a:r>
              <a:rPr lang="en-US" altLang="en-US" sz="2900">
                <a:solidFill>
                  <a:srgbClr val="002060"/>
                </a:solidFill>
              </a:rPr>
              <a:t> Chúng ta cùng cố gắng và làm thật tốt nhé!</a:t>
            </a:r>
          </a:p>
        </p:txBody>
      </p:sp>
      <p:sp>
        <p:nvSpPr>
          <p:cNvPr id="8202" name="TextBox 1">
            <a:extLst>
              <a:ext uri="{FF2B5EF4-FFF2-40B4-BE49-F238E27FC236}">
                <a16:creationId xmlns:a16="http://schemas.microsoft.com/office/drawing/2014/main" id="{E3D637AE-ABB6-BCB8-8DB1-1630E3AEBE09}"/>
              </a:ext>
            </a:extLst>
          </p:cNvPr>
          <p:cNvSpPr txBox="1">
            <a:spLocks noChangeArrowheads="1"/>
          </p:cNvSpPr>
          <p:nvPr/>
        </p:nvSpPr>
        <p:spPr bwMode="auto">
          <a:xfrm>
            <a:off x="1295400" y="3810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600" b="1">
                <a:solidFill>
                  <a:srgbClr val="FF0000"/>
                </a:solidFill>
              </a:rPr>
              <a:t>HOÀN THÀNH PHIẾU BÀI TẬP</a:t>
            </a:r>
            <a:endParaRPr lang="vi-VN" altLang="en-VN" sz="3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xit" presetSubtype="0" fill="hold" grpId="1" nodeType="click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par>
                                <p:cTn id="32" presetID="47" presetClass="exit" presetSubtype="0" fill="hold" grpId="1" nodeType="withEffect">
                                  <p:stCondLst>
                                    <p:cond delay="0"/>
                                  </p:stCondLst>
                                  <p:childTnLst>
                                    <p:animEffect transition="out" filter="fade">
                                      <p:cBhvr>
                                        <p:cTn id="33" dur="1000"/>
                                        <p:tgtEl>
                                          <p:spTgt spid="5"/>
                                        </p:tgtEl>
                                      </p:cBhvr>
                                    </p:animEffect>
                                    <p:anim calcmode="lin" valueType="num">
                                      <p:cBhvr>
                                        <p:cTn id="34" dur="1000"/>
                                        <p:tgtEl>
                                          <p:spTgt spid="5"/>
                                        </p:tgtEl>
                                        <p:attrNameLst>
                                          <p:attrName>ppt_x</p:attrName>
                                        </p:attrNameLst>
                                      </p:cBhvr>
                                      <p:tavLst>
                                        <p:tav tm="0">
                                          <p:val>
                                            <p:strVal val="ppt_x"/>
                                          </p:val>
                                        </p:tav>
                                        <p:tav tm="100000">
                                          <p:val>
                                            <p:strVal val="ppt_x"/>
                                          </p:val>
                                        </p:tav>
                                      </p:tavLst>
                                    </p:anim>
                                    <p:anim calcmode="lin" valueType="num">
                                      <p:cBhvr>
                                        <p:cTn id="35" dur="1000"/>
                                        <p:tgtEl>
                                          <p:spTgt spid="5"/>
                                        </p:tgtEl>
                                        <p:attrNameLst>
                                          <p:attrName>ppt_y</p:attrName>
                                        </p:attrNameLst>
                                      </p:cBhvr>
                                      <p:tavLst>
                                        <p:tav tm="0">
                                          <p:val>
                                            <p:strVal val="ppt_y"/>
                                          </p:val>
                                        </p:tav>
                                        <p:tav tm="100000">
                                          <p:val>
                                            <p:strVal val="ppt_y-.1"/>
                                          </p:val>
                                        </p:tav>
                                      </p:tavLst>
                                    </p:anim>
                                    <p:set>
                                      <p:cBhvr>
                                        <p:cTn id="36" dur="1" fill="hold">
                                          <p:stCondLst>
                                            <p:cond delay="999"/>
                                          </p:stCondLst>
                                        </p:cTn>
                                        <p:tgtEl>
                                          <p:spTgt spid="5"/>
                                        </p:tgtEl>
                                        <p:attrNameLst>
                                          <p:attrName>style.visibility</p:attrName>
                                        </p:attrNameLst>
                                      </p:cBhvr>
                                      <p:to>
                                        <p:strVal val="hidden"/>
                                      </p:to>
                                    </p:set>
                                  </p:childTnLst>
                                </p:cTn>
                              </p:par>
                              <p:par>
                                <p:cTn id="37" presetID="47" presetClass="exit" presetSubtype="0" fill="hold" nodeType="withEffect">
                                  <p:stCondLst>
                                    <p:cond delay="0"/>
                                  </p:stCondLst>
                                  <p:childTnLst>
                                    <p:animEffect transition="out" filter="fade">
                                      <p:cBhvr>
                                        <p:cTn id="38" dur="1000"/>
                                        <p:tgtEl>
                                          <p:spTgt spid="6"/>
                                        </p:tgtEl>
                                      </p:cBhvr>
                                    </p:animEffect>
                                    <p:anim calcmode="lin" valueType="num">
                                      <p:cBhvr>
                                        <p:cTn id="39" dur="1000"/>
                                        <p:tgtEl>
                                          <p:spTgt spid="6"/>
                                        </p:tgtEl>
                                        <p:attrNameLst>
                                          <p:attrName>ppt_x</p:attrName>
                                        </p:attrNameLst>
                                      </p:cBhvr>
                                      <p:tavLst>
                                        <p:tav tm="0">
                                          <p:val>
                                            <p:strVal val="ppt_x"/>
                                          </p:val>
                                        </p:tav>
                                        <p:tav tm="100000">
                                          <p:val>
                                            <p:strVal val="ppt_x"/>
                                          </p:val>
                                        </p:tav>
                                      </p:tavLst>
                                    </p:anim>
                                    <p:anim calcmode="lin" valueType="num">
                                      <p:cBhvr>
                                        <p:cTn id="40" dur="1000"/>
                                        <p:tgtEl>
                                          <p:spTgt spid="6"/>
                                        </p:tgtEl>
                                        <p:attrNameLst>
                                          <p:attrName>ppt_y</p:attrName>
                                        </p:attrNameLst>
                                      </p:cBhvr>
                                      <p:tavLst>
                                        <p:tav tm="0">
                                          <p:val>
                                            <p:strVal val="ppt_y"/>
                                          </p:val>
                                        </p:tav>
                                        <p:tav tm="100000">
                                          <p:val>
                                            <p:strVal val="ppt_y-.1"/>
                                          </p:val>
                                        </p:tav>
                                      </p:tavLst>
                                    </p:anim>
                                    <p:set>
                                      <p:cBhvr>
                                        <p:cTn id="41" dur="1" fill="hold">
                                          <p:stCondLst>
                                            <p:cond delay="999"/>
                                          </p:stCondLst>
                                        </p:cTn>
                                        <p:tgtEl>
                                          <p:spTgt spid="6"/>
                                        </p:tgtEl>
                                        <p:attrNameLst>
                                          <p:attrName>style.visibility</p:attrName>
                                        </p:attrNameLst>
                                      </p:cBhvr>
                                      <p:to>
                                        <p:strVal val="hidden"/>
                                      </p:to>
                                    </p:set>
                                  </p:childTnLst>
                                </p:cTn>
                              </p:par>
                              <p:par>
                                <p:cTn id="42" presetID="47" presetClass="exit" presetSubtype="0" fill="hold" nodeType="withEffect">
                                  <p:stCondLst>
                                    <p:cond delay="100"/>
                                  </p:stCondLst>
                                  <p:childTnLst>
                                    <p:animEffect transition="out" filter="fade">
                                      <p:cBhvr>
                                        <p:cTn id="43" dur="900"/>
                                        <p:tgtEl>
                                          <p:spTgt spid="7"/>
                                        </p:tgtEl>
                                      </p:cBhvr>
                                    </p:animEffect>
                                    <p:anim calcmode="lin" valueType="num">
                                      <p:cBhvr>
                                        <p:cTn id="44" dur="900"/>
                                        <p:tgtEl>
                                          <p:spTgt spid="7"/>
                                        </p:tgtEl>
                                        <p:attrNameLst>
                                          <p:attrName>ppt_x</p:attrName>
                                        </p:attrNameLst>
                                      </p:cBhvr>
                                      <p:tavLst>
                                        <p:tav tm="0">
                                          <p:val>
                                            <p:strVal val="ppt_x"/>
                                          </p:val>
                                        </p:tav>
                                        <p:tav tm="100000">
                                          <p:val>
                                            <p:strVal val="ppt_x"/>
                                          </p:val>
                                        </p:tav>
                                      </p:tavLst>
                                    </p:anim>
                                    <p:anim calcmode="lin" valueType="num">
                                      <p:cBhvr>
                                        <p:cTn id="45" dur="900"/>
                                        <p:tgtEl>
                                          <p:spTgt spid="7"/>
                                        </p:tgtEl>
                                        <p:attrNameLst>
                                          <p:attrName>ppt_y</p:attrName>
                                        </p:attrNameLst>
                                      </p:cBhvr>
                                      <p:tavLst>
                                        <p:tav tm="0">
                                          <p:val>
                                            <p:strVal val="ppt_y"/>
                                          </p:val>
                                        </p:tav>
                                        <p:tav tm="100000">
                                          <p:val>
                                            <p:strVal val="ppt_y-.1"/>
                                          </p:val>
                                        </p:tav>
                                      </p:tavLst>
                                    </p:anim>
                                    <p:set>
                                      <p:cBhvr>
                                        <p:cTn id="46" dur="1" fill="hold">
                                          <p:stCondLst>
                                            <p:cond delay="899"/>
                                          </p:stCondLst>
                                        </p:cTn>
                                        <p:tgtEl>
                                          <p:spTgt spid="7"/>
                                        </p:tgtEl>
                                        <p:attrNameLst>
                                          <p:attrName>style.visibility</p:attrName>
                                        </p:attrNameLst>
                                      </p:cBhvr>
                                      <p:to>
                                        <p:strVal val="hidden"/>
                                      </p:to>
                                    </p:set>
                                  </p:childTnLst>
                                </p:cTn>
                              </p:par>
                              <p:par>
                                <p:cTn id="47" presetID="42" presetClass="entr" presetSubtype="0" fill="hold" grpId="0" nodeType="withEffect">
                                  <p:stCondLst>
                                    <p:cond delay="1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9"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D9DDA908-F675-3D71-51E9-884FBE594F75}"/>
              </a:ext>
            </a:extLst>
          </p:cNvPr>
          <p:cNvSpPr txBox="1">
            <a:spLocks noChangeArrowheads="1"/>
          </p:cNvSpPr>
          <p:nvPr/>
        </p:nvSpPr>
        <p:spPr bwMode="auto">
          <a:xfrm>
            <a:off x="533400" y="1371600"/>
            <a:ext cx="815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4000" b="1">
                <a:solidFill>
                  <a:srgbClr val="FF0000"/>
                </a:solidFill>
              </a:rPr>
              <a:t>NGƯỜI ĐỘI TRƯỞNG:</a:t>
            </a:r>
            <a:endParaRPr lang="vi-VN" altLang="en-US" sz="4000" b="1">
              <a:solidFill>
                <a:srgbClr val="002060"/>
              </a:solidFill>
            </a:endParaRPr>
          </a:p>
          <a:p>
            <a:pPr algn="ctr" eaLnBrk="1" hangingPunct="1"/>
            <a:r>
              <a:rPr lang="vi-VN" altLang="en-US" sz="3800" b="1">
                <a:solidFill>
                  <a:srgbClr val="002060"/>
                </a:solidFill>
              </a:rPr>
              <a:t>L</a:t>
            </a:r>
            <a:r>
              <a:rPr lang="en-US" altLang="en-US" sz="3800" b="1">
                <a:solidFill>
                  <a:srgbClr val="002060"/>
                </a:solidFill>
              </a:rPr>
              <a:t>à người gương mẫu, lời nói phải đi đôi với hành động nhằm</a:t>
            </a:r>
            <a:r>
              <a:rPr lang="vi-VN" altLang="en-US" sz="3800" b="1">
                <a:solidFill>
                  <a:srgbClr val="002060"/>
                </a:solidFill>
              </a:rPr>
              <a:t> </a:t>
            </a:r>
            <a:r>
              <a:rPr lang="en-US" altLang="en-US" sz="3800" b="1">
                <a:solidFill>
                  <a:srgbClr val="002060"/>
                </a:solidFill>
              </a:rPr>
              <a:t>động viên, gắn kết các thành viên.</a:t>
            </a:r>
            <a:endParaRPr lang="vi-VN" altLang="en-US" sz="3800" b="1">
              <a:solidFill>
                <a:srgbClr val="002060"/>
              </a:solidFill>
            </a:endParaRPr>
          </a:p>
        </p:txBody>
      </p:sp>
      <p:pic>
        <p:nvPicPr>
          <p:cNvPr id="3" name="Picture 14" descr="Kết quả hình ảnh cho leader cartoon">
            <a:extLst>
              <a:ext uri="{FF2B5EF4-FFF2-40B4-BE49-F238E27FC236}">
                <a16:creationId xmlns:a16="http://schemas.microsoft.com/office/drawing/2014/main" id="{E126B3A2-E834-39B1-ED05-A7000AB9F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r="-1334" b="13617"/>
          <a:stretch>
            <a:fillRect/>
          </a:stretch>
        </p:blipFill>
        <p:spPr bwMode="auto">
          <a:xfrm>
            <a:off x="1219200" y="3962400"/>
            <a:ext cx="6629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4" descr="C:\Users\Administrator\Documents\HƯƠNG VÂN\LOGO\HUONG VAN 2 cp.jpg">
            <a:extLst>
              <a:ext uri="{FF2B5EF4-FFF2-40B4-BE49-F238E27FC236}">
                <a16:creationId xmlns:a16="http://schemas.microsoft.com/office/drawing/2014/main" id="{FEB9F02A-BEAD-D767-3C7C-FA3B538CE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8"/>
            <a:ext cx="21145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
            <a:extLst>
              <a:ext uri="{FF2B5EF4-FFF2-40B4-BE49-F238E27FC236}">
                <a16:creationId xmlns:a16="http://schemas.microsoft.com/office/drawing/2014/main" id="{A84EA39A-CAB6-301E-B0DB-7100556318D3}"/>
              </a:ext>
            </a:extLst>
          </p:cNvPr>
          <p:cNvSpPr>
            <a:spLocks noChangeArrowheads="1"/>
          </p:cNvSpPr>
          <p:nvPr/>
        </p:nvSpPr>
        <p:spPr bwMode="auto">
          <a:xfrm>
            <a:off x="3979863" y="228600"/>
            <a:ext cx="5141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solidFill>
                  <a:srgbClr val="FF0000"/>
                </a:solidFill>
              </a:rPr>
              <a:t>GIÁO DỤC KỸ NĂNG SỐNG</a:t>
            </a:r>
          </a:p>
          <a:p>
            <a:pPr algn="ctr" eaLnBrk="1" hangingPunct="1"/>
            <a:r>
              <a:rPr lang="en-US" altLang="en-US" sz="2200" b="1">
                <a:solidFill>
                  <a:srgbClr val="002060"/>
                </a:solidFill>
              </a:rPr>
              <a:t>KỸ NĂNG LÀM ĐỘI TRƯỞNG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Kết quả hình ảnh cho clap your hands cartoon">
            <a:extLst>
              <a:ext uri="{FF2B5EF4-FFF2-40B4-BE49-F238E27FC236}">
                <a16:creationId xmlns:a16="http://schemas.microsoft.com/office/drawing/2014/main" id="{BF37FE39-8E87-5861-97D4-D14F0726F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1313"/>
            <a:ext cx="91440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
            <a:extLst>
              <a:ext uri="{FF2B5EF4-FFF2-40B4-BE49-F238E27FC236}">
                <a16:creationId xmlns:a16="http://schemas.microsoft.com/office/drawing/2014/main" id="{2EC1610D-FABE-EA08-F0DB-A0BA4547B7EF}"/>
              </a:ext>
            </a:extLst>
          </p:cNvPr>
          <p:cNvSpPr>
            <a:spLocks noChangeArrowheads="1"/>
          </p:cNvSpPr>
          <p:nvPr/>
        </p:nvSpPr>
        <p:spPr bwMode="auto">
          <a:xfrm>
            <a:off x="309563" y="212725"/>
            <a:ext cx="8458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FF0000"/>
                </a:solidFill>
              </a:rPr>
              <a:t>HOẠT ĐỘNG THỰC HÀNH</a:t>
            </a:r>
          </a:p>
          <a:p>
            <a:pPr algn="ctr" eaLnBrk="1" hangingPunct="1"/>
            <a:r>
              <a:rPr lang="en-US" altLang="en-US" sz="4000" b="1">
                <a:solidFill>
                  <a:srgbClr val="002060"/>
                </a:solidFill>
              </a:rPr>
              <a:t>TRÒ CHƠI: “VỖ TAY”</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091A99B-6974-DFB3-09CB-2BFE8AC51765}"/>
              </a:ext>
            </a:extLst>
          </p:cNvPr>
          <p:cNvSpPr>
            <a:spLocks noGrp="1"/>
          </p:cNvSpPr>
          <p:nvPr>
            <p:ph type="title"/>
          </p:nvPr>
        </p:nvSpPr>
        <p:spPr/>
        <p:txBody>
          <a:bodyPr/>
          <a:lstStyle/>
          <a:p>
            <a:endParaRPr lang="en-US" altLang="en-US"/>
          </a:p>
        </p:txBody>
      </p:sp>
      <p:sp>
        <p:nvSpPr>
          <p:cNvPr id="11267" name="Content Placeholder 2">
            <a:extLst>
              <a:ext uri="{FF2B5EF4-FFF2-40B4-BE49-F238E27FC236}">
                <a16:creationId xmlns:a16="http://schemas.microsoft.com/office/drawing/2014/main" id="{289BF59F-05A1-E935-B787-14B4BDB991CB}"/>
              </a:ext>
            </a:extLst>
          </p:cNvPr>
          <p:cNvSpPr>
            <a:spLocks noGrp="1"/>
          </p:cNvSpPr>
          <p:nvPr>
            <p:ph idx="1"/>
          </p:nvPr>
        </p:nvSpPr>
        <p:spPr/>
        <p:txBody>
          <a:bodyPr/>
          <a:lstStyle/>
          <a:p>
            <a:endParaRPr lang="en-US" altLang="en-US"/>
          </a:p>
        </p:txBody>
      </p:sp>
      <p:pic>
        <p:nvPicPr>
          <p:cNvPr id="11268" name="Picture 1">
            <a:extLst>
              <a:ext uri="{FF2B5EF4-FFF2-40B4-BE49-F238E27FC236}">
                <a16:creationId xmlns:a16="http://schemas.microsoft.com/office/drawing/2014/main" id="{056D0A46-1FDA-D110-F3C3-90D2BD74AD67}"/>
              </a:ext>
            </a:extLst>
          </p:cNvPr>
          <p:cNvPicPr>
            <a:picLocks noChangeAspect="1"/>
          </p:cNvPicPr>
          <p:nvPr/>
        </p:nvPicPr>
        <p:blipFill>
          <a:blip r:embed="rId2">
            <a:extLst>
              <a:ext uri="{28A0092B-C50C-407E-A947-70E740481C1C}">
                <a14:useLocalDpi xmlns:a14="http://schemas.microsoft.com/office/drawing/2010/main" val="0"/>
              </a:ext>
            </a:extLst>
          </a:blip>
          <a:srcRect l="14027" t="6784" r="8888" b="74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4B0AEE1-A4D9-9E16-3F58-C565F4059C16}"/>
              </a:ext>
            </a:extLst>
          </p:cNvPr>
          <p:cNvPicPr>
            <a:picLocks noChangeAspect="1" noChangeArrowheads="1"/>
          </p:cNvPicPr>
          <p:nvPr/>
        </p:nvPicPr>
        <p:blipFill>
          <a:blip r:embed="rId3"/>
          <a:srcRect/>
          <a:stretch>
            <a:fillRect/>
          </a:stretch>
        </p:blipFill>
        <p:spPr bwMode="auto">
          <a:xfrm>
            <a:off x="1565275" y="4016375"/>
            <a:ext cx="6011863" cy="22399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Diagonal Corner Rectangle 5">
            <a:extLst>
              <a:ext uri="{FF2B5EF4-FFF2-40B4-BE49-F238E27FC236}">
                <a16:creationId xmlns:a16="http://schemas.microsoft.com/office/drawing/2014/main" id="{D0FC1B40-BA4C-3B76-ABBC-2632AD58F366}"/>
              </a:ext>
            </a:extLst>
          </p:cNvPr>
          <p:cNvSpPr/>
          <p:nvPr/>
        </p:nvSpPr>
        <p:spPr>
          <a:xfrm>
            <a:off x="171450" y="152400"/>
            <a:ext cx="8763000" cy="3276600"/>
          </a:xfrm>
          <a:prstGeom prst="round2Diag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Rectangle 9">
            <a:extLst>
              <a:ext uri="{FF2B5EF4-FFF2-40B4-BE49-F238E27FC236}">
                <a16:creationId xmlns:a16="http://schemas.microsoft.com/office/drawing/2014/main" id="{DB0B1A1A-E9B9-0A1C-D099-018C091519AD}"/>
              </a:ext>
            </a:extLst>
          </p:cNvPr>
          <p:cNvSpPr>
            <a:spLocks noChangeArrowheads="1"/>
          </p:cNvSpPr>
          <p:nvPr/>
        </p:nvSpPr>
        <p:spPr bwMode="auto">
          <a:xfrm>
            <a:off x="344488" y="273050"/>
            <a:ext cx="84169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400" b="1">
                <a:solidFill>
                  <a:srgbClr val="FF0000"/>
                </a:solidFill>
              </a:rPr>
              <a:t>ĐỂ TRỞ THÀNH NGƯỜI ĐỘI TRƯỞNG GIỎI KHÔNG PHẢI LÀ ĐIỀU DỄ DÀNG, CHÍNH VÌ VẬY MÀ CHÚNG TA CẦN THƯỜNG XUYÊN RÈN LUYỆN BẢN THÂN, TẠO LẬP CHO MÌNH KHẢ NĂNG LÃNH ĐẠO TÀI BA.</a:t>
            </a:r>
            <a:endParaRPr lang="en-US" altLang="en-US" sz="3400" b="1">
              <a:solidFill>
                <a:srgbClr val="FF0000"/>
              </a:solidFill>
            </a:endParaRPr>
          </a:p>
        </p:txBody>
      </p:sp>
      <p:pic>
        <p:nvPicPr>
          <p:cNvPr id="11272" name="Picture 2">
            <a:extLst>
              <a:ext uri="{FF2B5EF4-FFF2-40B4-BE49-F238E27FC236}">
                <a16:creationId xmlns:a16="http://schemas.microsoft.com/office/drawing/2014/main" id="{9BB860F3-DB44-6D73-3B7B-864C7FE781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5029200"/>
            <a:ext cx="937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1497</TotalTime>
  <Words>376</Words>
  <Application>Microsoft Macintosh PowerPoint</Application>
  <PresentationFormat>On-screen Show (4:3)</PresentationFormat>
  <Paragraphs>46</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hi everybody</dc:creator>
  <cp:lastModifiedBy>Tuấn Vũ</cp:lastModifiedBy>
  <cp:revision>194</cp:revision>
  <dcterms:created xsi:type="dcterms:W3CDTF">2014-04-10T20:59:50Z</dcterms:created>
  <dcterms:modified xsi:type="dcterms:W3CDTF">2025-04-15T03:24:09Z</dcterms:modified>
</cp:coreProperties>
</file>