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GLhr+a9F+SuehtT2mZ6uZY6Ap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BA40D6-70B5-48DC-BC3E-D5043AB5B8D8}">
  <a:tblStyle styleId="{E7BA40D6-70B5-48DC-BC3E-D5043AB5B8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4626"/>
  </p:normalViewPr>
  <p:slideViewPr>
    <p:cSldViewPr snapToGrid="0">
      <p:cViewPr varScale="1">
        <p:scale>
          <a:sx n="116" d="100"/>
          <a:sy n="116" d="100"/>
        </p:scale>
        <p:origin x="152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8529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Scene with rainfall in the fie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498" y="0"/>
            <a:ext cx="917349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94663" y="1635186"/>
            <a:ext cx="8637588" cy="2222829"/>
          </a:xfrm>
          <a:prstGeom prst="roundRect">
            <a:avLst>
              <a:gd name="adj" fmla="val 16667"/>
            </a:avLst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-152400" y="1757386"/>
            <a:ext cx="9139086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GIÁO DỤC KỸ NĂNG SỐNG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-122901" y="2313347"/>
            <a:ext cx="91095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ỨNG PHÓ KHI GẶP </a:t>
            </a:r>
            <a:endParaRPr sz="4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MƯA TO VÀ SẤM SÉT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0" y="325487"/>
            <a:ext cx="9173496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TRUNG TÂM TƯ VẤN TÂM LÝ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VÀ ĐÀO TẠO KỸ NĂNG HƯƠNG VÂN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/>
          <p:nvPr/>
        </p:nvSpPr>
        <p:spPr>
          <a:xfrm>
            <a:off x="152400" y="1295400"/>
            <a:ext cx="1600200" cy="762000"/>
          </a:xfrm>
          <a:prstGeom prst="rect">
            <a:avLst/>
          </a:prstGeom>
          <a:solidFill>
            <a:schemeClr val="accen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Cây to</a:t>
            </a:r>
            <a:endParaRPr/>
          </a:p>
        </p:txBody>
      </p:sp>
      <p:sp>
        <p:nvSpPr>
          <p:cNvPr id="177" name="Google Shape;177;p10"/>
          <p:cNvSpPr/>
          <p:nvPr/>
        </p:nvSpPr>
        <p:spPr>
          <a:xfrm>
            <a:off x="4697413" y="1295400"/>
            <a:ext cx="1779587" cy="762000"/>
          </a:xfrm>
          <a:prstGeom prst="rect">
            <a:avLst/>
          </a:prstGeom>
          <a:solidFill>
            <a:srgbClr val="E36C0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Về nhà</a:t>
            </a:r>
            <a:endParaRPr/>
          </a:p>
        </p:txBody>
      </p:sp>
      <p:sp>
        <p:nvSpPr>
          <p:cNvPr id="178" name="Google Shape;178;p10"/>
          <p:cNvSpPr/>
          <p:nvPr/>
        </p:nvSpPr>
        <p:spPr>
          <a:xfrm>
            <a:off x="1981200" y="1314450"/>
            <a:ext cx="2438400" cy="762000"/>
          </a:xfrm>
          <a:prstGeom prst="rect">
            <a:avLst/>
          </a:prstGeom>
          <a:solidFill>
            <a:srgbClr val="92D05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Màu hồng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6705600" y="1295400"/>
            <a:ext cx="2225675" cy="762000"/>
          </a:xfrm>
          <a:prstGeom prst="rect">
            <a:avLst/>
          </a:prstGeom>
          <a:solidFill>
            <a:srgbClr val="D99593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Chống nhà</a:t>
            </a:r>
            <a:endParaRPr/>
          </a:p>
        </p:txBody>
      </p:sp>
      <p:sp>
        <p:nvSpPr>
          <p:cNvPr id="180" name="Google Shape;180;p10"/>
          <p:cNvSpPr txBox="1">
            <a:spLocks noGrp="1"/>
          </p:cNvSpPr>
          <p:nvPr>
            <p:ph type="body" idx="4294967295"/>
          </p:nvPr>
        </p:nvSpPr>
        <p:spPr>
          <a:xfrm>
            <a:off x="-15875" y="2062163"/>
            <a:ext cx="9144000" cy="3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Khi sắp có mưa to: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en-US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 Bạn chài, thợ lái bảo nhau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en-US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 Mống đông chớp lạch quay mau……………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Khi sắp có sấm sét: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en-US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Đông rắc tía tía </a:t>
            </a:r>
            <a:r>
              <a:rPr lang="en-US" b="1" i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……………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en-US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Gọi con thủ thỉ, bảo chồng nhỏ, to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en-US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Nhà em tìm kiếm </a:t>
            </a:r>
            <a:r>
              <a:rPr lang="en-US" b="1" i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……………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r>
              <a:rPr lang="en-US" b="1" i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………………..</a:t>
            </a:r>
            <a:r>
              <a:rPr lang="en-US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tránh bão đỡ lo sau này.</a:t>
            </a:r>
            <a:endParaRPr/>
          </a:p>
        </p:txBody>
      </p:sp>
      <p:sp>
        <p:nvSpPr>
          <p:cNvPr id="181" name="Google Shape;181;p10"/>
          <p:cNvSpPr txBox="1"/>
          <p:nvPr/>
        </p:nvSpPr>
        <p:spPr>
          <a:xfrm>
            <a:off x="7162800" y="3182938"/>
            <a:ext cx="22098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VỀ NHÀ</a:t>
            </a:r>
            <a:endParaRPr/>
          </a:p>
        </p:txBody>
      </p:sp>
      <p:sp>
        <p:nvSpPr>
          <p:cNvPr id="182" name="Google Shape;182;p10"/>
          <p:cNvSpPr txBox="1"/>
          <p:nvPr/>
        </p:nvSpPr>
        <p:spPr>
          <a:xfrm>
            <a:off x="3527425" y="4333875"/>
            <a:ext cx="27209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MÀU HỒNG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4051588" y="5440363"/>
            <a:ext cx="18288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CÂY TO</a:t>
            </a:r>
            <a:endParaRPr dirty="0"/>
          </a:p>
        </p:txBody>
      </p:sp>
      <p:sp>
        <p:nvSpPr>
          <p:cNvPr id="184" name="Google Shape;184;p10"/>
          <p:cNvSpPr txBox="1"/>
          <p:nvPr/>
        </p:nvSpPr>
        <p:spPr>
          <a:xfrm>
            <a:off x="536575" y="5957391"/>
            <a:ext cx="28892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CHỐNG NHÀ</a:t>
            </a:r>
            <a:endParaRPr dirty="0"/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7313"/>
            <a:ext cx="1928813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 txBox="1"/>
          <p:nvPr/>
        </p:nvSpPr>
        <p:spPr>
          <a:xfrm>
            <a:off x="2111375" y="87313"/>
            <a:ext cx="6705600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DỤC KỸ NĂNG SỐNG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 PHÓ KHI GẶP MƯA TO, SẤM SÉT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 txBox="1"/>
          <p:nvPr/>
        </p:nvSpPr>
        <p:spPr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Nối cột A với cách xử lý ở cột B:</a:t>
            </a:r>
            <a:endParaRPr/>
          </a:p>
        </p:txBody>
      </p:sp>
      <p:graphicFrame>
        <p:nvGraphicFramePr>
          <p:cNvPr id="192" name="Google Shape;192;p11"/>
          <p:cNvGraphicFramePr/>
          <p:nvPr/>
        </p:nvGraphicFramePr>
        <p:xfrm>
          <a:off x="0" y="610215"/>
          <a:ext cx="9144000" cy="5959595"/>
        </p:xfrm>
        <a:graphic>
          <a:graphicData uri="http://schemas.openxmlformats.org/drawingml/2006/table">
            <a:tbl>
              <a:tblPr>
                <a:noFill/>
                <a:tableStyleId>{E7BA40D6-70B5-48DC-BC3E-D5043AB5B8D8}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Cột 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3000" b="1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Cột B</a:t>
                      </a:r>
                      <a:endParaRPr sz="3000" b="1" i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025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Lúc tan trường có mưa to</a:t>
                      </a:r>
                      <a:endParaRPr sz="2400" b="0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025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a. luôn chuẩn bị sẵn áo mưa.</a:t>
                      </a:r>
                      <a:endParaRPr sz="2400" b="1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025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Khi mùa mưa đến</a:t>
                      </a:r>
                      <a:endParaRPr sz="2400" b="0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025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b. đợi hết mưa rồi về.</a:t>
                      </a:r>
                      <a:endParaRPr sz="2400" b="1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025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 Khi có sấm sét to.</a:t>
                      </a:r>
                      <a:endParaRPr sz="2400" b="1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025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c. không đi ra đường vì cây ngã,     đổ, chèn lên người.</a:t>
                      </a:r>
                      <a:endParaRPr sz="2400" b="1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025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Khi mưa lớn gây ngập đường.</a:t>
                      </a:r>
                      <a:endParaRPr sz="2400" b="1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025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d. không đứng trú mưa dưới tán cây, giữa đường trống.</a:t>
                      </a:r>
                      <a:endParaRPr sz="2400" b="1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025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 Khi có gió lốc mạnh</a:t>
                      </a:r>
                      <a:endParaRPr sz="2400" b="1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1025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e. không đi ra đường vì sẽ không thấy được ổ gà, hố ga,….</a:t>
                      </a:r>
                      <a:endParaRPr sz="2400" b="1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rgbClr val="1025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93" name="Google Shape;193;p11"/>
          <p:cNvCxnSpPr/>
          <p:nvPr/>
        </p:nvCxnSpPr>
        <p:spPr>
          <a:xfrm>
            <a:off x="3061130" y="1822183"/>
            <a:ext cx="967863" cy="68082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4" name="Google Shape;194;p11"/>
          <p:cNvCxnSpPr/>
          <p:nvPr/>
        </p:nvCxnSpPr>
        <p:spPr>
          <a:xfrm rot="10800000" flipH="1">
            <a:off x="3191487" y="1785808"/>
            <a:ext cx="685800" cy="7620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5" name="Google Shape;195;p11"/>
          <p:cNvCxnSpPr/>
          <p:nvPr/>
        </p:nvCxnSpPr>
        <p:spPr>
          <a:xfrm>
            <a:off x="2949599" y="3843168"/>
            <a:ext cx="1081853" cy="80829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6" name="Google Shape;196;p11"/>
          <p:cNvCxnSpPr/>
          <p:nvPr/>
        </p:nvCxnSpPr>
        <p:spPr>
          <a:xfrm>
            <a:off x="3050456" y="5043523"/>
            <a:ext cx="880140" cy="73598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97" name="Google Shape;197;p11"/>
          <p:cNvCxnSpPr/>
          <p:nvPr/>
        </p:nvCxnSpPr>
        <p:spPr>
          <a:xfrm rot="10800000" flipH="1">
            <a:off x="3243793" y="3791399"/>
            <a:ext cx="686803" cy="174916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5" descr="HUONG VAN 2 c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8" y="76200"/>
            <a:ext cx="21145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 txBox="1"/>
          <p:nvPr/>
        </p:nvSpPr>
        <p:spPr>
          <a:xfrm>
            <a:off x="1746250" y="228600"/>
            <a:ext cx="7397750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 TÂM TƯ VẤN TÂM LÝ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1F497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ĐÀO TẠO KỸ NĂNG HƯƠNG VÂN</a:t>
            </a:r>
            <a:endParaRPr/>
          </a:p>
        </p:txBody>
      </p:sp>
      <p:pic>
        <p:nvPicPr>
          <p:cNvPr id="227" name="Google Shape;227;p15" descr="Ảnh Động Cảm Ơn – Thank You Đẹp, Dễ Thương, Sinh Động - Trường Tiểu học Thủ  Lệ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1752600"/>
            <a:ext cx="4829176" cy="482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l="14027" t="6784" r="8887" b="7491"/>
          <a:stretch/>
        </p:blipFill>
        <p:spPr>
          <a:xfrm>
            <a:off x="-27039" y="1"/>
            <a:ext cx="9144000" cy="947414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-42279" y="457200"/>
            <a:ext cx="9144000" cy="1323975"/>
          </a:xfrm>
          <a:prstGeom prst="rect">
            <a:avLst/>
          </a:prstGeom>
          <a:solidFill>
            <a:schemeClr val="lt1">
              <a:alpha val="8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CÂU CHUYỆN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“CHUYỆN CỦA MÂY”</a:t>
            </a:r>
            <a:endParaRPr/>
          </a:p>
        </p:txBody>
      </p:sp>
      <p:pic>
        <p:nvPicPr>
          <p:cNvPr id="96" name="Google Shape;96;p2" descr="怒っている雲雷ボルトかわいい顔アイコン漫画文字フラット デザイン イラスト の写真素材・画像素材. Image 88282298."/>
          <p:cNvPicPr preferRelativeResize="0"/>
          <p:nvPr/>
        </p:nvPicPr>
        <p:blipFill rotWithShape="1">
          <a:blip r:embed="rId4">
            <a:alphaModFix/>
          </a:blip>
          <a:srcRect l="15662" t="7229" r="15662" b="13252"/>
          <a:stretch/>
        </p:blipFill>
        <p:spPr>
          <a:xfrm>
            <a:off x="5449957" y="3126849"/>
            <a:ext cx="2781300" cy="322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Animation Rainbow Drawing Clip art - rainbow png download - 1600*1548 -  Free Transparent Animation png Download. - Clip Art Libra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75482">
            <a:off x="248657" y="1596662"/>
            <a:ext cx="4217680" cy="408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l="14027" t="6784" r="8887" b="749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3075" y="5029200"/>
            <a:ext cx="1009015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253206" y="1892241"/>
            <a:ext cx="8637588" cy="2679759"/>
          </a:xfrm>
          <a:prstGeom prst="roundRect">
            <a:avLst>
              <a:gd name="adj" fmla="val 16667"/>
            </a:avLst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241" y="3938992"/>
            <a:ext cx="1830388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6">
            <a:alphaModFix/>
          </a:blip>
          <a:srcRect l="53889"/>
          <a:stretch/>
        </p:blipFill>
        <p:spPr>
          <a:xfrm>
            <a:off x="7241255" y="248569"/>
            <a:ext cx="18097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/>
          <p:nvPr/>
        </p:nvSpPr>
        <p:spPr>
          <a:xfrm>
            <a:off x="353758" y="2455935"/>
            <a:ext cx="8637588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KHI CHÚNG TA NHÌN THẤY BẠN BẠCH VÂN THÌ BẦU TRỜI SẼ NHƯ THẾ NÀO?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495300" y="2589582"/>
            <a:ext cx="81534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ANH TRAI BẠN BẠCH VÂN CÓ NHỮNG NGƯỜI BẠN TÊN LÀ GÌ, VÀ HỌ ĐÃ LÀM NHỮNG VIỆC XẤU GÌ?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304546" y="2544881"/>
            <a:ext cx="8686800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VẬY KHI CÓ NHIỀU MÂY ĐEN KÉO ĐẾN </a:t>
            </a:r>
            <a:endParaRPr sz="2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 SẼ LÀM GÌ?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l="14027" t="6784" r="8887" b="7491"/>
          <a:stretch/>
        </p:blipFill>
        <p:spPr>
          <a:xfrm>
            <a:off x="0" y="-6880"/>
            <a:ext cx="9144000" cy="89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126181" y="4917298"/>
            <a:ext cx="5461794" cy="1653228"/>
          </a:xfrm>
          <a:prstGeom prst="roundRect">
            <a:avLst>
              <a:gd name="adj" fmla="val 16667"/>
            </a:avLst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0235" y="2637743"/>
            <a:ext cx="5461794" cy="1653228"/>
          </a:xfrm>
          <a:prstGeom prst="roundRect">
            <a:avLst>
              <a:gd name="adj" fmla="val 16667"/>
            </a:avLst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24184" y="342732"/>
            <a:ext cx="5461794" cy="1653228"/>
          </a:xfrm>
          <a:prstGeom prst="roundRect">
            <a:avLst>
              <a:gd name="adj" fmla="val 16667"/>
            </a:avLst>
          </a:prstGeom>
          <a:solidFill>
            <a:schemeClr val="lt1">
              <a:alpha val="6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" descr="C:\Users\Vaio\Desktop\eab516ce7152b6186ce29115e1a744a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1586" y="4319634"/>
            <a:ext cx="2438400" cy="203041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126181" y="668505"/>
            <a:ext cx="5257800" cy="107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 Dấu hiệu nào cho em biết trời sắp mưa?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128639" y="5243767"/>
            <a:ext cx="51816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Những nguy hiểm gì có thể xảy ra khi trời mưa?</a:t>
            </a:r>
            <a:endParaRPr/>
          </a:p>
        </p:txBody>
      </p:sp>
      <p:pic>
        <p:nvPicPr>
          <p:cNvPr id="121" name="Google Shape;121;p4" descr="Đám mây&quot; - 20.090.533 Ảnh, vector và hình chụp có sẵn | Shutterstock"/>
          <p:cNvPicPr preferRelativeResize="0"/>
          <p:nvPr/>
        </p:nvPicPr>
        <p:blipFill rotWithShape="1">
          <a:blip r:embed="rId5">
            <a:alphaModFix/>
          </a:blip>
          <a:srcRect l="62248" t="34286" b="39999"/>
          <a:stretch/>
        </p:blipFill>
        <p:spPr>
          <a:xfrm rot="1698976">
            <a:off x="5025165" y="161787"/>
            <a:ext cx="5254953" cy="323634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3581400" y="2918020"/>
            <a:ext cx="53714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2.Trời mưa thì thường kèm theo hiện tượng nào?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13" y="1881829"/>
            <a:ext cx="3148013" cy="31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Hình ảnh Thời Tiết Phim Hoạt Hình Là Gió Và Mưa PNG Miễn Phí Tải Về -  Lovepik"/>
          <p:cNvPicPr preferRelativeResize="0"/>
          <p:nvPr/>
        </p:nvPicPr>
        <p:blipFill rotWithShape="1">
          <a:blip r:embed="rId7">
            <a:alphaModFix/>
          </a:blip>
          <a:srcRect t="10628" b="8591"/>
          <a:stretch/>
        </p:blipFill>
        <p:spPr>
          <a:xfrm>
            <a:off x="5471704" y="221691"/>
            <a:ext cx="3584572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 descr="Vì sao khi trời sắp mưa mây lại chuyển màu xám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201611" y="304800"/>
            <a:ext cx="8637588" cy="6096000"/>
          </a:xfrm>
          <a:prstGeom prst="roundRect">
            <a:avLst>
              <a:gd name="adj" fmla="val 16667"/>
            </a:avLst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5" descr="Hà Nội: Mây đen đang phủ kín bầu trời như trong phim viễn tưở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725" y="1032809"/>
            <a:ext cx="3659186" cy="260508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2438401" y="447675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KHI TRỜI SẮP MƯA 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5" descr="Tại sao gió trong bão lại mạnh nhất ở vùng gần tâm? - VnExpres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0075" y="1032808"/>
            <a:ext cx="4217988" cy="260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Tại sao không nên đi tắm khi trời có sấm sét?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6318" y="3833037"/>
            <a:ext cx="4217989" cy="2372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 descr="도시 배경에 비 비오는 날 평면 스타일의 비오는 날씨 벡터 일러스트 레이 션의 도시 풍경 | 프리미엄 벡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/>
          <p:nvPr/>
        </p:nvSpPr>
        <p:spPr>
          <a:xfrm>
            <a:off x="123826" y="314325"/>
            <a:ext cx="8637588" cy="4257675"/>
          </a:xfrm>
          <a:prstGeom prst="roundRect">
            <a:avLst>
              <a:gd name="adj" fmla="val 16667"/>
            </a:avLst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2438401" y="447675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KHI TRỜI MƯA 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6" descr="Tại sao gió trong bão lại mạnh nhất ở vùng gần tâm? - VnExpr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1182" y="1247120"/>
            <a:ext cx="4217988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 descr="Tại sao không nên đi tắm khi trời có sấm sét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586" y="1252538"/>
            <a:ext cx="3816353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 descr="도시 배경에 비 비오는 날 평면 스타일의 비오는 날씨 벡터 일러스트 레이 션의 도시 풍경 | 프리미엄 벡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/>
          <p:nvPr/>
        </p:nvSpPr>
        <p:spPr>
          <a:xfrm>
            <a:off x="123826" y="314325"/>
            <a:ext cx="8637588" cy="6241137"/>
          </a:xfrm>
          <a:prstGeom prst="roundRect">
            <a:avLst>
              <a:gd name="adj" fmla="val 16667"/>
            </a:avLst>
          </a:prstGeom>
          <a:solidFill>
            <a:schemeClr val="lt1">
              <a:alpha val="8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228600" y="302538"/>
            <a:ext cx="83605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KHI TRỜI MƯA TO CHÚNG TA CÓ THỂ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GẶP PHẢI NHỮNG NGUY HIỂM: </a:t>
            </a:r>
            <a:endParaRPr sz="2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7" descr="Phòng cháy do sét đánh sử dụng loại thiết bị thu sét - CÔNG TY CỔ PHẦN ĐẦU  TƯ VÀ THƯƠNG MẠI PCCC HẢI PHÁ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1256645"/>
            <a:ext cx="3869359" cy="2647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7" descr="Toàn cảnh lũ lụt miền Trung: Đại hồng thủy trăm năm có một - Báo Công an  Nhân dân điện tử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1037" y="1268432"/>
            <a:ext cx="3869359" cy="2638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Bão gây mất điện diện rộng, cây đổ hàng loạt - VnExpres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14715" y="4008123"/>
            <a:ext cx="4191001" cy="2439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495550"/>
            <a:ext cx="4427538" cy="436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0" y="18494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NHỮNG HÀNH ĐỘNG KHÔNG NÊN LÀM KHI GẶP TRỜI MƯA TO, SẤM SÉT GIỮA ĐƯỜNG?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159774" y="1755673"/>
            <a:ext cx="673893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A. Trú dưới tán cây.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660"/>
              </a:spcBef>
              <a:spcAft>
                <a:spcPts val="0"/>
              </a:spcAft>
              <a:buClr>
                <a:srgbClr val="17375E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B. Trú dưới ô có thanh kim loại.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660"/>
              </a:spcBef>
              <a:spcAft>
                <a:spcPts val="0"/>
              </a:spcAft>
              <a:buClr>
                <a:srgbClr val="17375E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C. Trú trong nhà.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660"/>
              </a:spcBef>
              <a:spcAft>
                <a:spcPts val="0"/>
              </a:spcAft>
              <a:buClr>
                <a:srgbClr val="17375E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D. Trú dưới mái hiên nhà.</a:t>
            </a:r>
            <a:endParaRPr/>
          </a:p>
          <a:p>
            <a:pPr marL="0" marR="0" lvl="0" indent="0" algn="l" rtl="0">
              <a:lnSpc>
                <a:spcPct val="140000"/>
              </a:lnSpc>
              <a:spcBef>
                <a:spcPts val="660"/>
              </a:spcBef>
              <a:spcAft>
                <a:spcPts val="0"/>
              </a:spcAft>
              <a:buClr>
                <a:srgbClr val="17375E"/>
              </a:buClr>
              <a:buSzPts val="3300"/>
              <a:buFont typeface="Arial"/>
              <a:buNone/>
            </a:pPr>
            <a:r>
              <a:rPr lang="en-US" sz="3300" b="1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E. Chạy nhanh về nhà.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 sz="3300" b="1" i="0" u="none" strike="noStrike" cap="none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140827" y="1958975"/>
            <a:ext cx="533400" cy="5175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152400" y="2705151"/>
            <a:ext cx="533400" cy="533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140827" y="5105400"/>
            <a:ext cx="533400" cy="5175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 descr="https://previews.123rf.com/images/lenm/lenm1404/lenm140400092/27668629-illustration-of-a-cute-baby-bear-using-an-umbrella-to-shelter-itself-from-the-rain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9"/>
          <p:cNvPicPr preferRelativeResize="0"/>
          <p:nvPr/>
        </p:nvPicPr>
        <p:blipFill rotWithShape="1">
          <a:blip r:embed="rId3">
            <a:alphaModFix/>
          </a:blip>
          <a:srcRect l="21667" t="-1" r="22500" b="-3702"/>
          <a:stretch/>
        </p:blipFill>
        <p:spPr>
          <a:xfrm>
            <a:off x="0" y="-76200"/>
            <a:ext cx="9144000" cy="72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/>
          <p:nvPr/>
        </p:nvSpPr>
        <p:spPr>
          <a:xfrm>
            <a:off x="253206" y="1905001"/>
            <a:ext cx="8637588" cy="2514600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583803" y="2133601"/>
            <a:ext cx="8686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KHI CÓ MƯA TO, CHÚNG TA KHÔNG NÊN </a:t>
            </a:r>
            <a:endParaRPr sz="2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Noto Sans Symbols"/>
              <a:buChar char="⮚"/>
            </a:pPr>
            <a:r>
              <a:rPr lang="en-US" sz="27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TRÚ MƯA DƯỚI TÁN CÂY </a:t>
            </a:r>
            <a:endParaRPr sz="2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Noto Sans Symbols"/>
              <a:buChar char="⮚"/>
            </a:pPr>
            <a:r>
              <a:rPr lang="en-US" sz="27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TRÚ DƯỚI Ô CÓ THANH KIM LOẠI </a:t>
            </a:r>
            <a:endParaRPr sz="2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700"/>
              <a:buFont typeface="Noto Sans Symbols"/>
              <a:buChar char="⮚"/>
            </a:pPr>
            <a:r>
              <a:rPr lang="en-US" sz="27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CHẠY NHANH VỀ NHÀ</a:t>
            </a:r>
            <a:endParaRPr sz="2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448</Words>
  <Application>Microsoft Macintosh PowerPoint</Application>
  <PresentationFormat>On-screen Show (4:3)</PresentationFormat>
  <Paragraphs>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Noto Sans Symbols</vt:lpstr>
      <vt:lpstr>Times New Roman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Tuấn Vũ</cp:lastModifiedBy>
  <cp:revision>3</cp:revision>
  <dcterms:created xsi:type="dcterms:W3CDTF">2019-03-26T02:04:43Z</dcterms:created>
  <dcterms:modified xsi:type="dcterms:W3CDTF">2025-04-15T03:29:55Z</dcterms:modified>
</cp:coreProperties>
</file>