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4150" r:id="rId2"/>
    <p:sldMasterId id="2147484267" r:id="rId3"/>
  </p:sldMasterIdLst>
  <p:notesMasterIdLst>
    <p:notesMasterId r:id="rId12"/>
  </p:notesMasterIdLst>
  <p:sldIdLst>
    <p:sldId id="320" r:id="rId4"/>
    <p:sldId id="288" r:id="rId5"/>
    <p:sldId id="315" r:id="rId6"/>
    <p:sldId id="316" r:id="rId7"/>
    <p:sldId id="317" r:id="rId8"/>
    <p:sldId id="314" r:id="rId9"/>
    <p:sldId id="318" r:id="rId10"/>
    <p:sldId id="311" r:id="rId11"/>
  </p:sldIdLst>
  <p:sldSz cx="9145588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2" autoAdjust="0"/>
    <p:restoredTop sz="94014"/>
  </p:normalViewPr>
  <p:slideViewPr>
    <p:cSldViewPr>
      <p:cViewPr varScale="1">
        <p:scale>
          <a:sx n="116" d="100"/>
          <a:sy n="116" d="100"/>
        </p:scale>
        <p:origin x="1248" y="17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8B222F6-5EAB-52D0-383B-B942BA722C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DFB94BD-30D5-98C6-3C6B-2A34D30D22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872A06DC-3003-A177-A67A-D40387F8E8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C2BD0947-6184-D2A9-5CEA-FAABBE4176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E2584DA8-2D07-497B-E169-FA6621295F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1F751E5A-7A2F-6A8D-AB04-236D71ADD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0620AC-346D-E245-ABD3-2C7305789A6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2ECE35DF-8477-9DC2-8430-3AE5244C6C38}"/>
              </a:ext>
            </a:extLst>
          </p:cNvPr>
          <p:cNvSpPr>
            <a:spLocks/>
          </p:cNvSpPr>
          <p:nvPr/>
        </p:nvSpPr>
        <p:spPr bwMode="gray">
          <a:xfrm>
            <a:off x="-9525" y="1447800"/>
            <a:ext cx="9166225" cy="3832225"/>
          </a:xfrm>
          <a:custGeom>
            <a:avLst/>
            <a:gdLst>
              <a:gd name="T0" fmla="*/ 2147483646 w 5773"/>
              <a:gd name="T1" fmla="*/ 2147483646 h 2414"/>
              <a:gd name="T2" fmla="*/ 2147483646 w 5773"/>
              <a:gd name="T3" fmla="*/ 2147483646 h 2414"/>
              <a:gd name="T4" fmla="*/ 2147483646 w 5773"/>
              <a:gd name="T5" fmla="*/ 2147483646 h 2414"/>
              <a:gd name="T6" fmla="*/ 2147483646 w 5773"/>
              <a:gd name="T7" fmla="*/ 2147483646 h 2414"/>
              <a:gd name="T8" fmla="*/ 2147483646 w 5773"/>
              <a:gd name="T9" fmla="*/ 2147483646 h 2414"/>
              <a:gd name="T10" fmla="*/ 2147483646 w 5773"/>
              <a:gd name="T11" fmla="*/ 2147483646 h 2414"/>
              <a:gd name="T12" fmla="*/ 2147483646 w 5773"/>
              <a:gd name="T13" fmla="*/ 2147483646 h 2414"/>
              <a:gd name="T14" fmla="*/ 2147483646 w 5773"/>
              <a:gd name="T15" fmla="*/ 2147483646 h 2414"/>
              <a:gd name="T16" fmla="*/ 2147483646 w 5773"/>
              <a:gd name="T17" fmla="*/ 2147483646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DEEA7F39-2DE5-03DD-B00F-6A1FC8A16ABE}"/>
              </a:ext>
            </a:extLst>
          </p:cNvPr>
          <p:cNvSpPr>
            <a:spLocks/>
          </p:cNvSpPr>
          <p:nvPr/>
        </p:nvSpPr>
        <p:spPr bwMode="gray">
          <a:xfrm>
            <a:off x="-9525" y="1730375"/>
            <a:ext cx="9151938" cy="3265488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A6395D0C-80FE-540C-CD1B-8336E7CE6F76}"/>
              </a:ext>
            </a:extLst>
          </p:cNvPr>
          <p:cNvGrpSpPr>
            <a:grpSpLocks/>
          </p:cNvGrpSpPr>
          <p:nvPr/>
        </p:nvGrpSpPr>
        <p:grpSpPr bwMode="auto">
          <a:xfrm>
            <a:off x="7088188" y="1947863"/>
            <a:ext cx="533400" cy="533400"/>
            <a:chOff x="4752" y="1200"/>
            <a:chExt cx="288" cy="288"/>
          </a:xfrm>
        </p:grpSpPr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5057B16E-9DE6-925D-9031-22ACFB83C7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0C427826-D27B-3DCE-9876-98FB522486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40FBFFFA-9F99-6EF6-F058-F6148FD5CD54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1371600"/>
            <a:ext cx="914400" cy="914400"/>
            <a:chOff x="4992" y="816"/>
            <a:chExt cx="576" cy="576"/>
          </a:xfrm>
        </p:grpSpPr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AF6B11E3-24A6-328B-F6A3-D362901899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3C90543D-48FA-439B-028D-15E393999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DDA91C4F-A5BE-5C9A-9361-61AC7E4953D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53F6C9FB-30C4-7218-760C-B171CF90E8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442F172A-7A31-48D7-1711-989417BAEE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F4C997A-18A0-2F84-2C27-0D00DA652E2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04800"/>
            <a:ext cx="1079500" cy="638175"/>
            <a:chOff x="2680" y="3678"/>
            <a:chExt cx="680" cy="402"/>
          </a:xfrm>
        </p:grpSpPr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66B454EC-2E7D-BE57-F67C-A764C0DF9D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7F392D55-6544-6128-0B70-3C8F4A3CBF2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198" y="2590826"/>
            <a:ext cx="7087831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637" y="3581400"/>
            <a:ext cx="6706765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2CC86AA-60E3-AAD3-4C7A-B71616E50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036249A-1839-DFF5-6A73-5FD23C7A5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7188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30A419E-BBAE-435D-4343-A5B8ED85E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018705F-6C3D-064E-B168-3A84EF0A87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993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ED5FDE-37FF-02BE-A7D4-621E378A5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8DD4B-C123-3F80-D1B9-A6E10DBB3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6B070-734B-3E1A-0D2C-3E72D1EAF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DF87-633A-A745-BB47-D353BFC43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464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685800"/>
            <a:ext cx="2057757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92" y="685800"/>
            <a:ext cx="602084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538B66-8CEA-D3C4-D805-9793FBD0D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8E6C2-C772-3176-19FA-08A23249D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796C-EECC-3CE0-5962-41E7780E6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335C-BF34-6E40-B8C5-6FC58E9FFB5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14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685801"/>
            <a:ext cx="7392684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92" y="1828800"/>
            <a:ext cx="8231029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60EAB0-C32D-D8F0-A372-5F9C9DCB6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CE2111-F717-DB79-6585-49E06EC3A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6C805-8BAB-2015-0B2F-E516B5A2B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1F72-A7ED-0E41-88A3-3EB5A8517E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87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11" y="1122363"/>
            <a:ext cx="685919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211" y="3602038"/>
            <a:ext cx="685919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FB2D8-AEAA-D717-4709-3F1948F0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4561-129D-ECF2-7333-9748750F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E1C6-BE05-C418-720A-F2391A79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5A7A-81EB-0A40-AFD2-BD46B3A4F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73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843E-D533-9A5C-6B97-8EA6FA0E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97D0-F8EA-D108-03C7-E5C53EDB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E9D87-5BE4-E30D-CF7A-01782C92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DC2A-0651-DA4D-95C5-C7EFFA52A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55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09764"/>
            <a:ext cx="788807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89489"/>
            <a:ext cx="78880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4D748-02EE-EF4E-7EBD-BFD9B799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FCE-23A9-58F8-ED14-51916E65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B9610-269A-3CFB-F51C-166DB28A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D1CE-A762-1746-B85C-979127967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8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66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17EF2F-7FCA-443B-7854-F5F397FF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0FE91A-B0CB-9373-1EFF-967F7E2A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82E869-447D-E85D-E55D-39F9EA9E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5AAF-4A49-1E43-B8E2-38DE55AF8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9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129"/>
            <a:ext cx="78880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734643-083E-67F1-51FF-54E4C399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0497E9-D651-B547-849B-2588EAA6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E940F5-E9A7-C89E-1FB6-7F93CF8D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541B-6FC9-FF42-8169-AA49D7E7F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73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7BB495-6D09-E9E2-2370-31F3906D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19E7E3-AD9E-7E04-4282-6E40EA6C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F0BFFA-83A6-B136-ACFF-C0D8CD18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D4FF-D23D-114D-81C0-2D89D3D3A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45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9BFDF8-4245-131D-08A9-7345C479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1E8FB-02F2-E857-E62A-8E2CDA02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B00079-1CEF-7467-91BB-BDB9D5D6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BF38-0CC5-8943-A976-E8C34765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0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B76F1-174D-D8E1-140E-0F798165C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73033-3B3A-97C9-33FC-98520C582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118C15-FEA1-011D-ADFA-3487B30BB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B266B-F1B2-C143-8954-21791D5D6A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5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451"/>
            <a:ext cx="462995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261181-32BB-6CDF-17BF-50F5AF4D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1C8F6A-ADF3-9DB7-B7B6-9C489265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790F9-F159-1407-1FCF-753F3E0D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5C19-F36F-904A-BC7E-A7A7DED2D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03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987451"/>
            <a:ext cx="462995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F3CF6-0444-5CF7-9E3D-643F689B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FB6A8E-A6EC-F98E-9931-432ED419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B7A236-5D21-2BA9-E7A8-42FBC1F8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BDC9-D9B6-4F48-8577-0FB106CD3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308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21A4B-EE75-7BE5-AEFE-517B246D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9BB1-4858-A318-EE20-FEC80957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9DAB-6A00-C673-3371-7D25967F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C5C9-9F33-1740-A248-06FD238F7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82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24" y="365125"/>
            <a:ext cx="197201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72" y="365125"/>
            <a:ext cx="580173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F6CF-7A6C-349F-FA02-17D45BF5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C7DA-F0B7-3933-1AAE-C9015DFE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5008C-17B6-EBA2-2E9D-D16CDADE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4E6B-D307-0744-9BE8-EFC5F1E0A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05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2130448"/>
            <a:ext cx="77737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67CF9-E579-47E1-3746-FF721D68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A5DA-07E7-06BD-DEB2-4E52B27E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57C5B-AFEB-7F38-0915-CDDD9D46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139B-C298-E947-81D7-BDAD147258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034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4B60E-A786-95D6-249E-4FAF67A8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5F580-693F-4F5C-B398-F3BC9584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EAE2-E968-0C2D-47C7-CCBEDE1D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EA44-6D6A-3F4C-A167-3E164E291B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4410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23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B8E4-FBFC-2CD8-7229-D1BBAAB5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9FC2-B0C6-ADF9-6D97-F8D38F1B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225B6-2C67-C335-2DA1-CA751C13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E40E-B42D-BA40-AE1F-558C5BB745B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822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91" y="1600206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600206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FD18E-A87E-9895-B519-DEDE0334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2DEB62-2578-E31E-9A65-F290DFA0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D77CB8-79B6-A038-3C4F-E3300031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0E93-1EED-F442-80A2-777A20F2F1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4319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4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4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0E16E1-A6A6-CE23-A7B8-D905400B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6FA269-4C84-E1A2-C9ED-71528452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57D1F6-5BC5-31A4-001C-4946A3C6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C5E7-3DDA-2A47-8784-04227DA4AC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2329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A434A7-B06E-C994-72A2-57C11F1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A51B0B-F21B-7E02-47AE-35328D0D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26536F-1E7D-4E52-3401-163441C1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C9EB-68F6-0D45-A782-273BA8ABAF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05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25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22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57B44E-0753-8162-2860-8E05504D4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BBA14-2364-5329-BFE5-1DB16EE47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EBE239-8804-9880-9F31-96BB2C0AE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FA072-8A2B-B648-A663-B5DA9ABA32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5682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59DD88-6F0C-9425-EF52-A2F09457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9E80D8-00D7-04B4-CFC7-26719BE2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227302-9749-F5BA-BEF9-1F4405E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FBEEF-B89E-2343-B59D-FAEA2A8D9A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1259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73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435103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B9AED3-176B-F73D-7282-D246FF6F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E26F58-E383-9F2D-63B2-74D686D8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7AE27A-279E-8A8C-5F32-363E5B5F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4ABB-A221-C94F-98CE-8CD160EB7F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9466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524D74-74E7-9408-591A-5B5D252C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4BB687-5E9A-B265-D6E6-13C2DAE1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335622-4BAA-9027-FDD5-E1EC8A9C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8332-3152-DF48-A3DA-8A38959A44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6027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9A860-3319-0EF0-FC5A-A6097A53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5797-523A-143F-D8DC-59D83EA1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D980F-F2D1-6F2A-6E00-5F4C06D9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8BCE-7F81-0845-B0CD-F2815B39FBF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6626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274661"/>
            <a:ext cx="205775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91" y="274661"/>
            <a:ext cx="602084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F8563-8769-7C4C-7D96-7C3E4C63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7B77-A349-F8DB-3B43-A69B4126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0582E-37FE-451A-6544-32138505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0DCD-70F2-5041-B20F-6B98DE7809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799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92" y="1828800"/>
            <a:ext cx="403930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828800"/>
            <a:ext cx="403930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E63797-A348-C00D-F1A9-4D121291F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06A2C-4CB7-18C5-D508-8A3EAA162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41C1B-7BF9-479B-B76A-494E80DA0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DAD0-3C5F-144C-A9BC-E02417FE6C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750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2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45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45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77B2E1-4FA9-65DB-01EF-25B7FBBC2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836673-6308-0328-CF45-93E320414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552096-3A3F-629C-5ABF-5076D361C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3F0D-ADB6-8B4D-A699-540CE807E6D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279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C8FAA0-3A3E-BE03-9B96-6AE56C6E0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850F2F-0397-FBF6-D8F8-69BD69E76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8AE56B-19E8-309F-A373-2475B9577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47C6-D509-D544-B248-2A04349D97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809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A088CB-F754-8AB5-AFA8-DD88F660B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0DACC3-C5CB-B496-63F0-8B3D7058C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6DC752-993A-9EA3-CDB9-53B423D2E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6D56-771D-074C-876D-F9C1107574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701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3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83" y="273076"/>
            <a:ext cx="511263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3" y="1435103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464EF-5579-A0D2-F9D3-DE1418DF5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570FF-CD2F-3506-AB34-976B7C4ED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ED0B61-35CF-E0F1-3470-A834A437D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04FA-52D8-5740-9F70-AC254A6E303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09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1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9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BD5FB-3C97-5E0C-E461-4705B789A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F0A6C-4CAF-82C2-F4C6-FD4B9ECEE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49144-FAAA-1296-3EB6-2F671EA91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B893-B1F7-F64E-A21E-0B2CFDDBF73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888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>
            <a:extLst>
              <a:ext uri="{FF2B5EF4-FFF2-40B4-BE49-F238E27FC236}">
                <a16:creationId xmlns:a16="http://schemas.microsoft.com/office/drawing/2014/main" id="{FA7F3A5A-A4F9-8D07-C131-3D00AE8FD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558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4781550" imgH="800100" progId="">
                  <p:embed/>
                </p:oleObj>
              </mc:Choice>
              <mc:Fallback>
                <p:oleObj name="Image" r:id="rId14" imgW="4781550" imgH="8001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558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AA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>
            <a:extLst>
              <a:ext uri="{FF2B5EF4-FFF2-40B4-BE49-F238E27FC236}">
                <a16:creationId xmlns:a16="http://schemas.microsoft.com/office/drawing/2014/main" id="{2BE79B0E-1C02-0E0A-A94A-18C961000DD4}"/>
              </a:ext>
            </a:extLst>
          </p:cNvPr>
          <p:cNvSpPr>
            <a:spLocks/>
          </p:cNvSpPr>
          <p:nvPr/>
        </p:nvSpPr>
        <p:spPr bwMode="gray">
          <a:xfrm>
            <a:off x="-11113" y="280988"/>
            <a:ext cx="9156701" cy="1620837"/>
          </a:xfrm>
          <a:custGeom>
            <a:avLst/>
            <a:gdLst>
              <a:gd name="T0" fmla="*/ 2147483646 w 5767"/>
              <a:gd name="T1" fmla="*/ 2147483646 h 1021"/>
              <a:gd name="T2" fmla="*/ 2147483646 w 5767"/>
              <a:gd name="T3" fmla="*/ 2147483646 h 1021"/>
              <a:gd name="T4" fmla="*/ 2147483646 w 5767"/>
              <a:gd name="T5" fmla="*/ 2147483646 h 1021"/>
              <a:gd name="T6" fmla="*/ 2147483646 w 5767"/>
              <a:gd name="T7" fmla="*/ 0 h 1021"/>
              <a:gd name="T8" fmla="*/ 2147483646 w 5767"/>
              <a:gd name="T9" fmla="*/ 2147483646 h 1021"/>
              <a:gd name="T10" fmla="*/ 2147483646 w 5767"/>
              <a:gd name="T11" fmla="*/ 2147483646 h 1021"/>
              <a:gd name="T12" fmla="*/ 2147483646 w 5767"/>
              <a:gd name="T13" fmla="*/ 2147483646 h 1021"/>
              <a:gd name="T14" fmla="*/ 2147483646 w 5767"/>
              <a:gd name="T15" fmla="*/ 2147483646 h 1021"/>
              <a:gd name="T16" fmla="*/ 2147483646 w 5767"/>
              <a:gd name="T17" fmla="*/ 2147483646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581C3D04-EF3C-AD6D-4E0E-29BB5C626A01}"/>
              </a:ext>
            </a:extLst>
          </p:cNvPr>
          <p:cNvSpPr>
            <a:spLocks/>
          </p:cNvSpPr>
          <p:nvPr/>
        </p:nvSpPr>
        <p:spPr bwMode="gray">
          <a:xfrm>
            <a:off x="-20638" y="533400"/>
            <a:ext cx="9163051" cy="1006475"/>
          </a:xfrm>
          <a:custGeom>
            <a:avLst/>
            <a:gdLst>
              <a:gd name="T0" fmla="*/ 2147483646 w 5771"/>
              <a:gd name="T1" fmla="*/ 2147483646 h 634"/>
              <a:gd name="T2" fmla="*/ 2147483646 w 5771"/>
              <a:gd name="T3" fmla="*/ 2147483646 h 634"/>
              <a:gd name="T4" fmla="*/ 2147483646 w 5771"/>
              <a:gd name="T5" fmla="*/ 2147483646 h 634"/>
              <a:gd name="T6" fmla="*/ 2147483646 w 5771"/>
              <a:gd name="T7" fmla="*/ 2147483646 h 634"/>
              <a:gd name="T8" fmla="*/ 2147483646 w 5771"/>
              <a:gd name="T9" fmla="*/ 2147483646 h 634"/>
              <a:gd name="T10" fmla="*/ 2147483646 w 5771"/>
              <a:gd name="T11" fmla="*/ 2147483646 h 634"/>
              <a:gd name="T12" fmla="*/ 2147483646 w 5771"/>
              <a:gd name="T13" fmla="*/ 2147483646 h 634"/>
              <a:gd name="T14" fmla="*/ 2147483646 w 5771"/>
              <a:gd name="T15" fmla="*/ 2147483646 h 634"/>
              <a:gd name="T16" fmla="*/ 2147483646 w 5771"/>
              <a:gd name="T17" fmla="*/ 2147483646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1029" name="Group 18">
            <a:extLst>
              <a:ext uri="{FF2B5EF4-FFF2-40B4-BE49-F238E27FC236}">
                <a16:creationId xmlns:a16="http://schemas.microsoft.com/office/drawing/2014/main" id="{DB54F812-9370-5B05-18CC-943665EDBFB9}"/>
              </a:ext>
            </a:extLst>
          </p:cNvPr>
          <p:cNvGrpSpPr>
            <a:grpSpLocks/>
          </p:cNvGrpSpPr>
          <p:nvPr/>
        </p:nvGrpSpPr>
        <p:grpSpPr bwMode="auto">
          <a:xfrm>
            <a:off x="7742238" y="347663"/>
            <a:ext cx="387350" cy="366712"/>
            <a:chOff x="4752" y="1200"/>
            <a:chExt cx="288" cy="288"/>
          </a:xfrm>
        </p:grpSpPr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E9271E19-59F7-90C1-EDF9-9495413951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D7904452-6B03-4126-B32A-7F7E3885DE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30" name="Group 21">
            <a:extLst>
              <a:ext uri="{FF2B5EF4-FFF2-40B4-BE49-F238E27FC236}">
                <a16:creationId xmlns:a16="http://schemas.microsoft.com/office/drawing/2014/main" id="{C0BACB2A-22D7-958B-9AE6-253739A29706}"/>
              </a:ext>
            </a:extLst>
          </p:cNvPr>
          <p:cNvGrpSpPr>
            <a:grpSpLocks/>
          </p:cNvGrpSpPr>
          <p:nvPr/>
        </p:nvGrpSpPr>
        <p:grpSpPr bwMode="auto">
          <a:xfrm>
            <a:off x="8154988" y="53975"/>
            <a:ext cx="609600" cy="592138"/>
            <a:chOff x="4992" y="816"/>
            <a:chExt cx="576" cy="576"/>
          </a:xfrm>
        </p:grpSpPr>
        <p:sp>
          <p:nvSpPr>
            <p:cNvPr id="1039" name="Oval 22">
              <a:extLst>
                <a:ext uri="{FF2B5EF4-FFF2-40B4-BE49-F238E27FC236}">
                  <a16:creationId xmlns:a16="http://schemas.microsoft.com/office/drawing/2014/main" id="{7D25A4CB-1344-B2F3-5B92-0D08A539D6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75B469E1-771F-A430-3270-4C86C53669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31" name="Group 24">
            <a:extLst>
              <a:ext uri="{FF2B5EF4-FFF2-40B4-BE49-F238E27FC236}">
                <a16:creationId xmlns:a16="http://schemas.microsoft.com/office/drawing/2014/main" id="{280F9DDA-5876-F82B-0E09-9C784F6F0224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>
              <a:extLst>
                <a:ext uri="{FF2B5EF4-FFF2-40B4-BE49-F238E27FC236}">
                  <a16:creationId xmlns:a16="http://schemas.microsoft.com/office/drawing/2014/main" id="{E417A048-645B-0067-252A-BC7FE5DE6E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996C0A39-12E6-1682-5041-46C0375364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032" name="Rectangle 3">
            <a:extLst>
              <a:ext uri="{FF2B5EF4-FFF2-40B4-BE49-F238E27FC236}">
                <a16:creationId xmlns:a16="http://schemas.microsoft.com/office/drawing/2014/main" id="{59CBF1B9-3BE6-7E87-8474-3639E7C96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311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F775DD-8055-DB28-10CC-5950F28459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033CBC-7352-F8E8-F9E9-9A7FA8EE96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71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E78FFB-C484-3288-F8B9-F180F953E6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D79B00-5B5F-664E-A672-4167DC25373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7DB40202-D655-5729-B6B3-9DC3138BF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29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84B7D4A8-7C97-D09F-40E4-6F3A0DCCEF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82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5C604AFE-0981-41AA-D9B2-14CAF21A03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82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B0543-8D46-E4F7-416C-8B44B7B90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6E96B-89DD-AE6B-6DC7-531E37712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7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3B508-C5E7-38D7-B666-411FC118C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538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77F73E-7B39-584E-B932-7A27BE83D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>
            <a:extLst>
              <a:ext uri="{FF2B5EF4-FFF2-40B4-BE49-F238E27FC236}">
                <a16:creationId xmlns:a16="http://schemas.microsoft.com/office/drawing/2014/main" id="{296228CB-81E0-97F8-5801-255BC02EF9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BC28B9E0-26E2-30DE-42A6-203F3EE219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BC839-21DE-8153-A0E0-EE589A6A0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E1067-AC9A-0E1F-08D6-1D96E9F7D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CFAB1-0363-C258-9EF6-5522A3E38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47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EB49E8-358B-3D41-9BB1-E437547E31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>
            <a:extLst>
              <a:ext uri="{FF2B5EF4-FFF2-40B4-BE49-F238E27FC236}">
                <a16:creationId xmlns:a16="http://schemas.microsoft.com/office/drawing/2014/main" id="{D19B4566-DF19-4879-1E70-8643210F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4787" r="19325" b="8923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6" descr="HUONG VAN 2 cp.jpg">
            <a:extLst>
              <a:ext uri="{FF2B5EF4-FFF2-40B4-BE49-F238E27FC236}">
                <a16:creationId xmlns:a16="http://schemas.microsoft.com/office/drawing/2014/main" id="{1C18F143-8712-A399-1A50-E5644804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838"/>
            <a:ext cx="20923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5">
            <a:extLst>
              <a:ext uri="{FF2B5EF4-FFF2-40B4-BE49-F238E27FC236}">
                <a16:creationId xmlns:a16="http://schemas.microsoft.com/office/drawing/2014/main" id="{2AAABB95-21E4-2102-5941-98C0DA739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04788"/>
            <a:ext cx="70945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500" b="1">
                <a:solidFill>
                  <a:srgbClr val="002060"/>
                </a:solidFill>
                <a:latin typeface="Arial" panose="020B0604020202020204" pitchFamily="34" charset="0"/>
              </a:rPr>
              <a:t>TRUNG TÂM TƯ VẤN TÂM LÝ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500" b="1">
                <a:solidFill>
                  <a:srgbClr val="002060"/>
                </a:solidFill>
                <a:latin typeface="Arial" panose="020B0604020202020204" pitchFamily="34" charset="0"/>
              </a:rPr>
              <a:t>VÀ ĐÀO TẠO KỸ NĂNG HƯƠNG VÂN</a:t>
            </a:r>
          </a:p>
        </p:txBody>
      </p:sp>
      <p:pic>
        <p:nvPicPr>
          <p:cNvPr id="76804" name="Picture 11" descr="https://i.pinimg.com/564x/ba/d5/d3/bad5d3703612a9460c96b5d7107b0ad2.jpg">
            <a:extLst>
              <a:ext uri="{FF2B5EF4-FFF2-40B4-BE49-F238E27FC236}">
                <a16:creationId xmlns:a16="http://schemas.microsoft.com/office/drawing/2014/main" id="{34AB7A4F-8DF4-F048-15F4-7817E69D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3581400"/>
            <a:ext cx="202723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3" descr="https://i.pinimg.com/564x/a8/80/22/a880224113a0fa617a3fe985fe8d4d78.jpg">
            <a:extLst>
              <a:ext uri="{FF2B5EF4-FFF2-40B4-BE49-F238E27FC236}">
                <a16:creationId xmlns:a16="http://schemas.microsoft.com/office/drawing/2014/main" id="{340EC271-8BAA-27C1-13D5-76FB5633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00818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5" descr="https://i.pinimg.com/564x/a1/12/71/a112717e219e39a22fb51c8be4f0645b.jpg">
            <a:extLst>
              <a:ext uri="{FF2B5EF4-FFF2-40B4-BE49-F238E27FC236}">
                <a16:creationId xmlns:a16="http://schemas.microsoft.com/office/drawing/2014/main" id="{0D7F13C5-3D91-5899-9D6F-2DA11F31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>
            <a:fillRect/>
          </a:stretch>
        </p:blipFill>
        <p:spPr bwMode="auto">
          <a:xfrm>
            <a:off x="3733800" y="3505200"/>
            <a:ext cx="20891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22">
            <a:extLst>
              <a:ext uri="{FF2B5EF4-FFF2-40B4-BE49-F238E27FC236}">
                <a16:creationId xmlns:a16="http://schemas.microsoft.com/office/drawing/2014/main" id="{5D7A83FA-8726-6ECA-EFDF-75F5FD3D4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5410200"/>
            <a:ext cx="10091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">
            <a:extLst>
              <a:ext uri="{FF2B5EF4-FFF2-40B4-BE49-F238E27FC236}">
                <a16:creationId xmlns:a16="http://schemas.microsoft.com/office/drawing/2014/main" id="{19489339-7219-63F9-74D1-3C0F6E86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387475"/>
            <a:ext cx="474821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473B0-93DA-E156-C3D2-2898C1CE8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2163763"/>
            <a:ext cx="8183563" cy="18383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1" descr="https://i.pinimg.com/564x/a8/f9/98/a8f998bd4bc0b717c439b8fa7871ed28.jpg">
            <a:extLst>
              <a:ext uri="{FF2B5EF4-FFF2-40B4-BE49-F238E27FC236}">
                <a16:creationId xmlns:a16="http://schemas.microsoft.com/office/drawing/2014/main" id="{3E82DF46-E1E1-CB56-6D10-D1510F6F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6FC558-9538-43E2-D6AA-2F1ACAA7D7E4}"/>
              </a:ext>
            </a:extLst>
          </p:cNvPr>
          <p:cNvSpPr/>
          <p:nvPr/>
        </p:nvSpPr>
        <p:spPr>
          <a:xfrm>
            <a:off x="230188" y="304800"/>
            <a:ext cx="8572500" cy="1206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CHUYỆN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XUI RỦI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2063898-C9D8-ED84-43B1-61F6A02A1F73}"/>
              </a:ext>
            </a:extLst>
          </p:cNvPr>
          <p:cNvSpPr/>
          <p:nvPr/>
        </p:nvSpPr>
        <p:spPr>
          <a:xfrm>
            <a:off x="230188" y="3200400"/>
            <a:ext cx="5106987" cy="3352800"/>
          </a:xfrm>
          <a:prstGeom prst="roundRect">
            <a:avLst>
              <a:gd name="adj" fmla="val 5336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en-US" sz="3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Thắng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vấn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giờ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kiểm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tra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?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Theo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còn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huống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vậy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khiến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chúng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giác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giống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cs typeface="Times New Roman" pitchFamily="18" charset="0"/>
              </a:rPr>
              <a:t>Thắng</a:t>
            </a:r>
            <a:r>
              <a:rPr lang="en-US" sz="3000" b="1" dirty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vi-VN" sz="3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77828" name="Picture 27" descr="https://i.pinimg.com/564x/84/59/a4/8459a46fdee223e640ab5e8d991a2c92.jpg">
            <a:extLst>
              <a:ext uri="{FF2B5EF4-FFF2-40B4-BE49-F238E27FC236}">
                <a16:creationId xmlns:a16="http://schemas.microsoft.com/office/drawing/2014/main" id="{F08F09F6-40B5-FDFF-12FD-07358A30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225675"/>
            <a:ext cx="4021137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>
            <a:extLst>
              <a:ext uri="{FF2B5EF4-FFF2-40B4-BE49-F238E27FC236}">
                <a16:creationId xmlns:a16="http://schemas.microsoft.com/office/drawing/2014/main" id="{89A923CA-2A5F-C5E4-7BE0-AD12118A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16158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B90E2D6-2611-AEE3-3723-3B9F313A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2743200"/>
            <a:ext cx="2447925" cy="3967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B4D017-5917-E427-53FF-A73BCF3D0187}"/>
              </a:ext>
            </a:extLst>
          </p:cNvPr>
          <p:cNvSpPr/>
          <p:nvPr/>
        </p:nvSpPr>
        <p:spPr>
          <a:xfrm>
            <a:off x="3048000" y="762000"/>
            <a:ext cx="5564188" cy="5791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 algn="just">
              <a:buFont typeface="Wingdings" pitchFamily="2" charset="2"/>
              <a:buChar char="Ø"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Ø"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Ø"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>
            <a:extLst>
              <a:ext uri="{FF2B5EF4-FFF2-40B4-BE49-F238E27FC236}">
                <a16:creationId xmlns:a16="http://schemas.microsoft.com/office/drawing/2014/main" id="{06842FE7-A8D3-B79F-1379-BB32A1E9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6270" r="13185" b="7921"/>
          <a:stretch>
            <a:fillRect/>
          </a:stretch>
        </p:blipFill>
        <p:spPr bwMode="auto">
          <a:xfrm>
            <a:off x="-38100" y="0"/>
            <a:ext cx="914558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8C873B-BD30-878B-ED13-333BB57D3ECA}"/>
              </a:ext>
            </a:extLst>
          </p:cNvPr>
          <p:cNvSpPr/>
          <p:nvPr/>
        </p:nvSpPr>
        <p:spPr>
          <a:xfrm>
            <a:off x="2420938" y="1295400"/>
            <a:ext cx="6496050" cy="5327650"/>
          </a:xfrm>
          <a:prstGeom prst="roundRect">
            <a:avLst>
              <a:gd name="adj" fmla="val 311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DFF7C-C195-06AA-C94D-08CF3DF84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588" y="5594350"/>
            <a:ext cx="3429000" cy="1263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9246E1-3884-EF1A-F01E-CB82FB7EA1DD}"/>
              </a:ext>
            </a:extLst>
          </p:cNvPr>
          <p:cNvSpPr/>
          <p:nvPr/>
        </p:nvSpPr>
        <p:spPr>
          <a:xfrm>
            <a:off x="2673350" y="1447800"/>
            <a:ext cx="593725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Mệt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mỏi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chán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nản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không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muốn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Dễ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bực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tức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cáu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giận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với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người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khác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Mất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ngủ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chán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ăn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,…</a:t>
            </a:r>
          </a:p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Hoang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mang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lo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lắng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sợ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hãi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khi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kì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thi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Tự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đánh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giá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thấp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bản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thân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mình</a:t>
            </a:r>
            <a:r>
              <a:rPr lang="en-US" sz="3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9FDA6A26-5A2C-5F83-182E-B4F37AF25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743200"/>
            <a:ext cx="2133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1CFB6-E236-9ED7-FD1B-5047E4CF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888"/>
          <a:stretch>
            <a:fillRect/>
          </a:stretch>
        </p:blipFill>
        <p:spPr bwMode="auto">
          <a:xfrm>
            <a:off x="0" y="5594350"/>
            <a:ext cx="3124200" cy="1263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AFF870D-CC30-3CA2-4BCB-3203DA6CFEBB}"/>
              </a:ext>
            </a:extLst>
          </p:cNvPr>
          <p:cNvSpPr/>
          <p:nvPr/>
        </p:nvSpPr>
        <p:spPr>
          <a:xfrm>
            <a:off x="152400" y="76200"/>
            <a:ext cx="8764588" cy="1417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HIỆN CỦA NGƯỜI GẶP ÁP LỰC, CĂNG THẲNG TRONG HỌC TẬP: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>
            <a:extLst>
              <a:ext uri="{FF2B5EF4-FFF2-40B4-BE49-F238E27FC236}">
                <a16:creationId xmlns:a16="http://schemas.microsoft.com/office/drawing/2014/main" id="{F92D95C1-A2FB-747A-B78B-2A5B84D12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6270" r="13185" b="7921"/>
          <a:stretch>
            <a:fillRect/>
          </a:stretch>
        </p:blipFill>
        <p:spPr bwMode="auto">
          <a:xfrm>
            <a:off x="0" y="0"/>
            <a:ext cx="914558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85F96ED-71BE-FF82-2783-59206E4891D7}"/>
              </a:ext>
            </a:extLst>
          </p:cNvPr>
          <p:cNvSpPr/>
          <p:nvPr/>
        </p:nvSpPr>
        <p:spPr>
          <a:xfrm>
            <a:off x="419100" y="3886200"/>
            <a:ext cx="8307388" cy="25908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LẦN EM GẶP ÁP LỰC CĂNG THẲNG TRONG THI CỬ VÀ CÁCH EM ĐÃ LÀM ĐỂ VƯỢT QUA</a:t>
            </a:r>
            <a:endParaRPr lang="x-none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1" descr="https://i.pinimg.com/564x/fa/f2/16/faf216cd615b488413563e853dffa875.jpg">
            <a:extLst>
              <a:ext uri="{FF2B5EF4-FFF2-40B4-BE49-F238E27FC236}">
                <a16:creationId xmlns:a16="http://schemas.microsoft.com/office/drawing/2014/main" id="{B5A9009F-3DB2-98FB-C374-7309F1CC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3705" b="12357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6EFB3FF-C80E-A7E8-D3C3-DA97560633CE}"/>
              </a:ext>
            </a:extLst>
          </p:cNvPr>
          <p:cNvSpPr/>
          <p:nvPr/>
        </p:nvSpPr>
        <p:spPr>
          <a:xfrm>
            <a:off x="2286000" y="76200"/>
            <a:ext cx="6630988" cy="6172200"/>
          </a:xfrm>
          <a:prstGeom prst="roundRect">
            <a:avLst>
              <a:gd name="adj" fmla="val 80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TÌNH HUỐNG</a:t>
            </a:r>
          </a:p>
          <a:p>
            <a:pPr algn="just">
              <a:defRPr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cớ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so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AutoShape 8" descr="House interior with furniture scenery">
            <a:extLst>
              <a:ext uri="{FF2B5EF4-FFF2-40B4-BE49-F238E27FC236}">
                <a16:creationId xmlns:a16="http://schemas.microsoft.com/office/drawing/2014/main" id="{D5A729BA-8EE7-B939-DEE8-EC8731DF7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vi-VN" sz="1800"/>
          </a:p>
        </p:txBody>
      </p:sp>
      <p:pic>
        <p:nvPicPr>
          <p:cNvPr id="81924" name="Picture 17" descr="https://i.pinimg.com/564x/e5/99/25/e59925a38453139142683dec2a399c40.jpg">
            <a:extLst>
              <a:ext uri="{FF2B5EF4-FFF2-40B4-BE49-F238E27FC236}">
                <a16:creationId xmlns:a16="http://schemas.microsoft.com/office/drawing/2014/main" id="{ED32A478-73F1-7531-5636-6F8D8914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34172" r="60728"/>
          <a:stretch>
            <a:fillRect/>
          </a:stretch>
        </p:blipFill>
        <p:spPr bwMode="auto">
          <a:xfrm>
            <a:off x="-152400" y="2430463"/>
            <a:ext cx="274002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25" descr="https://i.pinimg.com/564x/fa/6d/99/fa6d9936e2dad7befa248e680425f67b.jpg">
            <a:extLst>
              <a:ext uri="{FF2B5EF4-FFF2-40B4-BE49-F238E27FC236}">
                <a16:creationId xmlns:a16="http://schemas.microsoft.com/office/drawing/2014/main" id="{9AC83BCC-750E-73A2-6CE5-F20DAA9F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9418" r="-61" b="27107"/>
          <a:stretch>
            <a:fillRect/>
          </a:stretch>
        </p:blipFill>
        <p:spPr bwMode="auto">
          <a:xfrm>
            <a:off x="-762000" y="5791200"/>
            <a:ext cx="55308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 descr="https://i.pinimg.com/564x/91/d2/9a/91d29aae11934f353903f497682e676a.jpg">
            <a:extLst>
              <a:ext uri="{FF2B5EF4-FFF2-40B4-BE49-F238E27FC236}">
                <a16:creationId xmlns:a16="http://schemas.microsoft.com/office/drawing/2014/main" id="{3978A4DC-7305-A674-3B75-E76E4505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16" descr="https://i.pinimg.com/564x/66/e8/3d/66e83dac5e2404989ce8aba6edcfdc9b.jpg">
            <a:extLst>
              <a:ext uri="{FF2B5EF4-FFF2-40B4-BE49-F238E27FC236}">
                <a16:creationId xmlns:a16="http://schemas.microsoft.com/office/drawing/2014/main" id="{D39F17D3-73DC-6421-BF27-6EE9F75C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31535" b="9262"/>
          <a:stretch>
            <a:fillRect/>
          </a:stretch>
        </p:blipFill>
        <p:spPr bwMode="auto">
          <a:xfrm>
            <a:off x="5595938" y="3448050"/>
            <a:ext cx="35496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1">
            <a:extLst>
              <a:ext uri="{FF2B5EF4-FFF2-40B4-BE49-F238E27FC236}">
                <a16:creationId xmlns:a16="http://schemas.microsoft.com/office/drawing/2014/main" id="{0C4D277D-59A2-13DE-3C0B-2545D043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33400"/>
            <a:ext cx="505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</a:rPr>
              <a:t>THẢO LUẬN NHÓM</a:t>
            </a:r>
            <a:endParaRPr lang="vi-VN" alt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E686D-6A17-C188-61EB-744E9F51449A}"/>
              </a:ext>
            </a:extLst>
          </p:cNvPr>
          <p:cNvSpPr txBox="1"/>
          <p:nvPr/>
        </p:nvSpPr>
        <p:spPr>
          <a:xfrm>
            <a:off x="1443038" y="1295400"/>
            <a:ext cx="7245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</a:rPr>
              <a:t>Hãy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đưa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ra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những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việc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làm</a:t>
            </a:r>
            <a:r>
              <a:rPr lang="en-US" sz="3600" b="1" dirty="0">
                <a:solidFill>
                  <a:srgbClr val="002060"/>
                </a:solidFill>
              </a:rPr>
              <a:t>,</a:t>
            </a:r>
          </a:p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</a:rPr>
              <a:t>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vượt</a:t>
            </a:r>
            <a:r>
              <a:rPr lang="en-US" sz="3600" b="1" dirty="0">
                <a:solidFill>
                  <a:srgbClr val="002060"/>
                </a:solidFill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</a:rPr>
              <a:t>áp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lực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căng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thẳng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tập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thi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cử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hợp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khóa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rgbClr val="C00000"/>
                </a:solidFill>
              </a:rPr>
              <a:t>Chia </a:t>
            </a:r>
            <a:r>
              <a:rPr lang="en-US" sz="3600" b="1" dirty="0" err="1">
                <a:solidFill>
                  <a:srgbClr val="C00000"/>
                </a:solidFill>
              </a:rPr>
              <a:t>sẻ</a:t>
            </a:r>
            <a:endParaRPr lang="en-US" sz="3600" b="1" dirty="0">
              <a:solidFill>
                <a:srgbClr val="C00000"/>
              </a:solidFill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Sắp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xếp</a:t>
            </a:r>
            <a:endParaRPr lang="en-US" sz="3600" b="1" dirty="0">
              <a:solidFill>
                <a:srgbClr val="C00000"/>
              </a:solidFill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Thư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giãn</a:t>
            </a:r>
            <a:endParaRPr lang="en-US" sz="3600" b="1" dirty="0">
              <a:solidFill>
                <a:srgbClr val="C00000"/>
              </a:solidFill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Chế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độ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sinh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hoạt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>
            <a:extLst>
              <a:ext uri="{FF2B5EF4-FFF2-40B4-BE49-F238E27FC236}">
                <a16:creationId xmlns:a16="http://schemas.microsoft.com/office/drawing/2014/main" id="{A22BD6C2-F91C-02F5-8FAC-E2A3F7896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db2004169gl">
  <a:themeElements>
    <a:clrScheme name="Office Theme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4586</TotalTime>
  <Words>313</Words>
  <Application>Microsoft Macintosh PowerPoint</Application>
  <PresentationFormat>Custom</PresentationFormat>
  <Paragraphs>27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Wingdings</vt:lpstr>
      <vt:lpstr>Calibri Light</vt:lpstr>
      <vt:lpstr>Calibri</vt:lpstr>
      <vt:lpstr>Times New Roman</vt:lpstr>
      <vt:lpstr>cdb2004169gl</vt:lpstr>
      <vt:lpstr>Office Theme</vt:lpstr>
      <vt:lpstr>1_Office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hi everybody</dc:creator>
  <cp:lastModifiedBy>Tuấn Vũ</cp:lastModifiedBy>
  <cp:revision>281</cp:revision>
  <dcterms:created xsi:type="dcterms:W3CDTF">2014-04-10T20:59:50Z</dcterms:created>
  <dcterms:modified xsi:type="dcterms:W3CDTF">2025-04-15T03:44:11Z</dcterms:modified>
</cp:coreProperties>
</file>