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1"/>
  </p:notesMasterIdLst>
  <p:sldIdLst>
    <p:sldId id="262" r:id="rId2"/>
    <p:sldId id="298" r:id="rId3"/>
    <p:sldId id="299" r:id="rId4"/>
    <p:sldId id="300" r:id="rId5"/>
    <p:sldId id="301" r:id="rId6"/>
    <p:sldId id="302" r:id="rId7"/>
    <p:sldId id="261" r:id="rId8"/>
    <p:sldId id="2636" r:id="rId9"/>
    <p:sldId id="2635" r:id="rId10"/>
    <p:sldId id="264" r:id="rId11"/>
    <p:sldId id="269" r:id="rId12"/>
    <p:sldId id="2644" r:id="rId13"/>
    <p:sldId id="2643" r:id="rId14"/>
    <p:sldId id="276" r:id="rId15"/>
    <p:sldId id="277" r:id="rId16"/>
    <p:sldId id="2638" r:id="rId17"/>
    <p:sldId id="2645" r:id="rId18"/>
    <p:sldId id="2646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64" d="100"/>
          <a:sy n="64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9857-A547-4E48-93BC-3F12AFC377B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83BC-E1CC-42FA-9A18-3706C4C7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BD35-D6D2-4934-EEB1-DEE77F42B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8C991-BF44-54CA-A047-8F5D677CF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42A97-DD5B-BE92-3F77-A1C1740A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A8A3E-BB32-EFB9-A527-044B72076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867A1-2052-9C85-9A76-DC2D1C49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6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8E6D3-6CB5-07AE-F551-62A12F08E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0B43C6-7B1B-2DB7-523F-89B51BC4B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6AFA9-BFBC-854C-5557-D102DA5B5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2D34F-F7D3-BE0F-DC4C-02DC8AC3E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2C777-CB40-04A7-8031-DA0FBF08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7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739160-2166-EC6B-8F8E-7FC551B8C6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7F586-AD79-0AF6-0CE1-6BDD3F19E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3E94-4ADC-DCCA-238A-E8473B21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1BA4F-E52E-1C0C-D91C-E6E59EDB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56C11-CB2A-A948-FFAE-E000451D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86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4900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794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9227312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500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640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684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6806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961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9E62-24D3-122B-0F5E-67BD26AE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D44BA-32AE-8D09-94DA-3E628C48E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A8FC7-3B1A-9E63-C416-827AF1842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0EA1E-9ACA-BB29-AEEC-FF915ECC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AB0CE-1FB4-9FFF-B6FB-F0443621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2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C5F20-0B26-1D94-316A-942926A04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907A8-5F70-AC02-4D98-C3ACAE2D1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7684-7569-1CBD-FF6A-E90C2F6E7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B913F-0BE2-45C9-CD7C-EB2648AD8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8C4B6-D58C-042A-0AE0-CE28B7F5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2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BB20-2B71-55A5-3708-3B10751F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4100B-DFB8-0331-B8B9-D347E1375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B16F0-8135-C318-25D0-A16856F3A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16305-5B6D-55CB-A663-37BE51272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4138D-BE16-9828-6E21-80081AEDE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2FA55-D246-07AD-D0F0-FD33AD903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3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7A7AA-B1CD-13EB-F5D7-3FF73FCAD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FADA4-AB94-7DBB-47E7-C0C75E256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5C624-5B2B-3B9A-181E-E6D1516F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8E19F-B2BA-90AD-9F74-C6C592BD1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E80FD2-4291-1069-7DDB-A58748635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61B6D3-B2AC-021D-8DCF-B1559B48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B3561C-CFCA-539F-B93B-0A36F6AB4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AF59C-AB20-FAB9-94DF-469062B6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AA193-8941-C22E-B2EF-8D612185E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6DA16-C0E2-00C3-33DB-E062F7EFA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D512F-358F-5AF8-08DA-A17E5B99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6E03E-D0A1-BB1D-009A-694A2D87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6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7F1117-3B33-B448-2E26-91A41A2E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AEB09-385F-79F9-C090-3D5C435D9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DE940-612A-E467-7A26-5B34FBC2F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1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21582-8FD5-079F-E0B7-3FB91D30A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A5259-FBE5-4C45-9A44-72E926526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2A182-3F97-9EB9-7D9B-D9099526C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72664-BF0A-CBEC-7343-900221F6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C59A4-BD3F-080E-7CF9-9D5C5ECB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B8EE1-5F1E-2ACF-14B6-6FECE9DB7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7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AB18-1EE0-E77B-08FD-611C246A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738953-34FD-67EA-1BB4-2EE6E5351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8B263-0951-C2CB-3662-4E9BE8C85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1C925-A4ED-CEB3-BD06-5722137AE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AE27A-7313-BFBF-3B03-81909167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94D1F-793B-470F-8B29-1CE43AAB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5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36AA18B-C854-98DE-2E16-3AA4A22C5D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AF7681-C827-A2A9-BA1D-4E50DBB7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66F3A-FA06-20AA-C067-F9ED267AC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3E2C2-1478-E866-3153-950779ABF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5AF55-D83B-D537-7A53-9497C7FA10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5AD30-0BA4-8EDA-08E6-44A8921CC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1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22" r:id="rId15"/>
    <p:sldLayoutId id="2147483723" r:id="rId16"/>
    <p:sldLayoutId id="2147483724" r:id="rId17"/>
    <p:sldLayoutId id="2147483725" r:id="rId18"/>
    <p:sldLayoutId id="214748369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3.xml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slide" Target="slide4.xml"/><Relationship Id="rId10" Type="http://schemas.openxmlformats.org/officeDocument/2006/relationships/image" Target="../media/image12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61925" y="381000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:a16="http://schemas.microsoft.com/office/drawing/2014/main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81075"/>
            <a:ext cx="8524875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ECA782-BC85-43C9-2091-C01B00710728}"/>
              </a:ext>
            </a:extLst>
          </p:cNvPr>
          <p:cNvSpPr/>
          <p:nvPr/>
        </p:nvSpPr>
        <p:spPr>
          <a:xfrm>
            <a:off x="5638800" y="2247900"/>
            <a:ext cx="2400300" cy="1333500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E89F68C-BE94-1187-D7CE-4558405C37E4}"/>
              </a:ext>
            </a:extLst>
          </p:cNvPr>
          <p:cNvSpPr/>
          <p:nvPr/>
        </p:nvSpPr>
        <p:spPr>
          <a:xfrm>
            <a:off x="7981950" y="647700"/>
            <a:ext cx="3733800" cy="1724025"/>
          </a:xfrm>
          <a:prstGeom prst="wedgeRoundRectCallout">
            <a:avLst>
              <a:gd name="adj1" fmla="val -45464"/>
              <a:gd name="adj2" fmla="val 14143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10; 12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25;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7; 7 chia 5 được 1, viết 1.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5;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20; 23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0, được 30; 30 chia 5 được 6, viết 6.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5 bằng 30; 30 trừ 30 bằng 0, viết 0.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</p:spTree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10;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25;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7; 7 chia 5 được 1, viết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20; 23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5 được 6, viết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nhân 5 bằng 30;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30 bằng 0,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868729"/>
            <a:ext cx="103182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</a:t>
            </a:r>
            <a:endParaRPr kumimoji="0" lang="vi-V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96" y="2036827"/>
            <a:ext cx="1044325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chia cho số có 1 chữ số ta đặt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rồi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Thực hiện phép chia theo thứ tự từ trái sang phải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Phép chia sau khi chia hết số bị chia mà vẫn còn số dư thì phép chia đó là phép chia có dư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chia, số dư bằng 0 thì phép chia là phép chia hết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 có dư, số dư luôn nhỏ hơn số chia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7115175" cy="1248103"/>
            <a:chOff x="457200" y="275897"/>
            <a:chExt cx="7115175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892740" y="6850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5DF94-9B4B-C899-0893-04977DD15FC5}"/>
              </a:ext>
            </a:extLst>
          </p:cNvPr>
          <p:cNvGrpSpPr/>
          <p:nvPr/>
        </p:nvGrpSpPr>
        <p:grpSpPr>
          <a:xfrm>
            <a:off x="180975" y="2357772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043D182-2582-40A2-7C09-F764793D35D0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FF344B-A5AD-68D0-6B68-70F7DE8B2FF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38 295 : 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F140C7-D086-8662-D41A-DC63EEAA2ACA}"/>
              </a:ext>
            </a:extLst>
          </p:cNvPr>
          <p:cNvGrpSpPr/>
          <p:nvPr/>
        </p:nvGrpSpPr>
        <p:grpSpPr>
          <a:xfrm>
            <a:off x="4524375" y="234824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882134E-9A4B-5D31-562F-B40CA6BD50B2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6596C67-27DE-7FC7-C2F9-82F93BC71AC3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729 316 : 4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7ADF58-35AF-918D-4EB3-E9987CCCAEBD}"/>
              </a:ext>
            </a:extLst>
          </p:cNvPr>
          <p:cNvGrpSpPr/>
          <p:nvPr/>
        </p:nvGrpSpPr>
        <p:grpSpPr>
          <a:xfrm>
            <a:off x="8524875" y="232919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94D8075-66C5-FF8E-5E23-C76144EF5A5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8D0D6F-536F-B3F6-1F00-7A11B634D16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872 905 : 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4937A9-69DF-3CA7-D58A-7DCF2BE2FCCE}"/>
              </a:ext>
            </a:extLst>
          </p:cNvPr>
          <p:cNvGrpSpPr/>
          <p:nvPr/>
        </p:nvGrpSpPr>
        <p:grpSpPr>
          <a:xfrm>
            <a:off x="2327790" y="1162050"/>
            <a:ext cx="1329810" cy="1581150"/>
            <a:chOff x="4983480" y="1940131"/>
            <a:chExt cx="858689" cy="266882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5242B4-155C-A59F-013F-9748413C5AB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61E039-507B-4E0E-1D33-322EBB3FFB0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D07B3BF-B1F7-E72B-8544-A98CCB23A580}"/>
              </a:ext>
            </a:extLst>
          </p:cNvPr>
          <p:cNvSpPr txBox="1"/>
          <p:nvPr/>
        </p:nvSpPr>
        <p:spPr>
          <a:xfrm>
            <a:off x="762000" y="1076465"/>
            <a:ext cx="25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38 295  3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339843-C440-ED10-4DEA-44F98CC4B40A}"/>
              </a:ext>
            </a:extLst>
          </p:cNvPr>
          <p:cNvGrpSpPr/>
          <p:nvPr/>
        </p:nvGrpSpPr>
        <p:grpSpPr>
          <a:xfrm>
            <a:off x="6052064" y="1115143"/>
            <a:ext cx="1644135" cy="1475657"/>
            <a:chOff x="4983480" y="2246811"/>
            <a:chExt cx="858689" cy="15321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AB2D47-0FAF-C9A5-1886-8F71A2C63B5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321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B2DDB99-FFA7-EB7D-6BCE-4A07891EE1B4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C54711E-BE46-D41C-F474-65EC88C4DB60}"/>
              </a:ext>
            </a:extLst>
          </p:cNvPr>
          <p:cNvSpPr txBox="1"/>
          <p:nvPr/>
        </p:nvSpPr>
        <p:spPr>
          <a:xfrm>
            <a:off x="4210050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729 316  4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81BE8B-2C57-C330-873A-869644FD6CBB}"/>
              </a:ext>
            </a:extLst>
          </p:cNvPr>
          <p:cNvGrpSpPr/>
          <p:nvPr/>
        </p:nvGrpSpPr>
        <p:grpSpPr>
          <a:xfrm>
            <a:off x="9890639" y="1115143"/>
            <a:ext cx="1739385" cy="1504232"/>
            <a:chOff x="4983480" y="2246811"/>
            <a:chExt cx="858689" cy="15618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9866A9-3861-1131-BCC6-14EE4BB146E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6186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3B2DA8-DB11-327F-9269-07552233ECED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9F3A263-5823-C5EA-4F24-4A4C0C7C1350}"/>
              </a:ext>
            </a:extLst>
          </p:cNvPr>
          <p:cNvSpPr txBox="1"/>
          <p:nvPr/>
        </p:nvSpPr>
        <p:spPr>
          <a:xfrm>
            <a:off x="8048625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872 905  6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2A60A0-F1FF-3134-AEF4-413006B9DEE9}"/>
              </a:ext>
            </a:extLst>
          </p:cNvPr>
          <p:cNvSpPr txBox="1"/>
          <p:nvPr/>
        </p:nvSpPr>
        <p:spPr>
          <a:xfrm>
            <a:off x="2295525" y="16193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2ED7FF-00ED-B443-C719-2550CE4F5DB4}"/>
              </a:ext>
            </a:extLst>
          </p:cNvPr>
          <p:cNvSpPr txBox="1"/>
          <p:nvPr/>
        </p:nvSpPr>
        <p:spPr>
          <a:xfrm>
            <a:off x="77152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93A841-6C0E-FEB3-5F4C-4A86241FC96D}"/>
              </a:ext>
            </a:extLst>
          </p:cNvPr>
          <p:cNvSpPr txBox="1"/>
          <p:nvPr/>
        </p:nvSpPr>
        <p:spPr>
          <a:xfrm>
            <a:off x="105727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2225CD-C29A-AD85-C788-721E66AADCCC}"/>
              </a:ext>
            </a:extLst>
          </p:cNvPr>
          <p:cNvSpPr txBox="1"/>
          <p:nvPr/>
        </p:nvSpPr>
        <p:spPr>
          <a:xfrm>
            <a:off x="25812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AB199B-4A36-DF1F-E842-D349A5C30C17}"/>
              </a:ext>
            </a:extLst>
          </p:cNvPr>
          <p:cNvSpPr txBox="1"/>
          <p:nvPr/>
        </p:nvSpPr>
        <p:spPr>
          <a:xfrm>
            <a:off x="1057275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BE88E6-8D7F-562C-E048-89C852DC8B0F}"/>
              </a:ext>
            </a:extLst>
          </p:cNvPr>
          <p:cNvSpPr txBox="1"/>
          <p:nvPr/>
        </p:nvSpPr>
        <p:spPr>
          <a:xfrm>
            <a:off x="1352550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096F94-AD17-293D-1BF6-E77F8B509143}"/>
              </a:ext>
            </a:extLst>
          </p:cNvPr>
          <p:cNvSpPr txBox="1"/>
          <p:nvPr/>
        </p:nvSpPr>
        <p:spPr>
          <a:xfrm>
            <a:off x="2876550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CCF610-DAB1-FFB0-DA7A-02D53928A65C}"/>
              </a:ext>
            </a:extLst>
          </p:cNvPr>
          <p:cNvSpPr txBox="1"/>
          <p:nvPr/>
        </p:nvSpPr>
        <p:spPr>
          <a:xfrm>
            <a:off x="1381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87E2AD-0162-E5CC-E985-87ECE5BD0237}"/>
              </a:ext>
            </a:extLst>
          </p:cNvPr>
          <p:cNvSpPr txBox="1"/>
          <p:nvPr/>
        </p:nvSpPr>
        <p:spPr>
          <a:xfrm>
            <a:off x="162877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0ADBDB-5D68-79C6-8CD1-153A60B2B3DC}"/>
              </a:ext>
            </a:extLst>
          </p:cNvPr>
          <p:cNvSpPr txBox="1"/>
          <p:nvPr/>
        </p:nvSpPr>
        <p:spPr>
          <a:xfrm>
            <a:off x="313372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3B6C03-86C3-9B82-25F1-4D793F88AB2F}"/>
              </a:ext>
            </a:extLst>
          </p:cNvPr>
          <p:cNvSpPr txBox="1"/>
          <p:nvPr/>
        </p:nvSpPr>
        <p:spPr>
          <a:xfrm>
            <a:off x="1666875" y="29909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23E85A-E78E-1426-0ADA-8CD300A22375}"/>
              </a:ext>
            </a:extLst>
          </p:cNvPr>
          <p:cNvSpPr txBox="1"/>
          <p:nvPr/>
        </p:nvSpPr>
        <p:spPr>
          <a:xfrm>
            <a:off x="1905000" y="30005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D5F8E3-97BE-1EB6-28FE-AAE129E79FF4}"/>
              </a:ext>
            </a:extLst>
          </p:cNvPr>
          <p:cNvSpPr txBox="1"/>
          <p:nvPr/>
        </p:nvSpPr>
        <p:spPr>
          <a:xfrm>
            <a:off x="33813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1F5586-C782-865A-B95F-85AEE3B4A0C2}"/>
              </a:ext>
            </a:extLst>
          </p:cNvPr>
          <p:cNvSpPr txBox="1"/>
          <p:nvPr/>
        </p:nvSpPr>
        <p:spPr>
          <a:xfrm>
            <a:off x="1885950" y="3552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7E8ABA-1B70-281D-BEAE-6E6AFD9AB942}"/>
              </a:ext>
            </a:extLst>
          </p:cNvPr>
          <p:cNvSpPr txBox="1"/>
          <p:nvPr/>
        </p:nvSpPr>
        <p:spPr>
          <a:xfrm>
            <a:off x="60388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A2660E-58A0-955D-913B-2B3F5A96AB4D}"/>
              </a:ext>
            </a:extLst>
          </p:cNvPr>
          <p:cNvSpPr txBox="1"/>
          <p:nvPr/>
        </p:nvSpPr>
        <p:spPr>
          <a:xfrm>
            <a:off x="4219575" y="1524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BAB765-2262-E050-36D8-F23984BB5A05}"/>
              </a:ext>
            </a:extLst>
          </p:cNvPr>
          <p:cNvSpPr txBox="1"/>
          <p:nvPr/>
        </p:nvSpPr>
        <p:spPr>
          <a:xfrm>
            <a:off x="4476750" y="15336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933D71-2F1D-4B79-9B5D-4A8CAD314248}"/>
              </a:ext>
            </a:extLst>
          </p:cNvPr>
          <p:cNvSpPr txBox="1"/>
          <p:nvPr/>
        </p:nvSpPr>
        <p:spPr>
          <a:xfrm>
            <a:off x="62579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2EF377-FDB0-997C-655D-E650D2E43871}"/>
              </a:ext>
            </a:extLst>
          </p:cNvPr>
          <p:cNvSpPr txBox="1"/>
          <p:nvPr/>
        </p:nvSpPr>
        <p:spPr>
          <a:xfrm>
            <a:off x="4514850" y="1962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D4A577-9118-C1A4-A731-804F0FE0A9FF}"/>
              </a:ext>
            </a:extLst>
          </p:cNvPr>
          <p:cNvSpPr txBox="1"/>
          <p:nvPr/>
        </p:nvSpPr>
        <p:spPr>
          <a:xfrm>
            <a:off x="4762500" y="19718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A03DA5-D916-4CAB-3203-88E6E962E135}"/>
              </a:ext>
            </a:extLst>
          </p:cNvPr>
          <p:cNvSpPr txBox="1"/>
          <p:nvPr/>
        </p:nvSpPr>
        <p:spPr>
          <a:xfrm>
            <a:off x="651510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07D0F-1638-E2ED-5C6C-C7FD8C40CE3E}"/>
              </a:ext>
            </a:extLst>
          </p:cNvPr>
          <p:cNvSpPr txBox="1"/>
          <p:nvPr/>
        </p:nvSpPr>
        <p:spPr>
          <a:xfrm>
            <a:off x="4762500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7D5A77-6028-71D6-5EEA-FEBDE0ACDEF2}"/>
              </a:ext>
            </a:extLst>
          </p:cNvPr>
          <p:cNvSpPr txBox="1"/>
          <p:nvPr/>
        </p:nvSpPr>
        <p:spPr>
          <a:xfrm>
            <a:off x="5057775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52BB4AF-F3C3-09F5-5967-8FBDCFA7A574}"/>
              </a:ext>
            </a:extLst>
          </p:cNvPr>
          <p:cNvSpPr txBox="1"/>
          <p:nvPr/>
        </p:nvSpPr>
        <p:spPr>
          <a:xfrm>
            <a:off x="67913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CD168F-0E33-F872-524E-6F60AE7D3328}"/>
              </a:ext>
            </a:extLst>
          </p:cNvPr>
          <p:cNvSpPr txBox="1"/>
          <p:nvPr/>
        </p:nvSpPr>
        <p:spPr>
          <a:xfrm>
            <a:off x="50863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B00375-4950-C969-51F5-1B1E0BB79664}"/>
              </a:ext>
            </a:extLst>
          </p:cNvPr>
          <p:cNvSpPr txBox="1"/>
          <p:nvPr/>
        </p:nvSpPr>
        <p:spPr>
          <a:xfrm>
            <a:off x="53530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3C7495B-DCF0-0129-3601-A91D27C157BB}"/>
              </a:ext>
            </a:extLst>
          </p:cNvPr>
          <p:cNvSpPr txBox="1"/>
          <p:nvPr/>
        </p:nvSpPr>
        <p:spPr>
          <a:xfrm>
            <a:off x="7038975" y="1581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2398D5-73CB-AD2A-DB8E-F4AE806FD14B}"/>
              </a:ext>
            </a:extLst>
          </p:cNvPr>
          <p:cNvSpPr txBox="1"/>
          <p:nvPr/>
        </p:nvSpPr>
        <p:spPr>
          <a:xfrm>
            <a:off x="5362575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F3D1E3-191B-27CA-9E76-553A1B7C3C55}"/>
              </a:ext>
            </a:extLst>
          </p:cNvPr>
          <p:cNvSpPr txBox="1"/>
          <p:nvPr/>
        </p:nvSpPr>
        <p:spPr>
          <a:xfrm>
            <a:off x="5638800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FC30E7A-E7BD-28B5-924A-191CEC58AE0B}"/>
              </a:ext>
            </a:extLst>
          </p:cNvPr>
          <p:cNvSpPr txBox="1"/>
          <p:nvPr/>
        </p:nvSpPr>
        <p:spPr>
          <a:xfrm>
            <a:off x="72961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AFADA7-7D28-5844-EE39-094576F2F1C9}"/>
              </a:ext>
            </a:extLst>
          </p:cNvPr>
          <p:cNvSpPr txBox="1"/>
          <p:nvPr/>
        </p:nvSpPr>
        <p:spPr>
          <a:xfrm>
            <a:off x="980122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E4D0CB2-4408-C2EF-52D5-98B811F0D5E2}"/>
              </a:ext>
            </a:extLst>
          </p:cNvPr>
          <p:cNvSpPr txBox="1"/>
          <p:nvPr/>
        </p:nvSpPr>
        <p:spPr>
          <a:xfrm>
            <a:off x="8048625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B939B9C-8685-E5DA-A61D-8A70CFE2C692}"/>
              </a:ext>
            </a:extLst>
          </p:cNvPr>
          <p:cNvSpPr txBox="1"/>
          <p:nvPr/>
        </p:nvSpPr>
        <p:spPr>
          <a:xfrm>
            <a:off x="8324850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C79841-B348-7136-6C34-1ECD3D1E6838}"/>
              </a:ext>
            </a:extLst>
          </p:cNvPr>
          <p:cNvSpPr txBox="1"/>
          <p:nvPr/>
        </p:nvSpPr>
        <p:spPr>
          <a:xfrm>
            <a:off x="10039350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B56FFA-D3A1-A341-88CB-D00E69427582}"/>
              </a:ext>
            </a:extLst>
          </p:cNvPr>
          <p:cNvSpPr txBox="1"/>
          <p:nvPr/>
        </p:nvSpPr>
        <p:spPr>
          <a:xfrm>
            <a:off x="8353425" y="20575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5DE0EEA-7E29-D1BD-56D4-D6E78A60F551}"/>
              </a:ext>
            </a:extLst>
          </p:cNvPr>
          <p:cNvSpPr txBox="1"/>
          <p:nvPr/>
        </p:nvSpPr>
        <p:spPr>
          <a:xfrm>
            <a:off x="8601075" y="20670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70C2ADF-73A2-C3C0-FE97-469D5803BDFF}"/>
              </a:ext>
            </a:extLst>
          </p:cNvPr>
          <p:cNvSpPr txBox="1"/>
          <p:nvPr/>
        </p:nvSpPr>
        <p:spPr>
          <a:xfrm>
            <a:off x="103155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AE19027-B2FF-3280-A7FB-10FEA5FCEB10}"/>
              </a:ext>
            </a:extLst>
          </p:cNvPr>
          <p:cNvSpPr txBox="1"/>
          <p:nvPr/>
        </p:nvSpPr>
        <p:spPr>
          <a:xfrm>
            <a:off x="8620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D1C6926-A6D6-F81B-74C3-FAEC5A6DE1DF}"/>
              </a:ext>
            </a:extLst>
          </p:cNvPr>
          <p:cNvSpPr txBox="1"/>
          <p:nvPr/>
        </p:nvSpPr>
        <p:spPr>
          <a:xfrm>
            <a:off x="8915400" y="25147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CDCD07-068C-50E0-FED9-7494DAA1001B}"/>
              </a:ext>
            </a:extLst>
          </p:cNvPr>
          <p:cNvSpPr txBox="1"/>
          <p:nvPr/>
        </p:nvSpPr>
        <p:spPr>
          <a:xfrm>
            <a:off x="106203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9966D08-BE40-F0EA-F90E-CE682162742C}"/>
              </a:ext>
            </a:extLst>
          </p:cNvPr>
          <p:cNvSpPr txBox="1"/>
          <p:nvPr/>
        </p:nvSpPr>
        <p:spPr>
          <a:xfrm>
            <a:off x="8963025" y="29147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73DFBCF-6CBC-461D-D2F8-17A97548A135}"/>
              </a:ext>
            </a:extLst>
          </p:cNvPr>
          <p:cNvSpPr txBox="1"/>
          <p:nvPr/>
        </p:nvSpPr>
        <p:spPr>
          <a:xfrm>
            <a:off x="9239250" y="29243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2F18BD-78FE-F9B2-6F2F-BE00056FABAF}"/>
              </a:ext>
            </a:extLst>
          </p:cNvPr>
          <p:cNvSpPr txBox="1"/>
          <p:nvPr/>
        </p:nvSpPr>
        <p:spPr>
          <a:xfrm>
            <a:off x="108870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06D6A4B-4B49-B58F-80E3-EE927B5D0C74}"/>
              </a:ext>
            </a:extLst>
          </p:cNvPr>
          <p:cNvSpPr txBox="1"/>
          <p:nvPr/>
        </p:nvSpPr>
        <p:spPr>
          <a:xfrm>
            <a:off x="9248775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086AE76-0576-CBE2-97C5-4D76EC90D2A3}"/>
              </a:ext>
            </a:extLst>
          </p:cNvPr>
          <p:cNvSpPr txBox="1"/>
          <p:nvPr/>
        </p:nvSpPr>
        <p:spPr>
          <a:xfrm>
            <a:off x="9525000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4D623E-02D3-195B-3979-C145118657CA}"/>
              </a:ext>
            </a:extLst>
          </p:cNvPr>
          <p:cNvSpPr txBox="1"/>
          <p:nvPr/>
        </p:nvSpPr>
        <p:spPr>
          <a:xfrm>
            <a:off x="111537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1DE4491-8F9D-E64D-66B2-2642307AA9FA}"/>
              </a:ext>
            </a:extLst>
          </p:cNvPr>
          <p:cNvSpPr txBox="1"/>
          <p:nvPr/>
        </p:nvSpPr>
        <p:spPr>
          <a:xfrm>
            <a:off x="9553575" y="38291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7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0725149" cy="1248103"/>
            <a:chOff x="457200" y="275897"/>
            <a:chExt cx="1072514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9810749" cy="1014237"/>
              <a:chOff x="1371600" y="484363"/>
              <a:chExt cx="981074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981074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90725" y="685014"/>
                <a:ext cx="86010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 Nam thực hiện hai phép chia như sau: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A409C7-FFE1-3815-FFEF-43D7A726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2105024"/>
            <a:ext cx="9364675" cy="3038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B1FE-64B0-38B4-D889-21EB59500111}"/>
              </a:ext>
            </a:extLst>
          </p:cNvPr>
          <p:cNvSpPr txBox="1"/>
          <p:nvPr/>
        </p:nvSpPr>
        <p:spPr>
          <a:xfrm>
            <a:off x="438150" y="5867400"/>
            <a:ext cx="1144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8BEE63-3740-9687-9FAC-64AFAF384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1904998"/>
            <a:ext cx="794907" cy="80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08D93-50B7-DF6C-7A3D-D881A58229D0}"/>
              </a:ext>
            </a:extLst>
          </p:cNvPr>
          <p:cNvSpPr txBox="1"/>
          <p:nvPr/>
        </p:nvSpPr>
        <p:spPr>
          <a:xfrm>
            <a:off x="4171950" y="274320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9F9739-BB5F-19E5-A7E2-5602993BA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4329112"/>
            <a:ext cx="3652838" cy="604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83C03A-5FA5-8AFF-B6D3-9B1BBA1D9202}"/>
              </a:ext>
            </a:extLst>
          </p:cNvPr>
          <p:cNvSpPr txBox="1"/>
          <p:nvPr/>
        </p:nvSpPr>
        <p:spPr>
          <a:xfrm>
            <a:off x="2943225" y="40957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0CD9E-720D-CBCD-47DC-48FB7154AB5D}"/>
              </a:ext>
            </a:extLst>
          </p:cNvPr>
          <p:cNvSpPr txBox="1"/>
          <p:nvPr/>
        </p:nvSpPr>
        <p:spPr>
          <a:xfrm>
            <a:off x="1771650" y="4591050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32 024 : 7 = 4 574 (dư 6)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405B253-DA6F-E395-6205-B67AE0031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04" y="1828798"/>
            <a:ext cx="794907" cy="80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C5D9C8-A922-0C7F-0C50-1103E90B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068" y="3707916"/>
            <a:ext cx="1262893" cy="536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5CEBEC-1688-E124-F3C1-644AAFC73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117" y="2811738"/>
            <a:ext cx="307405" cy="6985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349443-7410-6E69-F4A5-937B54AC5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155" y="4334081"/>
            <a:ext cx="2854602" cy="536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AF3418-1A05-7CC2-0C45-C184458E1F58}"/>
              </a:ext>
            </a:extLst>
          </p:cNvPr>
          <p:cNvSpPr txBox="1"/>
          <p:nvPr/>
        </p:nvSpPr>
        <p:spPr>
          <a:xfrm>
            <a:off x="9648825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2B70F4-62C4-4665-85D2-C39AC1A1CEFA}"/>
              </a:ext>
            </a:extLst>
          </p:cNvPr>
          <p:cNvSpPr txBox="1"/>
          <p:nvPr/>
        </p:nvSpPr>
        <p:spPr>
          <a:xfrm>
            <a:off x="81915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CC63E-9F1F-9487-6136-EB25B270434A}"/>
              </a:ext>
            </a:extLst>
          </p:cNvPr>
          <p:cNvSpPr txBox="1"/>
          <p:nvPr/>
        </p:nvSpPr>
        <p:spPr>
          <a:xfrm>
            <a:off x="83820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969CEF-22B3-7CDC-AD1E-669ADB5734A2}"/>
              </a:ext>
            </a:extLst>
          </p:cNvPr>
          <p:cNvSpPr txBox="1"/>
          <p:nvPr/>
        </p:nvSpPr>
        <p:spPr>
          <a:xfrm>
            <a:off x="9848850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027C14-5B6B-33C2-2730-7E245CFB3327}"/>
              </a:ext>
            </a:extLst>
          </p:cNvPr>
          <p:cNvSpPr txBox="1"/>
          <p:nvPr/>
        </p:nvSpPr>
        <p:spPr>
          <a:xfrm>
            <a:off x="8382000" y="44672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B94C88-3D93-FC5B-CF3B-FCB145043C12}"/>
              </a:ext>
            </a:extLst>
          </p:cNvPr>
          <p:cNvSpPr txBox="1"/>
          <p:nvPr/>
        </p:nvSpPr>
        <p:spPr>
          <a:xfrm>
            <a:off x="7277100" y="4905375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135 612 : 6 = 22 602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Lan có 150 000 đồng. Sau khi mua 3 kg xoài thì cô còn 15 000 đồng. Hỏi mỗi ki-lô-gam xoài giá bao nhiêu tiền?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yellow mangoes with green leaves&#10;&#10;Description automatically generated">
            <a:extLst>
              <a:ext uri="{FF2B5EF4-FFF2-40B4-BE49-F238E27FC236}">
                <a16:creationId xmlns:a16="http://schemas.microsoft.com/office/drawing/2014/main" id="{50419A2F-3FCC-FDF1-5B79-1B682E2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76376"/>
            <a:ext cx="4495801" cy="337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F772E-562C-DE9B-598E-ACE208D01E89}"/>
              </a:ext>
            </a:extLst>
          </p:cNvPr>
          <p:cNvSpPr txBox="1"/>
          <p:nvPr/>
        </p:nvSpPr>
        <p:spPr>
          <a:xfrm>
            <a:off x="4324350" y="1800225"/>
            <a:ext cx="7648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Bài giải:</a:t>
            </a:r>
            <a:endParaRPr lang="en-US" sz="36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Số tiền để mua 3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150 000 – 15 000 = 135 000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Giá tiền của 1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135 000 : 3 = 45 000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45 000 đồng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81 : 9 = ?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: 1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122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: 2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 : 2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609725" y="1371600"/>
            <a:ext cx="8591550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055461"/>
            <a:ext cx="3158655" cy="315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626570"/>
            <a:ext cx="3231430" cy="3231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CBF6D-AD2D-A2E2-950B-C51EC8428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522" y="2467649"/>
            <a:ext cx="754140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chia cho số có một chữ số.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 dụng được các phép tính đã học vào giải quyết một số tình huống gắn với thực tế.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151</TotalTime>
  <Words>803</Words>
  <Application>Microsoft Office PowerPoint</Application>
  <PresentationFormat>Widescreen</PresentationFormat>
  <Paragraphs>170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SVN-Gretoon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38</cp:revision>
  <dcterms:created xsi:type="dcterms:W3CDTF">2023-10-25T01:07:40Z</dcterms:created>
  <dcterms:modified xsi:type="dcterms:W3CDTF">2023-12-15T15:02:00Z</dcterms:modified>
  <cp:category>9Slide.vn</cp:category>
</cp:coreProperties>
</file>