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77" r:id="rId4"/>
    <p:sldId id="259" r:id="rId5"/>
    <p:sldId id="279" r:id="rId6"/>
    <p:sldId id="261" r:id="rId7"/>
    <p:sldId id="260" r:id="rId8"/>
    <p:sldId id="280" r:id="rId9"/>
    <p:sldId id="281" r:id="rId10"/>
    <p:sldId id="282" r:id="rId11"/>
    <p:sldId id="283" r:id="rId12"/>
    <p:sldId id="284" r:id="rId13"/>
    <p:sldId id="285" r:id="rId14"/>
    <p:sldId id="289" r:id="rId15"/>
    <p:sldId id="290" r:id="rId16"/>
    <p:sldId id="291" r:id="rId17"/>
    <p:sldId id="292" r:id="rId18"/>
    <p:sldId id="293" r:id="rId19"/>
    <p:sldId id="294" r:id="rId20"/>
    <p:sldId id="295" r:id="rId21"/>
    <p:sldId id="270" r:id="rId22"/>
    <p:sldId id="30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78" autoAdjust="0"/>
  </p:normalViewPr>
  <p:slideViewPr>
    <p:cSldViewPr snapToGrid="0">
      <p:cViewPr varScale="1">
        <p:scale>
          <a:sx n="48" d="100"/>
          <a:sy n="48" d="100"/>
        </p:scale>
        <p:origin x="15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10/15/2023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4B67393-3359-CA6B-8EFE-2B2215337CD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1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229</TotalTime>
  <Words>587</Words>
  <Application>Microsoft Office PowerPoint</Application>
  <PresentationFormat>Widescreen</PresentationFormat>
  <Paragraphs>35</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#9Slide07 Stormtrooper</vt:lpstr>
      <vt:lpstr>Arial</vt:lpstr>
      <vt:lpstr>Calibri</vt:lpstr>
      <vt:lpstr>Calibri Light</vt:lpstr>
      <vt:lpstr>Cambria</vt:lpstr>
      <vt:lpstr>SVN-Poky's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23</cp:revision>
  <dcterms:created xsi:type="dcterms:W3CDTF">2023-09-06T13:06:33Z</dcterms:created>
  <dcterms:modified xsi:type="dcterms:W3CDTF">2023-10-15T02:53:14Z</dcterms:modified>
  <cp:category>9Slide.vn</cp:category>
</cp:coreProperties>
</file>