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2"/>
  </p:notesMasterIdLst>
  <p:sldIdLst>
    <p:sldId id="263" r:id="rId2"/>
    <p:sldId id="280" r:id="rId3"/>
    <p:sldId id="297" r:id="rId4"/>
    <p:sldId id="298" r:id="rId5"/>
    <p:sldId id="299" r:id="rId6"/>
    <p:sldId id="319" r:id="rId7"/>
    <p:sldId id="866" r:id="rId8"/>
    <p:sldId id="837" r:id="rId9"/>
    <p:sldId id="838" r:id="rId10"/>
    <p:sldId id="869" r:id="rId11"/>
    <p:sldId id="860" r:id="rId12"/>
    <p:sldId id="876" r:id="rId13"/>
    <p:sldId id="273" r:id="rId14"/>
    <p:sldId id="759" r:id="rId15"/>
    <p:sldId id="753" r:id="rId16"/>
    <p:sldId id="756" r:id="rId17"/>
    <p:sldId id="755" r:id="rId18"/>
    <p:sldId id="372" r:id="rId19"/>
    <p:sldId id="877" r:id="rId20"/>
    <p:sldId id="8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A6F"/>
    <a:srgbClr val="FBDDF2"/>
    <a:srgbClr val="F6A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069" autoAdjust="0"/>
  </p:normalViewPr>
  <p:slideViewPr>
    <p:cSldViewPr snapToGrid="0">
      <p:cViewPr varScale="1">
        <p:scale>
          <a:sx n="64" d="100"/>
          <a:sy n="64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5C76C-F63C-4833-9938-4CC6961EE8D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7907B-7CBA-4068-9D43-427B5C64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3D32-2D09-4964-8AED-AF02C993F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59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AC74-F6FE-1BCC-F7F4-25E41726C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6DD5C-69BC-3DDC-503A-1AF85E30C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A9440-282D-D85A-DBF1-ADB133BB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EEA79-4D7C-DE02-D808-41791D9A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D6845-9363-7B8D-69AE-FB5ABF24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7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BDD0-38B5-6E89-6A00-8AEAC04D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95FD5-10B1-FBA8-90A2-4E9C4B349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F5C29-FF48-EF45-FC60-A408C6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73E4F-D762-41A3-72D3-2EE09289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37E78-7606-2DAE-C4D0-91C9D217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1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B1A371-A89D-3DBA-703E-3502F1497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8A5D6-4677-E2B9-1096-9CAF8FA1B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2A984-752B-5D14-9D57-B6B6B85B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CDA12-B8D3-EF26-0198-9CC472FD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A5F48-020A-1798-80C7-FE659F2E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92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3A72-2216-34F3-0013-8DCC922E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B9EF5-A177-54F4-026A-7CE412990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A6801-A1EB-D591-B7FD-74CB8716D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1973F-812F-8EB3-148E-73E583D7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1BE91-F1BE-266D-FDC1-9B8CD5B0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D4E0-F7F1-F7D2-17BA-CCC0D63C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02635-D201-B75A-961A-8921AACB6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A1BE5-AFA2-BFCB-15EB-629E7D00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D75E-229A-8F0E-32CD-F47043BE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B60D-D59E-690E-778B-3600B8BF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1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37973-BE9E-BFAC-E9C3-6D917D5B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7E07-E1E9-FF1C-E557-24BB33450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1E863-FE1D-A0C1-112D-3246560BB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B717A-1EF6-E3F9-7689-DF5A66B7F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F2B8B-D67F-9082-A56B-D7D2E58E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3B8A-BC38-991C-2857-E20D4101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0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CBE2-6A64-3756-465B-677C7EFD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C5CB6-52DC-D16F-9999-594624F6A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90462-EFD5-CD79-9F04-A047B6F9E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F2775-8222-8532-9ECD-52481F8B4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2D1CD-1DAC-148B-A062-3B2213DE7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C8DC8-687F-EB47-F92A-37E79754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6FD1C-65A9-92B6-57B2-B8E2D0D1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B37938-7AC4-DA6C-BCF9-6EC81F03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7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F8E6F-4C9D-BC4B-840E-FA4556CF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F1144-1535-0B95-8717-BE3F65CA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EA739-A02A-859B-8A13-7386AFDB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218FE-4020-6AD6-31A2-64F11CFB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064F78-ACBB-2BA5-F475-91C00950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FF35A-4E48-84A8-090C-6DC7EA47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C75D-A78C-C0DD-5B4F-AE6F3954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9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9F710-4516-26DC-67B2-69605C9B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82223-DF80-421B-A37C-CCFE39585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F870A-463F-A144-CE8F-75E1D802B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B1FBF-EBC0-FE0A-AC31-D830BB31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FD66E-A114-6969-B442-12C0E7DC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57DF6-5541-8E39-9EE9-6B659A94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4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9AD7-EEDE-FA49-B3D8-8AEAC650A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D7DAB3-5AA7-663C-FB92-7C13DDD9D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3CDE9-4D74-DB2F-E042-E6AD6DC63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99EFC-E724-5CFB-A711-73E692AF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8D680-9D62-91AA-6860-8B9EF8895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B858D-F35D-962D-EBD3-58D81101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F8008797-207A-49F2-0258-67EF3977DBB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9F5AB0-73C0-154D-20EB-F0A0837E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0B07C-51F8-027C-1FA5-81B658716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14B52-4405-6335-B9CD-BC4C3BD12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F67E0-3A4D-46FC-9405-CE6F90A25BE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0FE31-4A61-13D1-CA74-DABFC5D7C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6A354-B5EE-16AD-3211-420C3F6EC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9D982-FE04-4D07-A8B3-680D77AB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7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audio" Target="../media/audio5.wav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5.wav"/><Relationship Id="rId7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5.wav"/><Relationship Id="rId7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slide" Target="slide4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6.xml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slide" Target="slide3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DD7DF-B6E9-75A1-C83F-28AEA4259D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564" y="2828412"/>
            <a:ext cx="7163421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66725"/>
            <a:ext cx="600075" cy="5143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3CDD0-026B-592E-2A48-D4AA59A23D3A}"/>
              </a:ext>
            </a:extLst>
          </p:cNvPr>
          <p:cNvSpPr txBox="1"/>
          <p:nvPr/>
        </p:nvSpPr>
        <p:spPr>
          <a:xfrm>
            <a:off x="1466849" y="409575"/>
            <a:ext cx="709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32868-E2F7-C744-104D-178CB9674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290636"/>
            <a:ext cx="8303890" cy="49196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CF526A-C0D2-DC93-D312-D864D210A9D4}"/>
              </a:ext>
            </a:extLst>
          </p:cNvPr>
          <p:cNvCxnSpPr>
            <a:cxnSpLocks/>
          </p:cNvCxnSpPr>
          <p:nvPr/>
        </p:nvCxnSpPr>
        <p:spPr>
          <a:xfrm>
            <a:off x="2847975" y="2343150"/>
            <a:ext cx="390525" cy="6381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F5CECB-696D-D2E6-FB6D-893E370F6FD4}"/>
              </a:ext>
            </a:extLst>
          </p:cNvPr>
          <p:cNvCxnSpPr>
            <a:cxnSpLocks/>
          </p:cNvCxnSpPr>
          <p:nvPr/>
        </p:nvCxnSpPr>
        <p:spPr>
          <a:xfrm>
            <a:off x="5629275" y="2600325"/>
            <a:ext cx="2257425" cy="22098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9364F7-DB4C-C4BC-1B0B-E0BC6BB5C690}"/>
              </a:ext>
            </a:extLst>
          </p:cNvPr>
          <p:cNvCxnSpPr>
            <a:cxnSpLocks/>
          </p:cNvCxnSpPr>
          <p:nvPr/>
        </p:nvCxnSpPr>
        <p:spPr>
          <a:xfrm flipH="1">
            <a:off x="5753100" y="2305050"/>
            <a:ext cx="1685925" cy="13335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77EF3C-3271-EF9B-DBA5-F413B15ECBBB}"/>
              </a:ext>
            </a:extLst>
          </p:cNvPr>
          <p:cNvCxnSpPr>
            <a:cxnSpLocks/>
          </p:cNvCxnSpPr>
          <p:nvPr/>
        </p:nvCxnSpPr>
        <p:spPr>
          <a:xfrm flipH="1">
            <a:off x="4419600" y="3629025"/>
            <a:ext cx="3895725" cy="13239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28625"/>
            <a:ext cx="600075" cy="5524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34F162-813D-C673-BA3A-6CA3F75B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585787"/>
            <a:ext cx="7215188" cy="306371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E712195-40F4-B79B-0ACB-C856D40A531A}"/>
              </a:ext>
            </a:extLst>
          </p:cNvPr>
          <p:cNvSpPr txBox="1"/>
          <p:nvPr/>
        </p:nvSpPr>
        <p:spPr>
          <a:xfrm>
            <a:off x="866775" y="382905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hoán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x 15.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3AF44B-A5A4-1986-04BD-E8D92AA9487D}"/>
              </a:ext>
            </a:extLst>
          </p:cNvPr>
          <p:cNvSpPr txBox="1"/>
          <p:nvPr/>
        </p:nvSpPr>
        <p:spPr>
          <a:xfrm>
            <a:off x="885825" y="4619625"/>
            <a:ext cx="1068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đổi chỗ các thừa số của phép tính 6 × 15 thì ta được phép tính 15 × 6.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15 = 15 × 6 = 90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F1C8F-AD15-43A3-A1E8-4D7A8B6A0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0864714" y="-6889"/>
            <a:ext cx="1212714" cy="173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4DBED-202C-4E30-ADB9-29A806891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512098" y="790702"/>
            <a:ext cx="478370" cy="5100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82A71C-C6C6-4B2B-B6D7-C1284E6F3179}"/>
              </a:ext>
            </a:extLst>
          </p:cNvPr>
          <p:cNvSpPr/>
          <p:nvPr/>
        </p:nvSpPr>
        <p:spPr>
          <a:xfrm>
            <a:off x="3842333" y="584058"/>
            <a:ext cx="4312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ONG TÌM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MẬT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35B70-DA76-4198-A5DE-BD8CDA3DE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96" y="3169913"/>
            <a:ext cx="2392655" cy="2741633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679AEDE8-5E95-465A-BEAA-8F62913B5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111" r="4017" b="36923"/>
          <a:stretch/>
        </p:blipFill>
        <p:spPr>
          <a:xfrm>
            <a:off x="4627123" y="2159092"/>
            <a:ext cx="2743200" cy="9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8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487 L -0.0707 0.15695 L -0.20911 0.1963 C -0.21732 0.20348 -0.21393 0.20301 -0.21875 0.20301 L -0.34557 0.3108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1444FB-AD4A-4629-A035-D1F8D7D3D4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0" y="-699500"/>
            <a:ext cx="10081829" cy="4268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4904E-77F8-4D33-9769-F39EB18C73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78" y="5601702"/>
            <a:ext cx="1098874" cy="1259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1EC26-E574-4EF2-AEBD-905DC4D79D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1564902" y="5209999"/>
            <a:ext cx="2028486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B021-F4F2-4C86-82E8-AD73C5AE0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4456709" y="5228567"/>
            <a:ext cx="1883924" cy="16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533F7-3E2E-43DD-AECE-A6579279B9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7342539" y="5210000"/>
            <a:ext cx="1883924" cy="16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70675-F795-4A1A-BCAD-2D62CF448D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9505590" y="5210000"/>
            <a:ext cx="1883924" cy="1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7B9C2-9284-4F44-9529-4D22A4EC84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048506" y="-478825"/>
            <a:ext cx="1212714" cy="1739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0177B-F86D-444D-A2AA-FFC2258F8B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B50328-BEB9-4349-B4D6-2CE7B10FD37D}"/>
              </a:ext>
            </a:extLst>
          </p:cNvPr>
          <p:cNvSpPr txBox="1"/>
          <p:nvPr/>
        </p:nvSpPr>
        <p:spPr>
          <a:xfrm>
            <a:off x="3980483" y="402468"/>
            <a:ext cx="423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8 = …… x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6E66B3-C0DF-421D-911C-1F6936BB9EE0}"/>
              </a:ext>
            </a:extLst>
          </p:cNvPr>
          <p:cNvSpPr txBox="1"/>
          <p:nvPr/>
        </p:nvSpPr>
        <p:spPr>
          <a:xfrm>
            <a:off x="3579156" y="1751342"/>
            <a:ext cx="650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	             C. 12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                 D.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B3B350-BD7E-4FA5-ACE2-98B08D88C5B1}"/>
              </a:ext>
            </a:extLst>
          </p:cNvPr>
          <p:cNvSpPr/>
          <p:nvPr/>
        </p:nvSpPr>
        <p:spPr>
          <a:xfrm>
            <a:off x="2239233" y="559090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B8D-0E42-4961-BF8C-433023C6C1F7}"/>
              </a:ext>
            </a:extLst>
          </p:cNvPr>
          <p:cNvSpPr/>
          <p:nvPr/>
        </p:nvSpPr>
        <p:spPr>
          <a:xfrm>
            <a:off x="4988306" y="545274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80308B-3414-417B-9853-B3193D504F7F}"/>
              </a:ext>
            </a:extLst>
          </p:cNvPr>
          <p:cNvSpPr/>
          <p:nvPr/>
        </p:nvSpPr>
        <p:spPr>
          <a:xfrm>
            <a:off x="7846633" y="551476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6B2C10-2CCB-42C7-AA86-09C5C8CB6731}"/>
              </a:ext>
            </a:extLst>
          </p:cNvPr>
          <p:cNvSpPr/>
          <p:nvPr/>
        </p:nvSpPr>
        <p:spPr>
          <a:xfrm>
            <a:off x="10088975" y="553220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10804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5519 0.24907 L -0.07081 0.33542 L -0.09957 0.36528 L -0.09723 0.42431 C -0.09229 0.44769 -0.09242 0.43866 -0.09242 0.44931 L -0.06964 0.56759 L -0.07081 0.62199 L -0.11754 0.59745 L -0.13315 0.55301 L -0.16569 0.51343 C -0.17012 0.50995 -0.17507 0.50509 -0.17988 0.50347 C -0.18079 0.50324 -0.18157 0.50347 -0.18235 0.50347 L -0.26136 0.46389 L -0.29963 0.44676 C -0.3185 0.43912 -0.31225 0.44491 -0.32006 0.43681 L -0.37525 0.41204 L -0.41351 0.41713 L -0.37277 0.52107 L -0.2063 0.60463 L -0.1847 0.61968 L -0.4303 0.52593 L -0.5861 0.50602 L -0.70585 0.56296 L -0.76312 0.63727 " pathEditMode="relative" rAng="0" ptsTypes="AAAAAAAAAAAAAAAAAAAAAAAAA">
                                      <p:cBhvr>
                                        <p:cTn id="2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6534 0.33519 L -0.09619 0.36921 L -0.32292 0.40556 L -0.49408 0.42732 L -0.5248 0.43472 L -0.75856 0.43727 L -0.75023 0.53194 L -0.01198 0.48819 L -0.03085 0.61458 L -0.18183 0.54167 L -0.21971 0.60972 L -0.38462 0.5588 L -0.43447 0.60972 L -0.70285 0.55625 L -0.75505 0.63426 " pathEditMode="relative" rAng="0" ptsTypes="AAAAAAAAAAAAAAAA">
                                      <p:cBhvr>
                                        <p:cTn id="3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28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7 L -0.07107 0.33079 L -0.40349 0.4 L -0.41416 0.54838 L -0.2732 0.55833 L -0.31147 0.40995 L 0.00898 0.51875 L -0.01744 0.63982 L -0.12847 0.54583 L -0.18483 0.63982 L -0.39868 0.43449 C -0.40232 0.43565 -0.40583 0.43588 -0.40948 0.43704 C -0.41885 0.44028 -0.40727 0.43958 -0.41664 0.43958 L -0.76077 0.64745 " pathEditMode="relative" rAng="0" ptsTypes="AAAAAAAAAAAAAA">
                                      <p:cBhvr>
                                        <p:cTn id="6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5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7094 0.32894 L -0.02369 0.6338 L -0.23181 0.41435 L -0.2011 0.6044 L -0.38423 0.39468 L -0.70702 0.39954 C -0.71795 0.41736 -0.71314 0.4169 -0.71886 0.4169 L -0.74711 0.57755 L -0.41976 0.49236 L -0.43382 0.6338 L -0.75895 0.54097 L -0.75544 0.63889 " pathEditMode="relative" rAng="0" ptsTypes="AAAAAAAAAAAAA">
                                      <p:cBhvr>
                                        <p:cTn id="8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4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1" grpId="2"/>
      <p:bldP spid="21" grpId="3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167324-1E06-4DB5-AB0C-C2B580BE8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63" y="5550364"/>
            <a:ext cx="1025504" cy="117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25D63-8DE6-4154-BE96-E45B20637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833989" y="5138654"/>
            <a:ext cx="1811283" cy="1774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EFBDD-5E3F-4868-8129-4433E85BEA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5012747" y="5146769"/>
            <a:ext cx="1669692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635D4-9B1B-4F28-A862-A954E6E12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7912469" y="5113328"/>
            <a:ext cx="1669692" cy="1774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F05F6-027B-446E-B38F-5CEEE632C8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0473716" y="5146770"/>
            <a:ext cx="1669692" cy="1774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DD4BA8-7CCF-47D4-84E6-7512857CA4C1}"/>
              </a:ext>
            </a:extLst>
          </p:cNvPr>
          <p:cNvSpPr/>
          <p:nvPr/>
        </p:nvSpPr>
        <p:spPr>
          <a:xfrm>
            <a:off x="5529751" y="55503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2AB77-2AB1-47B2-9F8B-394DF01A77A7}"/>
              </a:ext>
            </a:extLst>
          </p:cNvPr>
          <p:cNvSpPr/>
          <p:nvPr/>
        </p:nvSpPr>
        <p:spPr>
          <a:xfrm>
            <a:off x="2336014" y="55642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A2E906-0AEA-42EE-B3B6-A17379591328}"/>
              </a:ext>
            </a:extLst>
          </p:cNvPr>
          <p:cNvSpPr/>
          <p:nvPr/>
        </p:nvSpPr>
        <p:spPr>
          <a:xfrm>
            <a:off x="8369177" y="55140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BF22D-F2EA-42C1-8CC8-7E3BB5684172}"/>
              </a:ext>
            </a:extLst>
          </p:cNvPr>
          <p:cNvSpPr/>
          <p:nvPr/>
        </p:nvSpPr>
        <p:spPr>
          <a:xfrm>
            <a:off x="11011945" y="555036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241826-F3DD-4135-88AB-36796B7CC1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1FF939-2F4B-409E-B876-4AAD704167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103980-5256-485B-8871-A5799A6E8F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346863" y="402468"/>
            <a:ext cx="423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x 0 = ….. x  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913251" y="1782138"/>
            <a:ext cx="72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3         C.      0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         D.      4</a:t>
            </a:r>
          </a:p>
        </p:txBody>
      </p:sp>
    </p:spTree>
    <p:extLst>
      <p:ext uri="{BB962C8B-B14F-4D97-AF65-F5344CB8AC3E}">
        <p14:creationId xmlns:p14="http://schemas.microsoft.com/office/powerpoint/2010/main" val="621369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4 0.01505 L -0.09944 0.28657 L -0.12808 0.27824 L -0.2132 0.33704 L -0.32787 0.35532 L -0.35104 0.35532 L -0.44059 0.35857 L -0.50827 0.37037 C -0.51113 0.37153 -0.51439 0.37245 -0.51751 0.37384 C -0.5192 0.37477 -0.52102 0.37662 -0.52298 0.37708 C -0.52467 0.37778 -0.52649 0.37708 -0.52844 0.37708 L -0.58493 0.39375 C -0.60224 0.40648 -0.58688 0.39699 -0.60081 0.40232 C -0.60563 0.40417 -0.61526 0.40903 -0.61526 0.40926 L -0.79735 0.43241 C -0.80073 0.43125 -0.80425 0.43032 -0.80763 0.42917 C -0.80971 0.42824 -0.81401 0.42569 -0.81401 0.42593 L -0.87232 0.44259 L -0.89184 0.59699 L -0.90291 0.61204 L -0.93141 0.53125 L -0.8705 0.52963 C -0.86334 0.54074 -0.86594 0.53611 -0.86217 0.54306 L -0.80659 0.60185 C -0.80308 0.60648 -0.80138 0.61065 -0.79735 0.61204 C -0.79683 0.61227 -0.79618 0.61204 -0.79553 0.61204 L -0.76416 0.62361 L -0.75674 0.6287 C -0.75583 0.62917 -0.75505 0.63009 -0.75401 0.63056 C -0.75218 0.63079 -0.75036 0.63056 -0.74841 0.63056 L -0.68737 0.62199 C -0.6845 0.62153 -0.67799 0.6206 -0.67461 0.61875 C -0.66797 0.61505 -0.67188 0.61528 -0.66901 0.61528 L -0.61916 0.56829 C -0.61083 0.56088 -0.61357 0.56505 -0.60979 0.55833 L -0.57009 0.51782 C -0.56241 0.51273 -0.56528 0.51296 -0.56176 0.51296 L -0.54693 0.5162 C -0.5451 0.52037 -0.54289 0.52361 -0.54159 0.52801 C -0.54042 0.53102 -0.54042 0.53495 -0.53951 0.53819 L -0.5386 0.54144 L -0.53391 0.55671 L -0.49044 0.52315 C -0.48809 0.52153 -0.48549 0.52014 -0.48328 0.51782 C -0.48224 0.51713 -0.48042 0.51458 -0.48042 0.51482 L -0.42588 0.48611 L -0.37499 0.46597 L -0.35651 0.46597 L -0.32045 0.46111 C -0.2952 0.46319 -0.30744 0.46273 -0.28349 0.46273 L -0.21138 0.47778 C -0.20826 0.4794 -0.20526 0.48148 -0.20214 0.48287 C -0.19602 0.48519 -0.19081 0.48449 -0.18457 0.48449 L -0.0958 0.50116 C -0.09242 0.50232 -0.08903 0.50347 -0.08565 0.50463 C -0.0833 0.50532 -0.0807 0.50556 -0.07823 0.50625 C -0.06612 0.50972 -0.07159 0.50972 -0.06717 0.50972 L -0.03762 0.55486 L -0.06248 0.61204 L -0.17988 0.44074 L -0.23168 0.56829 L -0.23637 0.60185 L -0.26136 0.59861 C -0.26409 0.5963 -0.26683 0.59398 -0.26969 0.59167 C -0.27151 0.59051 -0.27529 0.58843 -0.27529 0.58866 L -0.33893 0.53657 C -0.34206 0.53542 -0.34518 0.53472 -0.34818 0.5331 C -0.35104 0.53171 -0.35377 0.52963 -0.35651 0.52801 C -0.35742 0.52755 -0.35833 0.52662 -0.3595 0.52639 C -0.3608 0.52593 -0.36223 0.52546 -0.36379 0.52477 C -0.36614 0.52361 -0.36653 0.52315 -0.36848 0.52153 L -0.43876 0.4794 L -0.44892 0.47778 L -0.48588 0.47269 L -0.50436 0.53657 L -0.50436 0.55995 L -0.50528 0.60023 L -0.50345 0.6287 L -0.26696 0.4963 L -0.25863 0.49444 L -0.23819 0.62708 " pathEditMode="relative" rAng="0" ptsTypes="AAAAAAAAAAAAAAAAAAAAAAAAAAAAAAAAAAAAAAAAAAAAAAAAAAAAAAAAAAAAAAAAAAAAAAAAAAAAAAAAA">
                                      <p:cBhvr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49 0.02569 L -0.09033 0.25116 L -0.09684 0.39444 C -0.09593 0.40046 -0.09515 0.40648 -0.09398 0.4125 C -0.09333 0.41597 -0.09124 0.42222 -0.09124 0.42245 L -0.05884 0.5375 C -0.05584 0.55509 -0.05753 0.54884 -0.05519 0.55741 L -0.05428 0.61667 L -0.12821 0.45694 L -0.05428 0.33681 L -0.26266 0.41898 L -0.27099 0.41898 L -0.45243 0.39931 L -0.27099 0.55394 L -0.49955 0.54745 L -0.56918 0.54421 C -0.57348 0.53982 -0.57764 0.53472 -0.58207 0.53102 C -0.58532 0.52824 -0.59222 0.52431 -0.59222 0.52454 L -0.70793 0.43218 C -0.71535 0.43009 -0.7229 0.42824 -0.73019 0.42569 L -0.73943 0.42222 L -0.78108 0.42894 L -0.79136 0.43056 L -0.83106 0.47014 L -0.83848 0.48495 L -0.87375 0.59514 L -0.81531 0.62986 C -0.80542 0.61898 -0.80867 0.62431 -0.80425 0.61667 L -0.55434 0.37963 L -0.54133 0.37963 L -0.41534 0.38773 C -0.40362 0.3912 -0.40766 0.38796 -0.40245 0.39259 L -0.30236 0.44699 C -0.29845 0.45139 -0.29299 0.45324 -0.29039 0.46019 L -0.28856 0.46505 L -0.23949 0.61667 " pathEditMode="relative" rAng="0" ptsTypes="AAAAAAAAAAAAAAAAAAAAAAAAAAAAAAAAAAAA">
                                      <p:cBhvr>
                                        <p:cTn id="4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20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2384 L -0.08864 0.23449 L -0.06834 0.53241 L -0.06743 0.62639 L -0.20617 0.57199 L -0.25264 0.59005 L -0.35624 0.56875 L -0.51465 0.39745 L -0.73969 0.46667 L -0.75726 0.47315 L -0.91189 0.58519 L -0.89249 0.63449 L -0.62853 0.54074 L -0.61838 0.53912 L -0.54068 0.57199 C -0.53977 0.57639 -0.53873 0.58079 -0.53768 0.58519 C -0.53742 0.58681 -0.53677 0.59005 -0.53677 0.59028 L -0.52753 0.63125 L -0.25082 0.51111 L -0.24431 0.63634 " pathEditMode="relative" rAng="0" ptsTypes="AAAAAAAAAAAAAAAAAAAA">
                                      <p:cBhvr>
                                        <p:cTn id="69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86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66 0.01505 L -0.09242 0.23866 L -0.42106 0.41806 L -0.45634 0.42963 L -0.85631 0.43634 C -0.85813 0.4412 -0.86008 0.4463 -0.86178 0.45116 C -0.86269 0.45324 -0.86464 0.45764 -0.86464 0.45787 L -0.89523 0.61227 L -0.71652 0.48079 L -0.06834 0.35556 L -0.25082 0.60093 L -0.50163 0.45764 L -0.51647 0.58611 L -0.05636 0.52176 C -0.05727 0.53773 -0.05727 0.53171 -0.05727 0.54005 L -0.06274 0.61065 L -0.07302 0.60417 L -0.25355 0.42801 L -0.24158 0.60417 " pathEditMode="relative" rAng="0" ptsTypes="AAAAAAAAAAAAAAAAAAA">
                                      <p:cBhvr>
                                        <p:cTn id="94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5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4" grpId="2"/>
      <p:bldP spid="14" grpId="3"/>
      <p:bldP spid="14" grpId="4"/>
      <p:bldP spid="15" grpId="0"/>
      <p:bldP spid="15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16835C3-D225-4E92-996E-8A0067B41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9" y="5286793"/>
            <a:ext cx="1354621" cy="1552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73F248-C49E-4B86-ACA2-75972A037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783305" y="5219067"/>
            <a:ext cx="1887685" cy="1708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9DDE1-1348-4113-AB21-944267C0E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4834931" y="5202794"/>
            <a:ext cx="1887685" cy="1708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C9F6D-C500-481E-9925-2C62A7EBE0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7922488" y="5202794"/>
            <a:ext cx="1887685" cy="1708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06638-B018-4C6C-A220-637D1DFBC7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0408693" y="5205491"/>
            <a:ext cx="1887685" cy="1708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1BCC75-601A-40D2-8FAC-748234FAF0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ABAC71-2557-4AF7-8427-F864F22113C5}"/>
              </a:ext>
            </a:extLst>
          </p:cNvPr>
          <p:cNvSpPr txBox="1"/>
          <p:nvPr/>
        </p:nvSpPr>
        <p:spPr>
          <a:xfrm>
            <a:off x="2846543" y="1782139"/>
            <a:ext cx="723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C39A4-AD29-46D8-873A-C0F963B33E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DB597F-653A-4D71-988F-8C75E46F60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73EA3D-60A9-41DF-ADA6-A239DACCFF38}"/>
              </a:ext>
            </a:extLst>
          </p:cNvPr>
          <p:cNvSpPr/>
          <p:nvPr/>
        </p:nvSpPr>
        <p:spPr>
          <a:xfrm>
            <a:off x="2424820" y="547887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4B2D07-D820-4C10-A55A-EBC6A3BFB532}"/>
              </a:ext>
            </a:extLst>
          </p:cNvPr>
          <p:cNvSpPr/>
          <p:nvPr/>
        </p:nvSpPr>
        <p:spPr>
          <a:xfrm>
            <a:off x="5368007" y="5576446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6E4F38-512A-471A-9C2B-DE59E364686A}"/>
              </a:ext>
            </a:extLst>
          </p:cNvPr>
          <p:cNvSpPr/>
          <p:nvPr/>
        </p:nvSpPr>
        <p:spPr>
          <a:xfrm>
            <a:off x="8564003" y="5542235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0460E7-3110-4385-B715-1AC1ED4D8C04}"/>
              </a:ext>
            </a:extLst>
          </p:cNvPr>
          <p:cNvSpPr/>
          <p:nvPr/>
        </p:nvSpPr>
        <p:spPr>
          <a:xfrm>
            <a:off x="11050210" y="5532202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096990" y="616806"/>
            <a:ext cx="423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x 8 = 8 x ……..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780271" y="1790896"/>
            <a:ext cx="464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         C.    32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        D.    0</a:t>
            </a:r>
          </a:p>
        </p:txBody>
      </p:sp>
    </p:spTree>
    <p:extLst>
      <p:ext uri="{BB962C8B-B14F-4D97-AF65-F5344CB8AC3E}">
        <p14:creationId xmlns:p14="http://schemas.microsoft.com/office/powerpoint/2010/main" val="309925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1435 L -0.00807 0.38194 L -0.00807 0.53125 L -0.18008 0.52454 L -0.23945 0.56806 L -0.85898 0.38426 L -0.87956 0.575 L -0.47357 0.37037 L -0.48008 0.59792 L -0.48138 0.62315 " pathEditMode="relative" ptsTypes="AAAAAAAAAA">
                                      <p:cBhvr>
                                        <p:cTn id="3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741 L -0.08438 0.23264 L -0.20339 0.39815 L -0.21497 0.3912 L -0.34688 0.37755 L -0.75807 0.41412 L -0.84596 0.57986 L -0.54219 0.45324 L -0.44909 0.40972 C -0.44622 0.41319 -0.4388 0.4213 -0.43607 0.42801 C -0.43607 0.42801 -0.43281 0.43958 -0.43229 0.4419 L -0.37409 0.50162 C -0.36979 0.50463 -0.36537 0.50764 -0.36107 0.51088 C -0.35938 0.51204 -0.35599 0.51528 -0.35599 0.51528 L -0.27057 0.5706 L -0.20469 0.5544 L -0.13229 0.42801 L -0.04167 0.38889 C -0.02669 0.40602 -0.02995 0.39607 -0.02617 0.40972 L -0.00156 0.48079 L -0.00156 0.50394 L -0.01979 0.53148 L -0.09349 0.49699 C -0.09688 0.49468 -0.10026 0.4919 -0.10378 0.49005 C -0.10586 0.48889 -0.1082 0.48912 -0.11029 0.48773 C -0.11211 0.48681 -0.11354 0.48426 -0.11537 0.4831 C -0.12409 0.47847 -0.12344 0.4787 -0.12839 0.4787 L -0.22018 0.45787 L -0.26797 0.45787 L -0.34688 0.48773 C -0.36237 0.49931 -0.37747 0.51319 -0.39349 0.52222 L -0.42188 0.53843 L -0.45039 0.55903 C -0.46406 0.56875 -0.45859 0.56829 -0.46589 0.56829 L -0.47227 0.5706 L -0.48268 0.57755 L -0.52409 0.57755 C -0.58112 0.56134 -0.5375 0.57616 -0.56927 0.56134 C -0.57318 0.55949 -0.57708 0.55857 -0.58099 0.55671 C -0.58229 0.55625 -0.58477 0.5544 -0.58477 0.5544 L -0.62227 0.53843 C -0.62617 0.53681 -0.63008 0.53565 -0.63398 0.5338 C -0.63659 0.53241 -0.63906 0.53032 -0.64167 0.52917 C -0.64427 0.52801 -0.64948 0.52685 -0.64948 0.52685 L -0.68698 0.51088 L -0.69987 0.50394 C -0.70247 0.50255 -0.70508 0.50069 -0.70768 0.49931 C -0.71276 0.49676 -0.72318 0.49236 -0.72318 0.49236 L -0.77227 0.47639 L -0.79818 0.47639 L -0.84089 0.50625 L -0.85117 0.51991 L -0.86276 0.56134 L -0.86029 0.59352 L -0.60677 0.4419 L -0.38047 0.40741 C -0.36537 0.4081 -0.35026 0.40764 -0.33529 0.40972 C -0.33255 0.40995 -0.33021 0.41412 -0.32747 0.41412 L -0.32617 0.41412 L -0.21367 0.42107 C -0.20729 0.42269 -0.20078 0.42384 -0.19427 0.42569 C -0.16302 0.43542 -0.20625 0.42593 -0.17227 0.43264 C -0.16927 0.43426 -0.16615 0.43519 -0.16328 0.43727 C -0.16185 0.43819 -0.15938 0.4419 -0.15938 0.4419 L -0.18659 0.60509 L -0.31979 0.51296 L -0.40247 0.49468 L -0.43997 0.51296 L -0.47096 0.54074 L -0.48008 0.60972 L -0.48008 0.61435 " pathEditMode="relative" ptsTypes="AAAAAAAAAAAAAAAAAAAAAAAAAAAAAAAAAAAAAAAAAAAAAAAAAAAAAAAAAAAAAAAAAAAAAAA">
                                      <p:cBhvr>
                                        <p:cTn id="4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204 L -0.07917 0.27639 L -0.04427 0.50162 C -0.03997 0.52431 -0.04336 0.51713 -0.03789 0.52685 L -0.03398 0.58194 L -0.04688 0.58194 L -0.15156 0.50162 C -0.15508 0.49861 -0.15859 0.4956 -0.16198 0.49236 C -0.16328 0.49097 -0.16589 0.48773 -0.16589 0.48773 L -0.31719 0.43727 L -0.32878 0.4419 L -0.42188 0.49236 C -0.42487 0.49699 -0.42773 0.50208 -0.43086 0.50625 C -0.43359 0.50972 -0.43685 0.51111 -0.43997 0.51296 C -0.44128 0.51528 -0.44232 0.51806 -0.44388 0.51991 C -0.44492 0.5213 -0.44779 0.52222 -0.44779 0.52222 L -0.47227 0.56366 L -0.48138 0.57523 L -0.52396 0.54745 L -0.54466 0.53611 L -0.66237 0.4831 C -0.67708 0.47639 -0.69284 0.47454 -0.70638 0.4625 L -0.71146 0.45787 L -0.81758 0.45324 C -0.82188 0.45718 -0.82643 0.46019 -0.83047 0.46482 C -0.83255 0.46713 -0.83568 0.47407 -0.83568 0.47407 L -0.85885 0.57732 L -0.84206 0.57963 L -0.71667 0.44398 L -0.67396 0.54745 C -0.67266 0.55509 -0.67214 0.56343 -0.67018 0.5706 C -0.66589 0.58565 -0.66628 0.56968 -0.66628 0.57732 L -0.63268 0.57963 C -0.62878 0.57662 -0.62474 0.57384 -0.62096 0.5706 C -0.61875 0.56852 -0.61458 0.56366 -0.61458 0.56366 L -0.51497 0.46482 L -0.48008 0.44398 L -0.46719 0.4419 L -0.38568 0.43495 L -0.34818 0.43495 L -0.29779 0.43495 C -0.29258 0.43796 -0.28737 0.44074 -0.28216 0.44398 C -0.26719 0.45417 -0.27057 0.44884 -0.26537 0.45787 L -0.24727 0.47847 C -0.24258 0.4963 -0.24089 0.51759 -0.23307 0.53148 C -0.23099 0.53519 -0.22891 0.53935 -0.22656 0.54306 C -0.225 0.5456 -0.22148 0.54977 -0.22148 0.54977 L -0.20599 0.57523 L -0.17487 0.57523 L -0.06237 0.46713 C -0.05807 0.4662 -0.05378 0.46574 -0.04948 0.46482 C -0.04688 0.46412 -0.04427 0.46204 -0.04167 0.4625 C -0.03984 0.46273 -0.03828 0.46551 -0.03659 0.46713 L -0.03268 0.47639 L -0.01068 0.55208 L -0.11537 0.45787 L -0.13607 0.45093 L -0.43607 0.4625 C -0.43958 0.46944 -0.4431 0.47616 -0.44648 0.4831 C -0.4474 0.48519 -0.44896 0.49005 -0.44896 0.49005 L -0.47747 0.60972 " pathEditMode="relative" ptsTypes="AAAAAAAAAAAAAAAAAAAAAAAAAAAAAAAAAAAAAAAAAAAAAAAAAAAAAAAAAAAAA">
                                      <p:cBhvr>
                                        <p:cTn id="72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78 L -0.01445 0.48542 L -0.01328 0.50833 L -0.02357 0.59583 L -0.16966 0.46019 C -0.17318 0.45787 -0.17656 0.45532 -0.18008 0.45324 C -0.18385 0.45093 -0.19167 0.4463 -0.19167 0.4463 L -0.27839 0.42569 C -0.28216 0.42407 -0.28607 0.42269 -0.28997 0.42107 C -0.29128 0.42037 -0.29258 0.41944 -0.29388 0.41875 C -0.29896 0.41644 -0.30417 0.41412 -0.30938 0.41181 L -0.31458 0.40949 L -0.38307 0.40278 L -0.44779 0.40278 L -0.54596 0.40718 C -0.56537 0.40949 -0.5849 0.41019 -0.60417 0.41412 C -0.61432 0.4162 -0.62396 0.42338 -0.63398 0.42569 C -0.64466 0.42801 -0.66628 0.42801 -0.66628 0.42801 L -0.72708 0.43935 C -0.76758 0.44977 -0.75104 0.44861 -0.77617 0.44861 L -0.7918 0.45787 C -0.79818 0.46157 -0.80547 0.46273 -0.81107 0.46944 L -0.81497 0.47384 L -0.86797 0.55671 L -0.86797 0.59352 L -0.78268 0.57963 L -0.7724 0.5706 L -0.73737 0.54514 L -0.72318 0.53611 C -0.72096 0.53449 -0.71875 0.53333 -0.71667 0.53148 C -0.71537 0.53009 -0.71289 0.52685 -0.71289 0.52685 L -0.67917 0.50602 C -0.6668 0.4963 -0.67188 0.49699 -0.66497 0.49699 L -0.57839 0.46019 C -0.57227 0.45857 -0.56628 0.45764 -0.56029 0.45556 C -0.54388 0.44977 -0.56042 0.45093 -0.54596 0.45093 L -0.47487 0.43727 L -0.37526 0.43727 L -0.20977 0.46019 C -0.20586 0.46319 -0.20195 0.46597 -0.19818 0.46944 C -0.19675 0.4706 -0.1957 0.47269 -0.19427 0.47384 C -0.1875 0.47986 -0.19284 0.47176 -0.18776 0.48079 L -0.16458 0.56597 L -0.16836 0.60509 C -0.17188 0.60278 -0.17565 0.60139 -0.17878 0.59815 C -0.18008 0.59676 -0.18138 0.5912 -0.18138 0.5912 L -0.23307 0.54282 C -0.23737 0.53912 -0.2418 0.53565 -0.24596 0.53148 C -0.24961 0.52801 -0.25273 0.52338 -0.25638 0.51991 C -0.25755 0.51875 -0.26029 0.51759 -0.26029 0.51759 L -0.32747 0.47616 L -0.34037 0.47153 C -0.34219 0.47107 -0.34388 0.47014 -0.34557 0.46944 C -0.34779 0.46852 -0.35208 0.46713 -0.35208 0.46713 L -0.37279 0.4625 C -0.39518 0.45949 -0.38477 0.46019 -0.40378 0.46019 L -0.42188 0.46482 L -0.43477 0.47847 L 0.00495 0.30162 L -0.00026 0.59352 L -0.16458 0.5338 L -0.18398 0.53148 L -0.24206 0.56829 L -0.39987 0.49931 L -0.40898 0.48773 L -0.48268 0.59815 L -0.48138 0.5912 " pathEditMode="relative" ptsTypes="AAAAAAAAAAAAAAAAAAAAAAAAAAAAAAAAAAAAAAAAAAAAAAAAAAAAAAAAAAAAAAAAAAA">
                                      <p:cBhvr>
                                        <p:cTn id="9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6" grpId="0"/>
      <p:bldP spid="16" grpId="1"/>
      <p:bldP spid="16" grpId="2"/>
      <p:bldP spid="16" grpId="3"/>
      <p:bldP spid="16" grpId="4"/>
      <p:bldP spid="17" grpId="0"/>
      <p:bldP spid="17" grpId="1"/>
      <p:bldP spid="18" grpId="0"/>
      <p:bldP spid="18" grpId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3075530" y="1833742"/>
            <a:ext cx="79047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999AD4-2450-2702-D3B6-6B7BD656EB92}"/>
              </a:ext>
            </a:extLst>
          </p:cNvPr>
          <p:cNvSpPr/>
          <p:nvPr/>
        </p:nvSpPr>
        <p:spPr>
          <a:xfrm>
            <a:off x="2540000" y="640896"/>
            <a:ext cx="704952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hoán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24A61-E1EC-4CAA-3E6C-9D217353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2362201"/>
            <a:ext cx="8204200" cy="27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thừa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x b = b x a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229B3B0-8F7F-3BA2-2816-872B3619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54513"/>
            <a:ext cx="27432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91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2425450" y="250809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5961870" y="264061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8338863" y="4473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295651" y="476250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mình</a:t>
            </a:r>
            <a:r>
              <a:rPr lang="en-US" sz="4000" b="1" dirty="0"/>
              <a:t> </a:t>
            </a:r>
            <a:r>
              <a:rPr lang="en-US" sz="4000" b="1" dirty="0" err="1"/>
              <a:t>cùng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kem</a:t>
            </a:r>
            <a:endParaRPr lang="en-US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199" y="533400"/>
            <a:ext cx="8562975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60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vi-VN" sz="6000" dirty="0">
                <a:solidFill>
                  <a:prstClr val="black"/>
                </a:solidFill>
                <a:latin typeface="Arial" panose="020B0604020202020204"/>
              </a:rPr>
              <a:t>1 785 : 5 = ?</a:t>
            </a:r>
            <a:endParaRPr lang="en-US" sz="60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4772025" y="4324349"/>
            <a:ext cx="185557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2000250" y="4343400"/>
            <a:ext cx="197363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357</a:t>
            </a:r>
          </a:p>
        </p:txBody>
      </p:sp>
      <p:sp>
        <p:nvSpPr>
          <p:cNvPr id="8" name="3"/>
          <p:cNvSpPr/>
          <p:nvPr/>
        </p:nvSpPr>
        <p:spPr>
          <a:xfrm>
            <a:off x="7496175" y="4343400"/>
            <a:ext cx="180022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29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: 357 × 5 = ?</a:t>
            </a:r>
          </a:p>
        </p:txBody>
      </p:sp>
      <p:sp>
        <p:nvSpPr>
          <p:cNvPr id="5" name="3"/>
          <p:cNvSpPr/>
          <p:nvPr/>
        </p:nvSpPr>
        <p:spPr>
          <a:xfrm>
            <a:off x="4724400" y="4324349"/>
            <a:ext cx="19032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1 780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581900" y="4343400"/>
            <a:ext cx="187462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1 785</a:t>
            </a:r>
          </a:p>
        </p:txBody>
      </p:sp>
      <p:sp>
        <p:nvSpPr>
          <p:cNvPr id="8" name="3"/>
          <p:cNvSpPr/>
          <p:nvPr/>
        </p:nvSpPr>
        <p:spPr>
          <a:xfrm>
            <a:off x="1714501" y="4343400"/>
            <a:ext cx="20307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1 885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58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0 x 23 = ?</a:t>
            </a:r>
          </a:p>
        </p:txBody>
      </p:sp>
      <p:sp>
        <p:nvSpPr>
          <p:cNvPr id="7" name="3"/>
          <p:cNvSpPr/>
          <p:nvPr/>
        </p:nvSpPr>
        <p:spPr>
          <a:xfrm>
            <a:off x="4953000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16" y="4136594"/>
            <a:ext cx="725543" cy="7115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5D71C-3687-49BE-3DB9-00B4D1B05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871" y="2778279"/>
            <a:ext cx="9181372" cy="1883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DFE5B-9845-5FCB-2AF3-22AB91617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398" y="2070720"/>
            <a:ext cx="217646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414797-2871-FF44-FDD3-03CE66F8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6" y="268710"/>
            <a:ext cx="2396280" cy="1198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6F7D0-9A6E-9EA8-5507-BFED80C7C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966787"/>
            <a:ext cx="7905750" cy="43148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4F1E5-0DEC-BBC1-ECF3-FFFACD14D735}"/>
              </a:ext>
            </a:extLst>
          </p:cNvPr>
          <p:cNvSpPr/>
          <p:nvPr/>
        </p:nvSpPr>
        <p:spPr>
          <a:xfrm>
            <a:off x="4848225" y="5305425"/>
            <a:ext cx="3190875" cy="704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 4 x 3</a:t>
            </a: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Tính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giá trị của hai biểu thức a x b và b x 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8FFF4E-1A8B-E86E-90D9-84F8C39A8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46339"/>
              </p:ext>
            </p:extLst>
          </p:nvPr>
        </p:nvGraphicFramePr>
        <p:xfrm>
          <a:off x="1165225" y="1138765"/>
          <a:ext cx="9588500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275">
                  <a:extLst>
                    <a:ext uri="{9D8B030D-6E8A-4147-A177-3AD203B41FA5}">
                      <a16:colId xmlns:a16="http://schemas.microsoft.com/office/drawing/2014/main" val="1121750097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828678596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995169069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248522880"/>
                    </a:ext>
                  </a:extLst>
                </a:gridCol>
              </a:tblGrid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x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 x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32764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19519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1455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329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C0BF35-5083-DE09-B2D4-8810F17F29DE}"/>
              </a:ext>
            </a:extLst>
          </p:cNvPr>
          <p:cNvSpPr txBox="1"/>
          <p:nvPr/>
        </p:nvSpPr>
        <p:spPr>
          <a:xfrm>
            <a:off x="5610225" y="1724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55F9A-9C21-9669-2256-30A34DD5BACA}"/>
              </a:ext>
            </a:extLst>
          </p:cNvPr>
          <p:cNvSpPr txBox="1"/>
          <p:nvPr/>
        </p:nvSpPr>
        <p:spPr>
          <a:xfrm>
            <a:off x="8391525" y="16859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3 =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119FF-F1FB-66A8-6495-01A8C15DD0F0}"/>
              </a:ext>
            </a:extLst>
          </p:cNvPr>
          <p:cNvSpPr txBox="1"/>
          <p:nvPr/>
        </p:nvSpPr>
        <p:spPr>
          <a:xfrm>
            <a:off x="5629275" y="228600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6 = 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8A726-377C-69F5-1792-D95EC8B6F26A}"/>
              </a:ext>
            </a:extLst>
          </p:cNvPr>
          <p:cNvSpPr txBox="1"/>
          <p:nvPr/>
        </p:nvSpPr>
        <p:spPr>
          <a:xfrm>
            <a:off x="8334375" y="22574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4 = 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98463-38B4-E670-2055-77B4ADB2CFAD}"/>
              </a:ext>
            </a:extLst>
          </p:cNvPr>
          <p:cNvSpPr txBox="1"/>
          <p:nvPr/>
        </p:nvSpPr>
        <p:spPr>
          <a:xfrm>
            <a:off x="5648325" y="287655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8 =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479DE-E949-5B58-B8C8-31ED40BF7814}"/>
              </a:ext>
            </a:extLst>
          </p:cNvPr>
          <p:cNvSpPr txBox="1"/>
          <p:nvPr/>
        </p:nvSpPr>
        <p:spPr>
          <a:xfrm>
            <a:off x="8372475" y="2867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5 = 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438C65-7026-4964-592B-06E09BE45144}"/>
              </a:ext>
            </a:extLst>
          </p:cNvPr>
          <p:cNvSpPr txBox="1"/>
          <p:nvPr/>
        </p:nvSpPr>
        <p:spPr>
          <a:xfrm>
            <a:off x="695325" y="3514725"/>
            <a:ext cx="10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thấy giá trị của a x b và của b x a luôn bằng nhau, ta viết: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3274D6-D4C1-4B8A-300A-0454D2E876A9}"/>
              </a:ext>
            </a:extLst>
          </p:cNvPr>
          <p:cNvSpPr/>
          <p:nvPr/>
        </p:nvSpPr>
        <p:spPr>
          <a:xfrm>
            <a:off x="1543050" y="4371974"/>
            <a:ext cx="8858250" cy="2085975"/>
          </a:xfrm>
          <a:prstGeom prst="roundRect">
            <a:avLst/>
          </a:prstGeom>
          <a:solidFill>
            <a:srgbClr val="FBDDF2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A4AB67-673F-BCBE-C51E-1D11C4ABCCC6}"/>
              </a:ext>
            </a:extLst>
          </p:cNvPr>
          <p:cNvSpPr/>
          <p:nvPr/>
        </p:nvSpPr>
        <p:spPr>
          <a:xfrm>
            <a:off x="4514850" y="4524375"/>
            <a:ext cx="2914650" cy="666750"/>
          </a:xfrm>
          <a:prstGeom prst="roundRect">
            <a:avLst/>
          </a:prstGeom>
          <a:ln w="38100">
            <a:solidFill>
              <a:srgbClr val="E01A6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 x b = b x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5819E-A4CB-BA03-7A25-2CEB52113995}"/>
              </a:ext>
            </a:extLst>
          </p:cNvPr>
          <p:cNvSpPr txBox="1"/>
          <p:nvPr/>
        </p:nvSpPr>
        <p:spPr>
          <a:xfrm>
            <a:off x="1762125" y="5353050"/>
            <a:ext cx="843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đổi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chỗ các thừa số trong một tích thì tích không thay đổi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69</TotalTime>
  <Words>318</Words>
  <Application>Microsoft Office PowerPoint</Application>
  <PresentationFormat>Widescreen</PresentationFormat>
  <Paragraphs>74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Cambria</vt:lpstr>
      <vt:lpstr>Times New Roman</vt:lpstr>
      <vt:lpstr>杨任东竹石体-Medium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28</cp:revision>
  <dcterms:created xsi:type="dcterms:W3CDTF">2023-10-25T07:33:23Z</dcterms:created>
  <dcterms:modified xsi:type="dcterms:W3CDTF">2023-12-15T15:01:14Z</dcterms:modified>
  <cp:category>9Slide.vn</cp:category>
</cp:coreProperties>
</file>