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0"/>
  </p:notesMasterIdLst>
  <p:sldIdLst>
    <p:sldId id="257" r:id="rId2"/>
    <p:sldId id="266" r:id="rId3"/>
    <p:sldId id="256" r:id="rId4"/>
    <p:sldId id="262" r:id="rId5"/>
    <p:sldId id="261" r:id="rId6"/>
    <p:sldId id="263" r:id="rId7"/>
    <p:sldId id="443" r:id="rId8"/>
    <p:sldId id="444" r:id="rId9"/>
    <p:sldId id="445" r:id="rId10"/>
    <p:sldId id="446" r:id="rId11"/>
    <p:sldId id="447" r:id="rId12"/>
    <p:sldId id="454" r:id="rId13"/>
    <p:sldId id="455" r:id="rId14"/>
    <p:sldId id="456" r:id="rId15"/>
    <p:sldId id="457" r:id="rId16"/>
    <p:sldId id="458" r:id="rId17"/>
    <p:sldId id="45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A36C-D6AE-56F4-9893-322BBC2B3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F53C2-E696-84BD-10DB-04219C64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081E0-26B6-6A58-5296-69803661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A822F-081F-A16C-0A70-5B4A864E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7D3D6-2C5D-8AEF-9EA2-CB42D0AD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44F8-1CE9-8489-677C-55029122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0B692-3263-E5E6-38D5-782A97645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415F8-14B9-45C0-CE1A-DE6A46AA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0F4F3-EA1A-AA77-16C4-E17C2643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9D3CA-6413-203C-19D5-59278298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1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4B0DB-9CB4-EB92-5885-5B738E03A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2E502-1540-85C7-B114-38E8EEF7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28A1-2C10-BA7F-7E96-84331EB1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04461-A6B2-F592-AA34-E2A666B3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99936-AB2F-498A-18D5-1DC7CBDE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FA84-3FA6-AD9B-3E8F-26D3D7FE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DF960-E1FA-9913-6451-CF0AC290D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D3BCA-74EB-90D1-33BA-B4E2201C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D6C0-03B6-F6EE-9C65-85A0D47F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AD8DA-EC42-9559-3BCF-9925C41B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8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3764-806B-4FFD-27DC-71DB7DE8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519EF-E523-239D-7E98-907EADFDD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5C77-5B41-9881-EEC6-8EC2BB3A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4ECA-78DC-2DDA-E376-9F5A4648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25CE0-D9FB-A932-1986-DA3C4BBF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2812-9E02-F580-A720-3898E23D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7AE7-881B-BEDB-E8B5-779EF22E2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69322-F1FE-C49C-8D59-1E867FBAE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C1623-89B1-F955-1BAE-3F10623E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567F2-806F-E870-C091-10408C50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84F42-F15D-E0DA-AFAE-4C54652B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8ABD-3BD8-5A35-3D09-2605BA96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3F7CE-72B5-549E-BEAC-7439BD111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E80F5-2999-76A5-C957-8BCF070A4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83C72-7E13-408A-12A3-719172173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519FE-0E47-B305-396D-3AF7A136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62A9E-96DA-F1E4-4802-1552EE8B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45A64-AA2D-16A6-574F-64583C5F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4C3D3-AB54-3C59-6DD3-E61AB321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6F3F-4025-647D-8EB9-E3CF3872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D49F9-6229-8FD5-92D8-C2712D33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929D6-7053-0A0D-2AD7-86CB11AA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16990-4894-5F87-FD4B-D097E382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9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AC362-4FAF-78C5-F82D-3724603F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FA968-7983-5DB0-2E03-41FDE689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1C836-7010-FB7D-2F4A-D00BEA45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5258-6BD3-0EA0-A52E-27A461CC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BE546-E175-124B-2323-0582EA76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BF873-6916-81B5-6635-39E712F1C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6F6F9-23A2-8D27-0A29-814D0B56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C74BC-A9D3-7834-2356-7997BEC5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11A3-BC35-860C-E00A-AD066701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BE6F-6D63-301E-A3AF-29DFCDDB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F839C-3982-D099-4E5D-4F924A4B8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78B6F-36E8-23F9-4120-0C4D7CF68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E8D96-4B07-F4B1-1E40-C256D1D5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D80E-5E5B-0642-44F7-EB0127CC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96CE9-0FBC-27C6-EEE2-C89C5494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4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2558683-BEE6-15B6-2BC8-894DEA8776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DAD85-FDE1-8D16-AD1F-661BE21F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76518-394A-79E4-CF6B-984C6AE9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6BAC7-4885-5880-274D-02F120005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5E79F-F14C-D782-F396-0ECB94865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C8C7B-1EC0-6C96-F03F-A99C6DA4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21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" Type="http://schemas.openxmlformats.org/officeDocument/2006/relationships/image" Target="../media/image8.jpeg"/><Relationship Id="rId16" Type="http://schemas.openxmlformats.org/officeDocument/2006/relationships/image" Target="../media/image16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microsoft.com/office/2007/relationships/hdphoto" Target="../media/hdphoto9.wdp"/><Relationship Id="rId17" Type="http://schemas.openxmlformats.org/officeDocument/2006/relationships/image" Target="../media/image28.png"/><Relationship Id="rId2" Type="http://schemas.openxmlformats.org/officeDocument/2006/relationships/video" Target="../media/media1.mp4"/><Relationship Id="rId16" Type="http://schemas.openxmlformats.org/officeDocument/2006/relationships/image" Target="../media/image18.png"/><Relationship Id="rId1" Type="http://schemas.microsoft.com/office/2007/relationships/media" Target="../media/media1.mp4"/><Relationship Id="rId6" Type="http://schemas.microsoft.com/office/2007/relationships/hdphoto" Target="../media/hdphoto8.wdp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12" Type="http://schemas.microsoft.com/office/2007/relationships/hdphoto" Target="../media/hdphoto9.wdp"/><Relationship Id="rId17" Type="http://schemas.openxmlformats.org/officeDocument/2006/relationships/image" Target="../media/image28.png"/><Relationship Id="rId2" Type="http://schemas.openxmlformats.org/officeDocument/2006/relationships/video" Target="../media/media1.mp4"/><Relationship Id="rId16" Type="http://schemas.openxmlformats.org/officeDocument/2006/relationships/image" Target="../media/image30.png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27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/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+ 3) x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22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FCC54946-C1E7-401B-846D-5C50CBA4E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39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2 + 4 x 6 = ?</a:t>
            </a: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C.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D.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755ED733-A268-4783-96B3-E782676B87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568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</TotalTime>
  <Words>730</Words>
  <Application>Microsoft Office PowerPoint</Application>
  <PresentationFormat>Widescreen</PresentationFormat>
  <Paragraphs>79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思源黑体 CN Bold</vt:lpstr>
      <vt:lpstr>思源黑体 CN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28</cp:revision>
  <dcterms:created xsi:type="dcterms:W3CDTF">2023-11-15T13:22:26Z</dcterms:created>
  <dcterms:modified xsi:type="dcterms:W3CDTF">2023-12-15T15:07:09Z</dcterms:modified>
  <cp:category>9Slide.vn</cp:category>
</cp:coreProperties>
</file>