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8" r:id="rId4"/>
    <p:sldId id="276" r:id="rId5"/>
    <p:sldId id="277" r:id="rId6"/>
    <p:sldId id="278" r:id="rId7"/>
    <p:sldId id="256" r:id="rId8"/>
    <p:sldId id="283" r:id="rId9"/>
    <p:sldId id="263" r:id="rId10"/>
    <p:sldId id="264" r:id="rId11"/>
    <p:sldId id="284" r:id="rId12"/>
    <p:sldId id="266" r:id="rId13"/>
    <p:sldId id="267" r:id="rId14"/>
    <p:sldId id="268" r:id="rId15"/>
    <p:sldId id="285" r:id="rId16"/>
    <p:sldId id="286" r:id="rId17"/>
    <p:sldId id="287" r:id="rId18"/>
    <p:sldId id="279" r:id="rId19"/>
    <p:sldId id="288" r:id="rId20"/>
    <p:sldId id="280" r:id="rId21"/>
    <p:sldId id="281" r:id="rId22"/>
    <p:sldId id="282" r:id="rId23"/>
    <p:sldId id="44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13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6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7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2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0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7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CD19748-63A6-FB6B-0184-B5B9C3B8D1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2024/2/14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13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5" name="Google Shape;965;p21"/>
          <p:cNvSpPr/>
          <p:nvPr/>
        </p:nvSpPr>
        <p:spPr>
          <a:xfrm rot="10800000" flipH="1">
            <a:off x="6836008" y="4101667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rot="10800000" flipH="1">
            <a:off x="6614475" y="4655015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rot="10800000" flipH="1">
            <a:off x="6873598" y="4959197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27226-5D22-EA61-048F-2216D78B3FB6}"/>
              </a:ext>
            </a:extLst>
          </p:cNvPr>
          <p:cNvSpPr txBox="1"/>
          <p:nvPr/>
        </p:nvSpPr>
        <p:spPr>
          <a:xfrm>
            <a:off x="1455174" y="2471306"/>
            <a:ext cx="80526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Biết cách tìm phân số của một số.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Làm quen và giải được một số bài toán thực tế liên quan đến tìm phân số của một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6893-4788-89EA-9FBA-89D1303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669</Words>
  <Application>Microsoft Office PowerPoint</Application>
  <PresentationFormat>Widescreen</PresentationFormat>
  <Paragraphs>98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等线</vt:lpstr>
      <vt:lpstr>等线 Light</vt:lpstr>
      <vt:lpstr>DFPOP1-W9</vt:lpstr>
      <vt:lpstr>Arial</vt:lpstr>
      <vt:lpstr>Calibri</vt:lpstr>
      <vt:lpstr>Calibri Light</vt:lpstr>
      <vt:lpstr>Cambria</vt:lpstr>
      <vt:lpstr>Cambria Math</vt:lpstr>
      <vt:lpstr>Coiny</vt:lpstr>
      <vt:lpstr>Montserrat</vt:lpstr>
      <vt:lpstr>1_Office Theme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25</cp:revision>
  <dcterms:created xsi:type="dcterms:W3CDTF">2024-01-09T06:59:50Z</dcterms:created>
  <dcterms:modified xsi:type="dcterms:W3CDTF">2024-02-14T03:52:21Z</dcterms:modified>
</cp:coreProperties>
</file>