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8" r:id="rId3"/>
  </p:sldMasterIdLst>
  <p:notesMasterIdLst>
    <p:notesMasterId r:id="rId17"/>
  </p:notesMasterIdLst>
  <p:sldIdLst>
    <p:sldId id="257" r:id="rId4"/>
    <p:sldId id="8333" r:id="rId5"/>
    <p:sldId id="2718" r:id="rId6"/>
    <p:sldId id="2715" r:id="rId7"/>
    <p:sldId id="8369" r:id="rId8"/>
    <p:sldId id="8342" r:id="rId9"/>
    <p:sldId id="8365" r:id="rId10"/>
    <p:sldId id="8372" r:id="rId11"/>
    <p:sldId id="8373" r:id="rId12"/>
    <p:sldId id="8374" r:id="rId13"/>
    <p:sldId id="8375" r:id="rId14"/>
    <p:sldId id="277" r:id="rId15"/>
    <p:sldId id="8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96C8DB-37B2-5D7C-FA7D-90FD0E12CE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FFB0898-CC51-0385-390D-44148EC297E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audio" Target="NULL" TargetMode="Externa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1.jpeg"/><Relationship Id="rId10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464</Words>
  <Application>Microsoft Office PowerPoint</Application>
  <PresentationFormat>Widescreen</PresentationFormat>
  <Paragraphs>96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字魂35号-经典雅黑</vt:lpstr>
      <vt:lpstr>Arial</vt:lpstr>
      <vt:lpstr>Calibri</vt:lpstr>
      <vt:lpstr>Calibri Light</vt:lpstr>
      <vt:lpstr>Cambria</vt:lpstr>
      <vt:lpstr>Cambria Math</vt:lpstr>
      <vt:lpstr>Caveat Brush</vt:lpstr>
      <vt:lpstr>回顾</vt:lpstr>
      <vt:lpstr>Office 主题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2024-02-13T08:34:34Z</dcterms:created>
  <dcterms:modified xsi:type="dcterms:W3CDTF">2024-02-14T04:18:12Z</dcterms:modified>
</cp:coreProperties>
</file>