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3" r:id="rId4"/>
    <p:sldId id="258" r:id="rId5"/>
    <p:sldId id="259" r:id="rId6"/>
    <p:sldId id="262" r:id="rId7"/>
    <p:sldId id="297" r:id="rId8"/>
    <p:sldId id="298" r:id="rId9"/>
    <p:sldId id="299" r:id="rId10"/>
    <p:sldId id="315" r:id="rId11"/>
    <p:sldId id="316" r:id="rId12"/>
    <p:sldId id="317" r:id="rId13"/>
    <p:sldId id="314" r:id="rId14"/>
    <p:sldId id="301" r:id="rId15"/>
    <p:sldId id="270" r:id="rId16"/>
    <p:sldId id="271" r:id="rId17"/>
    <p:sldId id="318" r:id="rId18"/>
    <p:sldId id="319" r:id="rId19"/>
    <p:sldId id="264" r:id="rId20"/>
    <p:sldId id="320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46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76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49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7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6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0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96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1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8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41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86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30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3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16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80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8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1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80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2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4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3ADDEA-4F6F-DA6B-9CD8-D446557B5736}"/>
              </a:ext>
            </a:extLst>
          </p:cNvPr>
          <p:cNvSpPr/>
          <p:nvPr/>
        </p:nvSpPr>
        <p:spPr>
          <a:xfrm>
            <a:off x="933450" y="952500"/>
            <a:ext cx="10496550" cy="4505325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Quãng đường dài nhất mà Rô-bốt đi được trong một buổi tập là 3 km và quãng đường ngắn nhất là 1 km.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bình mỗi ngày độ dài quãng đường mà Rô-bốt đi được trong một buổi tập là 2 km.</a:t>
            </a:r>
          </a:p>
        </p:txBody>
      </p:sp>
    </p:spTree>
    <p:extLst>
      <p:ext uri="{BB962C8B-B14F-4D97-AF65-F5344CB8AC3E}">
        <p14:creationId xmlns:p14="http://schemas.microsoft.com/office/powerpoint/2010/main" val="368514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dãy số liệu trên, hãy trả lời các câu hỏi dưới đây.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00AF9-D6EB-DD75-151E-B425B55F6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1819275"/>
            <a:ext cx="6734175" cy="238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933450" y="4600575"/>
            <a:ext cx="10525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93AA0-53FD-DD4F-47B2-C75FE85F4D37}"/>
              </a:ext>
            </a:extLst>
          </p:cNvPr>
          <p:cNvSpPr txBox="1"/>
          <p:nvPr/>
        </p:nvSpPr>
        <p:spPr>
          <a:xfrm>
            <a:off x="809625" y="336019"/>
            <a:ext cx="1089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130492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876300" y="19335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 ghi được 4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82BE9-2FEB-85A5-B487-2F3B2ED9627E}"/>
              </a:ext>
            </a:extLst>
          </p:cNvPr>
          <p:cNvSpPr txBox="1"/>
          <p:nvPr/>
        </p:nvSpPr>
        <p:spPr>
          <a:xfrm>
            <a:off x="819150" y="25717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A49B4-B869-69FF-7CEB-67D765134254}"/>
              </a:ext>
            </a:extLst>
          </p:cNvPr>
          <p:cNvSpPr txBox="1"/>
          <p:nvPr/>
        </p:nvSpPr>
        <p:spPr>
          <a:xfrm>
            <a:off x="952500" y="3609975"/>
            <a:ext cx="1050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bàn thắng nhiều nhất mà một bạn đã ghi được là 7 bàn thắng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762000" y="4629150"/>
            <a:ext cx="1091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847725" y="52482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bạn ghi được nhiều hơn 5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dưới đây cho biết số cuốn sách mà mỗi bạn đã đọc trong tháng vừa qua.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F96FD-ED68-7226-6112-EA6FB5DA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566862"/>
            <a:ext cx="8910638" cy="2384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115F1E-39FF-4628-0DEA-CA9B1A496071}"/>
              </a:ext>
            </a:extLst>
          </p:cNvPr>
          <p:cNvSpPr txBox="1"/>
          <p:nvPr/>
        </p:nvSpPr>
        <p:spPr>
          <a:xfrm>
            <a:off x="1012220" y="4117444"/>
            <a:ext cx="10627330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viết dãy số liệu chỉ số cuốn sách mà mỗi bạn đã đọc theo thứ tự: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Từ bé đến lớn.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Từ lớn đến bé.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B376AD-91CF-2F18-2A1E-28A2C4919233}"/>
              </a:ext>
            </a:extLst>
          </p:cNvPr>
          <p:cNvSpPr/>
          <p:nvPr/>
        </p:nvSpPr>
        <p:spPr>
          <a:xfrm>
            <a:off x="4105276" y="521970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1, 4, 5, 8, 13.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1C329C-60CF-5F50-B4D4-7FE77134C101}"/>
              </a:ext>
            </a:extLst>
          </p:cNvPr>
          <p:cNvSpPr/>
          <p:nvPr/>
        </p:nvSpPr>
        <p:spPr>
          <a:xfrm>
            <a:off x="4143376" y="596265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13, 8, 5, 4, 1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85726"/>
            <a:ext cx="11576482" cy="662940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28986" y="2365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50345" y="2121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ghi chép tổng số chữ cái có trong tên của tất cả các bạn trong tổ 1 thành dãy số liệu như sau: 4, 3, 2, 3, 4, 5, 3,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AC1FA-05F9-169C-03C5-9557EA0310DE}"/>
              </a:ext>
            </a:extLst>
          </p:cNvPr>
          <p:cNvSpPr txBox="1"/>
          <p:nvPr/>
        </p:nvSpPr>
        <p:spPr>
          <a:xfrm>
            <a:off x="581026" y="1421869"/>
            <a:ext cx="11153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trên có tất cả bao nhiêu số? Số đầu tiên trong dãy là số mấy?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Tên của các bạn trong tổ 1 có nhiều nhất bao nhiêu chữ cái? Ít nhất bao nhiêu chữ cái?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Trong tổ 1 có bạn nào tên là Nguyệt hay không? Vì sao?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7F637F-BE5F-A427-7345-216B15DF276C}"/>
              </a:ext>
            </a:extLst>
          </p:cNvPr>
          <p:cNvSpPr/>
          <p:nvPr/>
        </p:nvSpPr>
        <p:spPr>
          <a:xfrm>
            <a:off x="723901" y="1971675"/>
            <a:ext cx="10544174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tất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cả</a:t>
            </a:r>
            <a:r>
              <a:rPr lang="fr-FR" sz="3200" dirty="0">
                <a:solidFill>
                  <a:srgbClr val="FF0000"/>
                </a:solidFill>
              </a:rPr>
              <a:t> là 8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đầu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tiên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4.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E3F343-E442-26F9-D8F6-0001427DA36C}"/>
              </a:ext>
            </a:extLst>
          </p:cNvPr>
          <p:cNvSpPr/>
          <p:nvPr/>
        </p:nvSpPr>
        <p:spPr>
          <a:xfrm>
            <a:off x="647701" y="3686175"/>
            <a:ext cx="10601324" cy="107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của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nhiều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5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và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ít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2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1D825B-3828-D9C1-4990-63740C02669D}"/>
              </a:ext>
            </a:extLst>
          </p:cNvPr>
          <p:cNvSpPr/>
          <p:nvPr/>
        </p:nvSpPr>
        <p:spPr>
          <a:xfrm>
            <a:off x="800101" y="5372100"/>
            <a:ext cx="10544174" cy="1019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6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mà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6.</a:t>
            </a:r>
          </a:p>
          <a:p>
            <a:pPr algn="just"/>
            <a:r>
              <a:rPr lang="fr-FR" sz="3200" dirty="0" err="1">
                <a:solidFill>
                  <a:srgbClr val="FF0000"/>
                </a:solidFill>
              </a:rPr>
              <a:t>Vậy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nào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7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CD1ECA91-1CCE-41F7-9154-ECE9478BE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0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9B3C8-93ED-2E97-93B9-A17726466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45" y="1447360"/>
            <a:ext cx="1828959" cy="1353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900B2-AD0A-E36E-1E9F-6B1BBAC2F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62" y="2169306"/>
            <a:ext cx="662692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1070153" y="247165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về dãy số liệu thống kê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cách sắp xếp dãy số liệu thống kê theo các tiêu chí cho trước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DE3A0-2C6A-37B4-B73A-7C23FFBD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5" y="1857375"/>
            <a:ext cx="734083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819150" y="2362200"/>
            <a:ext cx="1087755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 dãy số liệu trên, ta biết: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thứ nhất là 1, số thứ hai là 2, số thứ ba là 2, số thứ tư là 2, số thứ năm là 3.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Dãy số liệu trên có 5 số.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 Hai, Rô-bốt đi được 1 km. Thứ Ba, Rô-bốt đi được 2 km. Thứ Tư, Rô-bốt đi được 2 km. Thứ Năm, Rô-bốt đi được 2 km. Thứ Sáu, Rô-bốt đi được 3 km.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dãy số liệu, em có nhận xét gì về độ dài quãng đường mà Rô-bốt đi được trong mỗi 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44079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mà Rô-bốt đi được trong mỗi ngày khác nhau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659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3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1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825</Words>
  <Application>Microsoft Office PowerPoint</Application>
  <PresentationFormat>Widescreen</PresentationFormat>
  <Paragraphs>55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2023-12-06T01:35:41Z</dcterms:created>
  <dcterms:modified xsi:type="dcterms:W3CDTF">2023-12-06T02:24:58Z</dcterms:modified>
</cp:coreProperties>
</file>