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9" r:id="rId3"/>
    <p:sldMasterId id="2147483715" r:id="rId4"/>
  </p:sldMasterIdLst>
  <p:notesMasterIdLst>
    <p:notesMasterId r:id="rId29"/>
  </p:notesMasterIdLst>
  <p:sldIdLst>
    <p:sldId id="389" r:id="rId5"/>
    <p:sldId id="390" r:id="rId6"/>
    <p:sldId id="434" r:id="rId7"/>
    <p:sldId id="291" r:id="rId8"/>
    <p:sldId id="292" r:id="rId9"/>
    <p:sldId id="293" r:id="rId10"/>
    <p:sldId id="398" r:id="rId11"/>
    <p:sldId id="435" r:id="rId12"/>
    <p:sldId id="391" r:id="rId13"/>
    <p:sldId id="397" r:id="rId14"/>
    <p:sldId id="393" r:id="rId15"/>
    <p:sldId id="436" r:id="rId16"/>
    <p:sldId id="438" r:id="rId17"/>
    <p:sldId id="439" r:id="rId18"/>
    <p:sldId id="405" r:id="rId19"/>
    <p:sldId id="406" r:id="rId20"/>
    <p:sldId id="440" r:id="rId21"/>
    <p:sldId id="431" r:id="rId22"/>
    <p:sldId id="413" r:id="rId23"/>
    <p:sldId id="273" r:id="rId24"/>
    <p:sldId id="259" r:id="rId25"/>
    <p:sldId id="275" r:id="rId26"/>
    <p:sldId id="419" r:id="rId27"/>
    <p:sldId id="4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8" autoAdjust="0"/>
    <p:restoredTop sz="94660"/>
  </p:normalViewPr>
  <p:slideViewPr>
    <p:cSldViewPr snapToGrid="0">
      <p:cViewPr>
        <p:scale>
          <a:sx n="60" d="100"/>
          <a:sy n="60" d="100"/>
        </p:scale>
        <p:origin x="66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3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5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75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2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8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8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8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59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90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9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94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18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1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4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80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3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03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07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1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1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03D8F9D-13E9-217E-C702-4B5394C47AF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9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1.png"/><Relationship Id="rId10" Type="http://schemas.openxmlformats.org/officeDocument/2006/relationships/image" Target="../media/image104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50" Type="http://schemas.openxmlformats.org/officeDocument/2006/relationships/image" Target="../media/image89.png"/><Relationship Id="rId55" Type="http://schemas.openxmlformats.org/officeDocument/2006/relationships/image" Target="../media/image1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59" Type="http://schemas.microsoft.com/office/2007/relationships/hdphoto" Target="../media/hdphoto12.wdp"/><Relationship Id="rId2" Type="http://schemas.openxmlformats.org/officeDocument/2006/relationships/tags" Target="../tags/tag6.xml"/><Relationship Id="rId16" Type="http://schemas.openxmlformats.org/officeDocument/2006/relationships/image" Target="../media/image55.jpe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54" Type="http://schemas.microsoft.com/office/2007/relationships/hdphoto" Target="../media/hdphoto6.wdp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3" Type="http://schemas.openxmlformats.org/officeDocument/2006/relationships/image" Target="../media/image12.png"/><Relationship Id="rId58" Type="http://schemas.openxmlformats.org/officeDocument/2006/relationships/image" Target="../media/image92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49" Type="http://schemas.openxmlformats.org/officeDocument/2006/relationships/image" Target="../media/image88.png"/><Relationship Id="rId57" Type="http://schemas.openxmlformats.org/officeDocument/2006/relationships/image" Target="../media/image16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52" Type="http://schemas.openxmlformats.org/officeDocument/2006/relationships/image" Target="../media/image91.png"/><Relationship Id="rId60" Type="http://schemas.openxmlformats.org/officeDocument/2006/relationships/image" Target="../media/image10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87.png"/><Relationship Id="rId56" Type="http://schemas.microsoft.com/office/2007/relationships/hdphoto" Target="../media/hdphoto7.wdp"/><Relationship Id="rId8" Type="http://schemas.openxmlformats.org/officeDocument/2006/relationships/image" Target="../media/image47.png"/><Relationship Id="rId51" Type="http://schemas.openxmlformats.org/officeDocument/2006/relationships/image" Target="../media/image90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3" Type="http://schemas.openxmlformats.org/officeDocument/2006/relationships/image" Target="../media/image110.png"/><Relationship Id="rId7" Type="http://schemas.microsoft.com/office/2007/relationships/hdphoto" Target="../media/hdphoto16.wdp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microsoft.com/office/2007/relationships/hdphoto" Target="../media/hdphoto15.wdp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microsoft.com/office/2007/relationships/hdphoto" Target="../media/hdphoto17.wdp"/><Relationship Id="rId1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audio" Target="../media/audio1.wav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12" Type="http://schemas.openxmlformats.org/officeDocument/2006/relationships/image" Target="../media/image1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8.wdp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26" Type="http://schemas.openxmlformats.org/officeDocument/2006/relationships/image" Target="../media/image410.png"/><Relationship Id="rId39" Type="http://schemas.openxmlformats.org/officeDocument/2006/relationships/image" Target="../media/image143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0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123.png"/><Relationship Id="rId40" Type="http://schemas.openxmlformats.org/officeDocument/2006/relationships/audio" Target="../media/audio1.wav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9.wdp"/><Relationship Id="rId10" Type="http://schemas.openxmlformats.org/officeDocument/2006/relationships/image" Target="../media/image134.png"/><Relationship Id="rId31" Type="http://schemas.openxmlformats.org/officeDocument/2006/relationships/customXml" Target="../ink/ink6.xml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jpe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1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2" Type="http://schemas.openxmlformats.org/officeDocument/2006/relationships/image" Target="../media/image1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49" Type="http://schemas.openxmlformats.org/officeDocument/2006/relationships/image" Target="../media/image91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8" Type="http://schemas.openxmlformats.org/officeDocument/2006/relationships/image" Target="../media/image50.png"/><Relationship Id="rId51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7.png"/><Relationship Id="rId7" Type="http://schemas.openxmlformats.org/officeDocument/2006/relationships/image" Target="../media/image14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6.wdp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11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11" Type="http://schemas.microsoft.com/office/2007/relationships/hdphoto" Target="../media/hdphoto10.wdp"/><Relationship Id="rId24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23" Type="http://schemas.openxmlformats.org/officeDocument/2006/relationships/image" Target="../media/image40.png"/><Relationship Id="rId10" Type="http://schemas.openxmlformats.org/officeDocument/2006/relationships/image" Target="../media/image38.png"/><Relationship Id="rId19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50" Type="http://schemas.openxmlformats.org/officeDocument/2006/relationships/image" Target="../media/image89.png"/><Relationship Id="rId55" Type="http://schemas.openxmlformats.org/officeDocument/2006/relationships/image" Target="../media/image1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59" Type="http://schemas.microsoft.com/office/2007/relationships/hdphoto" Target="../media/hdphoto12.wdp"/><Relationship Id="rId2" Type="http://schemas.openxmlformats.org/officeDocument/2006/relationships/tags" Target="../tags/tag4.xml"/><Relationship Id="rId16" Type="http://schemas.openxmlformats.org/officeDocument/2006/relationships/image" Target="../media/image55.jpe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54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3" Type="http://schemas.openxmlformats.org/officeDocument/2006/relationships/image" Target="../media/image12.png"/><Relationship Id="rId58" Type="http://schemas.openxmlformats.org/officeDocument/2006/relationships/image" Target="../media/image92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49" Type="http://schemas.openxmlformats.org/officeDocument/2006/relationships/image" Target="../media/image88.png"/><Relationship Id="rId57" Type="http://schemas.openxmlformats.org/officeDocument/2006/relationships/image" Target="../media/image16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52" Type="http://schemas.openxmlformats.org/officeDocument/2006/relationships/image" Target="../media/image91.png"/><Relationship Id="rId60" Type="http://schemas.openxmlformats.org/officeDocument/2006/relationships/image" Target="../media/image93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87.png"/><Relationship Id="rId56" Type="http://schemas.microsoft.com/office/2007/relationships/hdphoto" Target="../media/hdphoto7.wdp"/><Relationship Id="rId8" Type="http://schemas.openxmlformats.org/officeDocument/2006/relationships/image" Target="../media/image47.png"/><Relationship Id="rId51" Type="http://schemas.openxmlformats.org/officeDocument/2006/relationships/image" Target="../media/image90.pn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03548" y="-562134"/>
            <a:ext cx="763285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:a16="http://schemas.microsoft.com/office/drawing/2014/main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6529D-88F4-292A-0499-7EF068C46624}"/>
              </a:ext>
            </a:extLst>
          </p:cNvPr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:a16="http://schemas.microsoft.com/office/drawing/2014/main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B53C3-C41E-ECEE-4593-E479E250B4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60EC7-6344-5404-732E-B55522A3F2A8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được khái niệm ban đầu về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tử số, mẫu số của một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Đọc, viết được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phân số có liên quan đến số lượng của một nhóm đồ vật.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5E995-7A3F-E2C2-8729-1058FB78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409</Words>
  <Application>Microsoft Office PowerPoint</Application>
  <PresentationFormat>Widescreen</PresentationFormat>
  <Paragraphs>76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Black Han Sans</vt:lpstr>
      <vt:lpstr>Comfortaa</vt:lpstr>
      <vt:lpstr>Comfortaa Light</vt:lpstr>
      <vt:lpstr>Holtwood One SC</vt:lpstr>
      <vt:lpstr>#9Slide07 Altus</vt:lpstr>
      <vt:lpstr>Arial</vt:lpstr>
      <vt:lpstr>Calibri</vt:lpstr>
      <vt:lpstr>Calibri Light</vt:lpstr>
      <vt:lpstr>Cambria</vt:lpstr>
      <vt:lpstr>Cambria Math</vt:lpstr>
      <vt:lpstr>Fredoka One</vt:lpstr>
      <vt:lpstr>Times New Roman</vt:lpstr>
      <vt:lpstr>UTM Avo</vt:lpstr>
      <vt:lpstr>UTM Cooper Black</vt:lpstr>
      <vt:lpstr>UTM Showcard</vt:lpstr>
      <vt:lpstr>Wingdings</vt:lpstr>
      <vt:lpstr>Custom Design</vt:lpstr>
      <vt:lpstr>Math Lesson by Slidesgo</vt:lpstr>
      <vt:lpstr>1_Custom Design</vt:lpstr>
      <vt:lpstr>2_Custom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43</cp:revision>
  <dcterms:created xsi:type="dcterms:W3CDTF">2023-12-06T07:45:24Z</dcterms:created>
  <dcterms:modified xsi:type="dcterms:W3CDTF">2023-12-06T11:18:59Z</dcterms:modified>
</cp:coreProperties>
</file>