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390" r:id="rId3"/>
    <p:sldId id="403" r:id="rId4"/>
    <p:sldId id="394" r:id="rId5"/>
    <p:sldId id="392" r:id="rId6"/>
    <p:sldId id="395" r:id="rId7"/>
    <p:sldId id="420" r:id="rId8"/>
    <p:sldId id="398" r:id="rId9"/>
    <p:sldId id="391" r:id="rId10"/>
    <p:sldId id="437" r:id="rId11"/>
    <p:sldId id="396" r:id="rId12"/>
    <p:sldId id="432" r:id="rId13"/>
    <p:sldId id="399" r:id="rId14"/>
    <p:sldId id="400" r:id="rId15"/>
    <p:sldId id="401" r:id="rId16"/>
    <p:sldId id="402" r:id="rId17"/>
    <p:sldId id="433" r:id="rId18"/>
    <p:sldId id="434" r:id="rId19"/>
    <p:sldId id="405" r:id="rId20"/>
    <p:sldId id="406" r:id="rId21"/>
    <p:sldId id="427" r:id="rId22"/>
    <p:sldId id="431" r:id="rId23"/>
    <p:sldId id="412" r:id="rId24"/>
    <p:sldId id="436" r:id="rId25"/>
    <p:sldId id="413" r:id="rId26"/>
    <p:sldId id="422" r:id="rId27"/>
    <p:sldId id="423" r:id="rId28"/>
    <p:sldId id="424" r:id="rId29"/>
    <p:sldId id="425" r:id="rId30"/>
    <p:sldId id="418" r:id="rId31"/>
    <p:sldId id="42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8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07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592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75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6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1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14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63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1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109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1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62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9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4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CD61D38-9B70-BC38-3120-9F1773C9D53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630" y="142777"/>
            <a:ext cx="1356085" cy="1356085"/>
          </a:xfrm>
          <a:prstGeom prst="rect">
            <a:avLst/>
          </a:prstGeom>
        </p:spPr>
      </p:pic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2CBD6E4-91E6-C671-74D9-7676F39DAE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6" y="-4110247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10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2.wdp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10.png"/><Relationship Id="rId12" Type="http://schemas.microsoft.com/office/2007/relationships/hdphoto" Target="../media/hdphoto24.wdp"/><Relationship Id="rId17" Type="http://schemas.openxmlformats.org/officeDocument/2006/relationships/image" Target="../media/image106.png"/><Relationship Id="rId2" Type="http://schemas.openxmlformats.org/officeDocument/2006/relationships/image" Target="../media/image101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5.png"/><Relationship Id="rId10" Type="http://schemas.microsoft.com/office/2007/relationships/hdphoto" Target="../media/hdphoto23.wdp"/><Relationship Id="rId4" Type="http://schemas.microsoft.com/office/2007/relationships/hdphoto" Target="../media/hdphoto22.wdp"/><Relationship Id="rId9" Type="http://schemas.openxmlformats.org/officeDocument/2006/relationships/image" Target="../media/image102.png"/><Relationship Id="rId1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6.wdp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5.png"/><Relationship Id="rId1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.emf"/><Relationship Id="rId12" Type="http://schemas.microsoft.com/office/2007/relationships/hdphoto" Target="../media/hdphoto6.wdp"/><Relationship Id="rId1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3.png"/><Relationship Id="rId5" Type="http://schemas.openxmlformats.org/officeDocument/2006/relationships/image" Target="../media/image29.png"/><Relationship Id="rId15" Type="http://schemas.openxmlformats.org/officeDocument/2006/relationships/image" Target="../media/image14.png"/><Relationship Id="rId10" Type="http://schemas.openxmlformats.org/officeDocument/2006/relationships/image" Target="../media/image114.png"/><Relationship Id="rId4" Type="http://schemas.microsoft.com/office/2007/relationships/hdphoto" Target="../media/hdphoto16.wdp"/><Relationship Id="rId9" Type="http://schemas.microsoft.com/office/2007/relationships/hdphoto" Target="../media/hdphoto22.wdp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4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6.wdp"/><Relationship Id="rId7" Type="http://schemas.openxmlformats.org/officeDocument/2006/relationships/image" Target="../media/image1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hdphoto" Target="../media/hdphoto15.wdp"/><Relationship Id="rId7" Type="http://schemas.openxmlformats.org/officeDocument/2006/relationships/image" Target="../media/image119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18.png"/><Relationship Id="rId10" Type="http://schemas.microsoft.com/office/2007/relationships/hdphoto" Target="../media/hdphoto6.wdp"/><Relationship Id="rId4" Type="http://schemas.openxmlformats.org/officeDocument/2006/relationships/image" Target="../media/image117.emf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" Type="http://schemas.openxmlformats.org/officeDocument/2006/relationships/tags" Target="../tags/tag5.xml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12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openxmlformats.org/officeDocument/2006/relationships/image" Target="../media/image119.gif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openxmlformats.org/officeDocument/2006/relationships/image" Target="../media/image119.gif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openxmlformats.org/officeDocument/2006/relationships/image" Target="../media/image119.gif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openxmlformats.org/officeDocument/2006/relationships/image" Target="../media/image119.gif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6.wdp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129.png"/><Relationship Id="rId4" Type="http://schemas.openxmlformats.org/officeDocument/2006/relationships/image" Target="../media/image119.gif"/><Relationship Id="rId9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5.png"/><Relationship Id="rId7" Type="http://schemas.openxmlformats.org/officeDocument/2006/relationships/image" Target="../media/image1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14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microsoft.com/office/2007/relationships/hdphoto" Target="../media/hdphoto6.wdp"/><Relationship Id="rId3" Type="http://schemas.openxmlformats.org/officeDocument/2006/relationships/image" Target="../media/image29.png"/><Relationship Id="rId21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9.wdp"/><Relationship Id="rId20" Type="http://schemas.microsoft.com/office/2007/relationships/hdphoto" Target="../media/hdphoto7.wdp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microsoft.com/office/2007/relationships/hdphoto" Target="../media/hdphoto17.wdp"/><Relationship Id="rId24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14.png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" Type="http://schemas.openxmlformats.org/officeDocument/2006/relationships/tags" Target="../tags/tag3.xml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0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B922-FE77-5AF0-E8FF-F2C516D5E93B}"/>
              </a:ext>
            </a:extLst>
          </p:cNvPr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>
                <a:blip r:embed="rId2"/>
                <a:stretch>
                  <a:fillRect l="-1395" t="-4437" r="-1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>
                <a:blip r:embed="rId3"/>
                <a:stretch>
                  <a:fillRect l="-1357" t="-3485" r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8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>
            <a:extLst>
              <a:ext uri="{FF2B5EF4-FFF2-40B4-BE49-F238E27FC236}">
                <a16:creationId xmlns:a16="http://schemas.microsoft.com/office/drawing/2014/main" id="{1C7ABD95-77ED-9187-090F-5D15FC8C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F7468-8B6E-C3E2-6359-BB9883693931}"/>
              </a:ext>
            </a:extLst>
          </p:cNvPr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>
                <a:blip r:embed="rId3"/>
                <a:stretch>
                  <a:fillRect l="-2199" t="-3430" r="-2390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>
                <a:blip r:embed="rId4"/>
                <a:stretch>
                  <a:fillRect l="-219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692E6B-3B49-471F-AEFB-6FA39487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>
                <a:blip r:embed="rId2"/>
                <a:stretch>
                  <a:fillRect l="-111"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AAE8E-C27B-292F-A560-62BF1F82D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75" y="1056918"/>
            <a:ext cx="11937003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50903" y="1481950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7030" y="2710146"/>
            <a:ext cx="297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00650" y="2615266"/>
            <a:ext cx="28444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11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48275" y="4154968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25 =</a:t>
            </a:r>
          </a:p>
        </p:txBody>
      </p: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679882" y="3868209"/>
            <a:ext cx="1185262" cy="1614501"/>
            <a:chOff x="3731" y="1805"/>
            <a:chExt cx="445" cy="107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805"/>
              <a:ext cx="43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0550" y="4210210"/>
            <a:ext cx="316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51 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4"/>
            <a:ext cx="11908908" cy="2023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just">
              <a:spcBef>
                <a:spcPct val="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Viết thương của mỗi phép chia sau dưới dạng phân số (theo mẫu).</a:t>
            </a:r>
            <a:endParaRPr lang="en-US" altLang="en-US" sz="3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39800-2EFC-8AD7-43A6-577E73399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412" y="785812"/>
            <a:ext cx="3525980" cy="1128713"/>
          </a:xfrm>
          <a:prstGeom prst="rect">
            <a:avLst/>
          </a:prstGeom>
        </p:spPr>
      </p:pic>
      <p:grpSp>
        <p:nvGrpSpPr>
          <p:cNvPr id="6" name="Group 37">
            <a:extLst>
              <a:ext uri="{FF2B5EF4-FFF2-40B4-BE49-F238E27FC236}">
                <a16:creationId xmlns:a16="http://schemas.microsoft.com/office/drawing/2014/main" id="{596D0DE7-A3B2-B365-BE81-A79935ED6440}"/>
              </a:ext>
            </a:extLst>
          </p:cNvPr>
          <p:cNvGrpSpPr>
            <a:grpSpLocks/>
          </p:cNvGrpSpPr>
          <p:nvPr/>
        </p:nvGrpSpPr>
        <p:grpSpPr bwMode="auto">
          <a:xfrm>
            <a:off x="7763502" y="2323689"/>
            <a:ext cx="1251850" cy="1585859"/>
            <a:chOff x="3803" y="1824"/>
            <a:chExt cx="470" cy="1052"/>
          </a:xfrm>
        </p:grpSpPr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D37AF9A1-3183-52A0-4E2E-7BD8B87C5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21</a:t>
              </a: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77893A85-85C1-9791-4399-1476F1126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91590FEC-E415-2A65-CD16-80D298BDD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37">
            <a:extLst>
              <a:ext uri="{FF2B5EF4-FFF2-40B4-BE49-F238E27FC236}">
                <a16:creationId xmlns:a16="http://schemas.microsoft.com/office/drawing/2014/main" id="{0E19681E-53D5-34F5-5EDD-BFA2DF8FC56E}"/>
              </a:ext>
            </a:extLst>
          </p:cNvPr>
          <p:cNvGrpSpPr>
            <a:grpSpLocks/>
          </p:cNvGrpSpPr>
          <p:nvPr/>
        </p:nvGrpSpPr>
        <p:grpSpPr bwMode="auto">
          <a:xfrm>
            <a:off x="3191502" y="2441676"/>
            <a:ext cx="1251850" cy="1585859"/>
            <a:chOff x="3803" y="1824"/>
            <a:chExt cx="470" cy="1052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80A537B6-C972-F0A6-9387-FB53F3930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DE870422-C8AA-2D21-607F-7F6F79B5B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17</a:t>
              </a:r>
            </a:p>
          </p:txBody>
        </p:sp>
        <p:sp>
          <p:nvSpPr>
            <p:cNvPr id="18" name="Line 40">
              <a:extLst>
                <a:ext uri="{FF2B5EF4-FFF2-40B4-BE49-F238E27FC236}">
                  <a16:creationId xmlns:a16="http://schemas.microsoft.com/office/drawing/2014/main" id="{0A697585-9AC9-0810-C247-6F5653E14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B07B9B42-5E06-920B-D60C-D45B4B356850}"/>
              </a:ext>
            </a:extLst>
          </p:cNvPr>
          <p:cNvGrpSpPr>
            <a:grpSpLocks/>
          </p:cNvGrpSpPr>
          <p:nvPr/>
        </p:nvGrpSpPr>
        <p:grpSpPr bwMode="auto">
          <a:xfrm>
            <a:off x="3220999" y="3926347"/>
            <a:ext cx="1251850" cy="1585859"/>
            <a:chOff x="3803" y="1824"/>
            <a:chExt cx="470" cy="1052"/>
          </a:xfrm>
        </p:grpSpPr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2C80A356-4AF5-2CB3-218D-08D488332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40</a:t>
              </a: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1036D3D3-BE8D-DC4C-6181-929429B4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51</a:t>
              </a:r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id="{5EDA9FB5-F1C2-F561-957C-850AF4B94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A17D9F8C-5555-3AC2-C6B1-4F9F092B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2874963" y="3797967"/>
            <a:ext cx="1722842" cy="17228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DA2998EA-CC58-EE4F-447D-DBA39CFE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07602" y="2252816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E91D3473-753D-E802-83CD-B373564B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417010" y="1991118"/>
            <a:ext cx="1960295" cy="21110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ute happy smiling cupcake Royalty Free Vector Image">
            <a:extLst>
              <a:ext uri="{FF2B5EF4-FFF2-40B4-BE49-F238E27FC236}">
                <a16:creationId xmlns:a16="http://schemas.microsoft.com/office/drawing/2014/main" id="{E91CEBA6-A4AE-89FB-1B7A-C124B623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40" y="3724275"/>
            <a:ext cx="1885595" cy="2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16796 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7682 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555 L 0.04766 0.2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8007 0.1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2950" y="2633946"/>
            <a:ext cx="2589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05575" y="2691466"/>
            <a:ext cx="2406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781800" y="4164493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6  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008664" y="41721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: 42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135D-40CE-FAA7-2119-B2D3A3061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212" y="214312"/>
            <a:ext cx="3932460" cy="12811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F32669-0BD3-5B79-C2C5-8998BB3740A9}"/>
              </a:ext>
            </a:extLst>
          </p:cNvPr>
          <p:cNvGrpSpPr/>
          <p:nvPr/>
        </p:nvGrpSpPr>
        <p:grpSpPr>
          <a:xfrm>
            <a:off x="3315002" y="2362606"/>
            <a:ext cx="3589047" cy="1548173"/>
            <a:chOff x="3315002" y="2362606"/>
            <a:chExt cx="3589047" cy="1548173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3315002" y="2362606"/>
              <a:ext cx="1702025" cy="1548173"/>
              <a:chOff x="3789" y="1824"/>
              <a:chExt cx="373" cy="1027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34</a:t>
                </a:r>
              </a:p>
            </p:txBody>
          </p:sp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378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17</a:t>
                </a:r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1D5E2CC6-79AC-1064-1F48-D5498B752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1D571-9311-05E7-E9DC-F5EBC32ABA13}"/>
              </a:ext>
            </a:extLst>
          </p:cNvPr>
          <p:cNvGrpSpPr/>
          <p:nvPr/>
        </p:nvGrpSpPr>
        <p:grpSpPr>
          <a:xfrm>
            <a:off x="8750985" y="2372131"/>
            <a:ext cx="3525164" cy="1548173"/>
            <a:chOff x="3378885" y="2362606"/>
            <a:chExt cx="3525164" cy="1548173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09966748-89CF-60E2-422B-49A624B77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35" name="Text Box 4">
                <a:extLst>
                  <a:ext uri="{FF2B5EF4-FFF2-40B4-BE49-F238E27FC236}">
                    <a16:creationId xmlns:a16="http://schemas.microsoft.com/office/drawing/2014/main" id="{6A40BCC9-69E3-A8D8-33D5-D49924BC90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20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8A7AD70-9143-56B9-69B3-E5AC2B60C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40" name="Line 28">
                <a:extLst>
                  <a:ext uri="{FF2B5EF4-FFF2-40B4-BE49-F238E27FC236}">
                    <a16:creationId xmlns:a16="http://schemas.microsoft.com/office/drawing/2014/main" id="{FBAEA8CC-A05D-0A3A-82F1-7A1835332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A3CBF4E2-ECDF-C13B-DB96-255368EC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96E86B-70FC-9FF4-965D-7DB60824A399}"/>
              </a:ext>
            </a:extLst>
          </p:cNvPr>
          <p:cNvGrpSpPr/>
          <p:nvPr/>
        </p:nvGrpSpPr>
        <p:grpSpPr>
          <a:xfrm>
            <a:off x="3597960" y="3848506"/>
            <a:ext cx="3525164" cy="1548173"/>
            <a:chOff x="3378885" y="2362606"/>
            <a:chExt cx="3525164" cy="1548173"/>
          </a:xfrm>
        </p:grpSpPr>
        <p:grpSp>
          <p:nvGrpSpPr>
            <p:cNvPr id="42" name="Group 25">
              <a:extLst>
                <a:ext uri="{FF2B5EF4-FFF2-40B4-BE49-F238E27FC236}">
                  <a16:creationId xmlns:a16="http://schemas.microsoft.com/office/drawing/2014/main" id="{2934059B-FC27-9946-BDDE-B3BCDFF1E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A5B4635E-DF65-0E18-030E-1517AF8D2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42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C9BEBEAE-59A2-3F8F-9DC8-6AEA47C368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7" y="2300"/>
                <a:ext cx="32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id="{AA17E1BE-3D66-1CAE-95A7-27E992709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id="{733CA45E-1395-7F32-D776-F62979F43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6374537-9559-DAAB-CC1D-55E318BC9809}"/>
              </a:ext>
            </a:extLst>
          </p:cNvPr>
          <p:cNvGrpSpPr/>
          <p:nvPr/>
        </p:nvGrpSpPr>
        <p:grpSpPr>
          <a:xfrm>
            <a:off x="8779560" y="3858031"/>
            <a:ext cx="3525164" cy="1548173"/>
            <a:chOff x="3378885" y="2362606"/>
            <a:chExt cx="3525164" cy="1548173"/>
          </a:xfrm>
        </p:grpSpPr>
        <p:grpSp>
          <p:nvGrpSpPr>
            <p:cNvPr id="48" name="Group 25">
              <a:extLst>
                <a:ext uri="{FF2B5EF4-FFF2-40B4-BE49-F238E27FC236}">
                  <a16:creationId xmlns:a16="http://schemas.microsoft.com/office/drawing/2014/main" id="{758AD9B8-7B2A-C438-8C86-B02428028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B1631417-BBE2-2E14-3139-DD6885C7EF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3F715D59-B02D-6D4B-1408-438FA477E5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935CB29A-5810-F94C-8F37-5D3A604F8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 Box 4">
              <a:extLst>
                <a:ext uri="{FF2B5EF4-FFF2-40B4-BE49-F238E27FC236}">
                  <a16:creationId xmlns:a16="http://schemas.microsoft.com/office/drawing/2014/main" id="{FADA62C7-957D-D79A-406C-9F6D1F5EC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0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277102" y="1625828"/>
              <a:ext cx="1068637" cy="424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8520E75-17BB-B5A6-7F88-CE48D3B0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314325"/>
            <a:ext cx="3343275" cy="108585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ED32D0A-2DD3-C17C-720F-B82470DD04A8}"/>
              </a:ext>
            </a:extLst>
          </p:cNvPr>
          <p:cNvGrpSpPr/>
          <p:nvPr/>
        </p:nvGrpSpPr>
        <p:grpSpPr>
          <a:xfrm>
            <a:off x="1676401" y="1676400"/>
            <a:ext cx="2970471" cy="1518482"/>
            <a:chOff x="962026" y="1666875"/>
            <a:chExt cx="2970471" cy="1518482"/>
          </a:xfrm>
        </p:grpSpPr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id="{543047F1-9719-4F1D-FF5B-847C7F211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id="{DDA72C0C-3DFF-33CD-AFFD-B10072C6D1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9C7BA784-EFCB-82EB-F66B-6E8034737D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44" name="Line 28">
                <a:extLst>
                  <a:ext uri="{FF2B5EF4-FFF2-40B4-BE49-F238E27FC236}">
                    <a16:creationId xmlns:a16="http://schemas.microsoft.com/office/drawing/2014/main" id="{A09C2BED-AA89-C5B4-7F8B-13D6E867B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5A4EB79-A4E3-8AF1-437B-FCA1126C2200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204D71-7069-6C7D-5B98-B157DFE765CA}"/>
              </a:ext>
            </a:extLst>
          </p:cNvPr>
          <p:cNvGrpSpPr/>
          <p:nvPr/>
        </p:nvGrpSpPr>
        <p:grpSpPr>
          <a:xfrm>
            <a:off x="7077076" y="1571625"/>
            <a:ext cx="2970471" cy="1518482"/>
            <a:chOff x="962026" y="1666875"/>
            <a:chExt cx="2970471" cy="1518482"/>
          </a:xfrm>
        </p:grpSpPr>
        <p:sp>
          <p:nvSpPr>
            <p:cNvPr id="48" name="Text Box 4">
              <a:extLst>
                <a:ext uri="{FF2B5EF4-FFF2-40B4-BE49-F238E27FC236}">
                  <a16:creationId xmlns:a16="http://schemas.microsoft.com/office/drawing/2014/main" id="{F447DC59-13A7-256C-C436-A1B8B27AD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47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9" name="Group 25">
              <a:extLst>
                <a:ext uri="{FF2B5EF4-FFF2-40B4-BE49-F238E27FC236}">
                  <a16:creationId xmlns:a16="http://schemas.microsoft.com/office/drawing/2014/main" id="{E9E8A8CD-EC10-430B-96B1-01A8833B1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011241B8-B7A9-A698-0E51-265E4C455B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CBA99B3E-2BC0-EB3D-3C57-4E207CAD5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8E457720-6552-E514-7306-E72127CB219E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8101F9-B703-E64B-5EA5-6F269EBD7675}"/>
              </a:ext>
            </a:extLst>
          </p:cNvPr>
          <p:cNvGrpSpPr/>
          <p:nvPr/>
        </p:nvGrpSpPr>
        <p:grpSpPr>
          <a:xfrm>
            <a:off x="1800224" y="3562350"/>
            <a:ext cx="2627573" cy="1518482"/>
            <a:chOff x="1304924" y="1666875"/>
            <a:chExt cx="2627573" cy="1518482"/>
          </a:xfrm>
        </p:grpSpPr>
        <p:sp>
          <p:nvSpPr>
            <p:cNvPr id="54" name="Text Box 4">
              <a:extLst>
                <a:ext uri="{FF2B5EF4-FFF2-40B4-BE49-F238E27FC236}">
                  <a16:creationId xmlns:a16="http://schemas.microsoft.com/office/drawing/2014/main" id="{75539514-A019-04D9-D576-96FC03D72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24" y="1948146"/>
              <a:ext cx="13716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id="{400FC328-1BE6-F3B4-FF74-AC64A3928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F87F0283-0DAF-DBD3-B6A3-6943A9592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8" name="Line 28">
                <a:extLst>
                  <a:ext uri="{FF2B5EF4-FFF2-40B4-BE49-F238E27FC236}">
                    <a16:creationId xmlns:a16="http://schemas.microsoft.com/office/drawing/2014/main" id="{3DC51751-E05C-BC52-68A0-FAB3B2D1A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550F655-72E3-489F-C46A-F648DB5EB9D4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8FA293-5043-AC2B-63AC-333A16A7B82C}"/>
              </a:ext>
            </a:extLst>
          </p:cNvPr>
          <p:cNvGrpSpPr/>
          <p:nvPr/>
        </p:nvGrpSpPr>
        <p:grpSpPr>
          <a:xfrm>
            <a:off x="7058026" y="3581400"/>
            <a:ext cx="2970471" cy="1518482"/>
            <a:chOff x="962026" y="1666875"/>
            <a:chExt cx="2970471" cy="1518482"/>
          </a:xfrm>
        </p:grpSpPr>
        <p:sp>
          <p:nvSpPr>
            <p:cNvPr id="63" name="Text Box 4">
              <a:extLst>
                <a:ext uri="{FF2B5EF4-FFF2-40B4-BE49-F238E27FC236}">
                  <a16:creationId xmlns:a16="http://schemas.microsoft.com/office/drawing/2014/main" id="{4B0AEA4D-8713-7BC9-8A0B-AB0540B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85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64" name="Group 25">
              <a:extLst>
                <a:ext uri="{FF2B5EF4-FFF2-40B4-BE49-F238E27FC236}">
                  <a16:creationId xmlns:a16="http://schemas.microsoft.com/office/drawing/2014/main" id="{5D9F3FFE-7EC9-269A-1A7C-0CD542329C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66" name="Text Box 4">
                <a:extLst>
                  <a:ext uri="{FF2B5EF4-FFF2-40B4-BE49-F238E27FC236}">
                    <a16:creationId xmlns:a16="http://schemas.microsoft.com/office/drawing/2014/main" id="{528F42D7-02D5-4A43-F076-8823C7E8D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67" name="Line 28">
                <a:extLst>
                  <a:ext uri="{FF2B5EF4-FFF2-40B4-BE49-F238E27FC236}">
                    <a16:creationId xmlns:a16="http://schemas.microsoft.com/office/drawing/2014/main" id="{9C30398E-F360-1945-35FE-EC49D7F7E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CEDEC3-5C79-76CA-B771-94E4D6359CCD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E0ED90B-F441-53F1-2272-838CB5F8F6E4}"/>
              </a:ext>
            </a:extLst>
          </p:cNvPr>
          <p:cNvSpPr/>
          <p:nvPr/>
        </p:nvSpPr>
        <p:spPr>
          <a:xfrm>
            <a:off x="3219450" y="166687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46AC450-3865-8A29-B2D3-72A0DBD75E93}"/>
              </a:ext>
            </a:extLst>
          </p:cNvPr>
          <p:cNvSpPr/>
          <p:nvPr/>
        </p:nvSpPr>
        <p:spPr>
          <a:xfrm>
            <a:off x="8610600" y="15716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D262912-239D-3D30-B3DA-79BD00BFF3DD}"/>
              </a:ext>
            </a:extLst>
          </p:cNvPr>
          <p:cNvSpPr/>
          <p:nvPr/>
        </p:nvSpPr>
        <p:spPr>
          <a:xfrm>
            <a:off x="2990850" y="3562350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DA5B43A-7BD6-6CCE-EC9B-5E8D46051CD1}"/>
              </a:ext>
            </a:extLst>
          </p:cNvPr>
          <p:cNvSpPr/>
          <p:nvPr/>
        </p:nvSpPr>
        <p:spPr>
          <a:xfrm>
            <a:off x="8591550" y="35909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id="{A7691AB9-6D1E-D153-C4F3-EC880C89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828864" y="4439714"/>
            <a:ext cx="5486458" cy="241828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13188A3-1A84-6C57-D98B-0F3B246A2CA7}"/>
              </a:ext>
            </a:extLst>
          </p:cNvPr>
          <p:cNvSpPr/>
          <p:nvPr/>
        </p:nvSpPr>
        <p:spPr>
          <a:xfrm rot="21157633">
            <a:off x="3039958" y="5174605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B9D48C89-43DD-4D41-B6B6-85568A348E90}"/>
              </a:ext>
            </a:extLst>
          </p:cNvPr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4635160"/>
              <a:gd name="connsiteY0" fmla="*/ 447187 h 2683071"/>
              <a:gd name="connsiteX1" fmla="*/ 447187 w 4635160"/>
              <a:gd name="connsiteY1" fmla="*/ 0 h 2683071"/>
              <a:gd name="connsiteX2" fmla="*/ 981585 w 4635160"/>
              <a:gd name="connsiteY2" fmla="*/ 0 h 2683071"/>
              <a:gd name="connsiteX3" fmla="*/ 1553391 w 4635160"/>
              <a:gd name="connsiteY3" fmla="*/ 0 h 2683071"/>
              <a:gd name="connsiteX4" fmla="*/ 1975565 w 4635160"/>
              <a:gd name="connsiteY4" fmla="*/ 0 h 2683071"/>
              <a:gd name="connsiteX5" fmla="*/ 2472555 w 4635160"/>
              <a:gd name="connsiteY5" fmla="*/ 0 h 2683071"/>
              <a:gd name="connsiteX6" fmla="*/ 3006953 w 4635160"/>
              <a:gd name="connsiteY6" fmla="*/ 0 h 2683071"/>
              <a:gd name="connsiteX7" fmla="*/ 3616167 w 4635160"/>
              <a:gd name="connsiteY7" fmla="*/ 0 h 2683071"/>
              <a:gd name="connsiteX8" fmla="*/ 4187973 w 4635160"/>
              <a:gd name="connsiteY8" fmla="*/ 0 h 2683071"/>
              <a:gd name="connsiteX9" fmla="*/ 4635160 w 4635160"/>
              <a:gd name="connsiteY9" fmla="*/ 447187 h 2683071"/>
              <a:gd name="connsiteX10" fmla="*/ 4635160 w 4635160"/>
              <a:gd name="connsiteY10" fmla="*/ 1025532 h 2683071"/>
              <a:gd name="connsiteX11" fmla="*/ 4635160 w 4635160"/>
              <a:gd name="connsiteY11" fmla="*/ 1621765 h 2683071"/>
              <a:gd name="connsiteX12" fmla="*/ 4635160 w 4635160"/>
              <a:gd name="connsiteY12" fmla="*/ 2235884 h 2683071"/>
              <a:gd name="connsiteX13" fmla="*/ 4187973 w 4635160"/>
              <a:gd name="connsiteY13" fmla="*/ 2683071 h 2683071"/>
              <a:gd name="connsiteX14" fmla="*/ 3690983 w 4635160"/>
              <a:gd name="connsiteY14" fmla="*/ 2683071 h 2683071"/>
              <a:gd name="connsiteX15" fmla="*/ 3193993 w 4635160"/>
              <a:gd name="connsiteY15" fmla="*/ 2683071 h 2683071"/>
              <a:gd name="connsiteX16" fmla="*/ 2771818 w 4635160"/>
              <a:gd name="connsiteY16" fmla="*/ 2683071 h 2683071"/>
              <a:gd name="connsiteX17" fmla="*/ 2349644 w 4635160"/>
              <a:gd name="connsiteY17" fmla="*/ 2683071 h 2683071"/>
              <a:gd name="connsiteX18" fmla="*/ 1927469 w 4635160"/>
              <a:gd name="connsiteY18" fmla="*/ 2683071 h 2683071"/>
              <a:gd name="connsiteX19" fmla="*/ 1430479 w 4635160"/>
              <a:gd name="connsiteY19" fmla="*/ 2683071 h 2683071"/>
              <a:gd name="connsiteX20" fmla="*/ 447187 w 4635160"/>
              <a:gd name="connsiteY20" fmla="*/ 2683071 h 2683071"/>
              <a:gd name="connsiteX21" fmla="*/ 0 w 4635160"/>
              <a:gd name="connsiteY21" fmla="*/ 2235884 h 2683071"/>
              <a:gd name="connsiteX22" fmla="*/ 0 w 4635160"/>
              <a:gd name="connsiteY22" fmla="*/ 1693313 h 2683071"/>
              <a:gd name="connsiteX23" fmla="*/ 0 w 4635160"/>
              <a:gd name="connsiteY23" fmla="*/ 1079193 h 2683071"/>
              <a:gd name="connsiteX24" fmla="*/ 0 w 4635160"/>
              <a:gd name="connsiteY24" fmla="*/ 447187 h 268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35160" h="2683071" fill="none" extrusionOk="0">
                <a:moveTo>
                  <a:pt x="0" y="447187"/>
                </a:moveTo>
                <a:cubicBezTo>
                  <a:pt x="36510" y="156731"/>
                  <a:pt x="142605" y="41226"/>
                  <a:pt x="447187" y="0"/>
                </a:cubicBezTo>
                <a:cubicBezTo>
                  <a:pt x="675533" y="-21163"/>
                  <a:pt x="794014" y="26749"/>
                  <a:pt x="981585" y="0"/>
                </a:cubicBezTo>
                <a:cubicBezTo>
                  <a:pt x="1169156" y="-26749"/>
                  <a:pt x="1273129" y="13823"/>
                  <a:pt x="1553391" y="0"/>
                </a:cubicBezTo>
                <a:cubicBezTo>
                  <a:pt x="1833653" y="-13823"/>
                  <a:pt x="1862236" y="14762"/>
                  <a:pt x="1975565" y="0"/>
                </a:cubicBezTo>
                <a:cubicBezTo>
                  <a:pt x="2088894" y="-14762"/>
                  <a:pt x="2318466" y="3097"/>
                  <a:pt x="2472555" y="0"/>
                </a:cubicBezTo>
                <a:cubicBezTo>
                  <a:pt x="2626644" y="-3097"/>
                  <a:pt x="2769258" y="9446"/>
                  <a:pt x="3006953" y="0"/>
                </a:cubicBezTo>
                <a:cubicBezTo>
                  <a:pt x="3244648" y="-9446"/>
                  <a:pt x="3440371" y="39139"/>
                  <a:pt x="3616167" y="0"/>
                </a:cubicBezTo>
                <a:cubicBezTo>
                  <a:pt x="3791963" y="-39139"/>
                  <a:pt x="3975687" y="4912"/>
                  <a:pt x="4187973" y="0"/>
                </a:cubicBezTo>
                <a:cubicBezTo>
                  <a:pt x="4437966" y="25784"/>
                  <a:pt x="4590496" y="239219"/>
                  <a:pt x="4635160" y="447187"/>
                </a:cubicBezTo>
                <a:cubicBezTo>
                  <a:pt x="4663552" y="623352"/>
                  <a:pt x="4575163" y="835388"/>
                  <a:pt x="4635160" y="1025532"/>
                </a:cubicBezTo>
                <a:cubicBezTo>
                  <a:pt x="4695157" y="1215676"/>
                  <a:pt x="4599771" y="1484356"/>
                  <a:pt x="4635160" y="1621765"/>
                </a:cubicBezTo>
                <a:cubicBezTo>
                  <a:pt x="4670549" y="1759174"/>
                  <a:pt x="4583645" y="2096531"/>
                  <a:pt x="4635160" y="2235884"/>
                </a:cubicBezTo>
                <a:cubicBezTo>
                  <a:pt x="4648233" y="2484242"/>
                  <a:pt x="4389088" y="2711004"/>
                  <a:pt x="4187973" y="2683071"/>
                </a:cubicBezTo>
                <a:cubicBezTo>
                  <a:pt x="3968871" y="2712016"/>
                  <a:pt x="3839614" y="2677452"/>
                  <a:pt x="3690983" y="2683071"/>
                </a:cubicBezTo>
                <a:cubicBezTo>
                  <a:pt x="3542352" y="2688690"/>
                  <a:pt x="3348397" y="2682871"/>
                  <a:pt x="3193993" y="2683071"/>
                </a:cubicBezTo>
                <a:cubicBezTo>
                  <a:pt x="3039589" y="2683271"/>
                  <a:pt x="2884851" y="2665629"/>
                  <a:pt x="2771818" y="2683071"/>
                </a:cubicBezTo>
                <a:cubicBezTo>
                  <a:pt x="2658785" y="2700513"/>
                  <a:pt x="2466948" y="2653224"/>
                  <a:pt x="2349644" y="2683071"/>
                </a:cubicBezTo>
                <a:cubicBezTo>
                  <a:pt x="2232340" y="2712918"/>
                  <a:pt x="2129407" y="2668644"/>
                  <a:pt x="1927469" y="2683071"/>
                </a:cubicBezTo>
                <a:cubicBezTo>
                  <a:pt x="1725531" y="2697498"/>
                  <a:pt x="1597724" y="2669701"/>
                  <a:pt x="1430479" y="2683071"/>
                </a:cubicBezTo>
                <a:cubicBezTo>
                  <a:pt x="1263234" y="2696441"/>
                  <a:pt x="664524" y="2660298"/>
                  <a:pt x="447187" y="2683071"/>
                </a:cubicBezTo>
                <a:cubicBezTo>
                  <a:pt x="142258" y="2644562"/>
                  <a:pt x="22163" y="2517099"/>
                  <a:pt x="0" y="2235884"/>
                </a:cubicBezTo>
                <a:cubicBezTo>
                  <a:pt x="-49220" y="1988115"/>
                  <a:pt x="61618" y="1896542"/>
                  <a:pt x="0" y="1693313"/>
                </a:cubicBezTo>
                <a:cubicBezTo>
                  <a:pt x="-61618" y="1490084"/>
                  <a:pt x="23429" y="1275181"/>
                  <a:pt x="0" y="1079193"/>
                </a:cubicBezTo>
                <a:cubicBezTo>
                  <a:pt x="-23429" y="883205"/>
                  <a:pt x="13738" y="679557"/>
                  <a:pt x="0" y="447187"/>
                </a:cubicBezTo>
                <a:close/>
              </a:path>
              <a:path w="4635160" h="2683071" stroke="0" extrusionOk="0">
                <a:moveTo>
                  <a:pt x="0" y="447187"/>
                </a:moveTo>
                <a:cubicBezTo>
                  <a:pt x="-29453" y="219813"/>
                  <a:pt x="235678" y="-56020"/>
                  <a:pt x="447187" y="0"/>
                </a:cubicBezTo>
                <a:cubicBezTo>
                  <a:pt x="600232" y="-17474"/>
                  <a:pt x="782894" y="27293"/>
                  <a:pt x="906769" y="0"/>
                </a:cubicBezTo>
                <a:cubicBezTo>
                  <a:pt x="1030644" y="-27293"/>
                  <a:pt x="1271743" y="30138"/>
                  <a:pt x="1366352" y="0"/>
                </a:cubicBezTo>
                <a:cubicBezTo>
                  <a:pt x="1460961" y="-30138"/>
                  <a:pt x="1665145" y="754"/>
                  <a:pt x="1825934" y="0"/>
                </a:cubicBezTo>
                <a:cubicBezTo>
                  <a:pt x="1986723" y="-754"/>
                  <a:pt x="2084684" y="36648"/>
                  <a:pt x="2322924" y="0"/>
                </a:cubicBezTo>
                <a:cubicBezTo>
                  <a:pt x="2561164" y="-36648"/>
                  <a:pt x="2667233" y="23384"/>
                  <a:pt x="2819914" y="0"/>
                </a:cubicBezTo>
                <a:cubicBezTo>
                  <a:pt x="2972595" y="-23384"/>
                  <a:pt x="3126736" y="57531"/>
                  <a:pt x="3316904" y="0"/>
                </a:cubicBezTo>
                <a:cubicBezTo>
                  <a:pt x="3507072" y="-57531"/>
                  <a:pt x="3844111" y="94879"/>
                  <a:pt x="4187973" y="0"/>
                </a:cubicBezTo>
                <a:cubicBezTo>
                  <a:pt x="4437202" y="30356"/>
                  <a:pt x="4618945" y="215187"/>
                  <a:pt x="4635160" y="447187"/>
                </a:cubicBezTo>
                <a:cubicBezTo>
                  <a:pt x="4686856" y="559467"/>
                  <a:pt x="4630796" y="734762"/>
                  <a:pt x="4635160" y="989758"/>
                </a:cubicBezTo>
                <a:cubicBezTo>
                  <a:pt x="4639524" y="1244754"/>
                  <a:pt x="4614400" y="1458137"/>
                  <a:pt x="4635160" y="1621765"/>
                </a:cubicBezTo>
                <a:cubicBezTo>
                  <a:pt x="4655920" y="1785393"/>
                  <a:pt x="4606987" y="1988705"/>
                  <a:pt x="4635160" y="2235884"/>
                </a:cubicBezTo>
                <a:cubicBezTo>
                  <a:pt x="4625541" y="2481029"/>
                  <a:pt x="4426774" y="2670346"/>
                  <a:pt x="4187973" y="2683071"/>
                </a:cubicBezTo>
                <a:cubicBezTo>
                  <a:pt x="4050878" y="2705516"/>
                  <a:pt x="3756342" y="2667756"/>
                  <a:pt x="3616167" y="2683071"/>
                </a:cubicBezTo>
                <a:cubicBezTo>
                  <a:pt x="3475992" y="2698386"/>
                  <a:pt x="3279929" y="2677483"/>
                  <a:pt x="3193993" y="2683071"/>
                </a:cubicBezTo>
                <a:cubicBezTo>
                  <a:pt x="3108057" y="2688659"/>
                  <a:pt x="2841593" y="2638087"/>
                  <a:pt x="2659595" y="2683071"/>
                </a:cubicBezTo>
                <a:cubicBezTo>
                  <a:pt x="2477597" y="2728055"/>
                  <a:pt x="2420136" y="2679614"/>
                  <a:pt x="2200012" y="2683071"/>
                </a:cubicBezTo>
                <a:cubicBezTo>
                  <a:pt x="1979888" y="2686528"/>
                  <a:pt x="1773518" y="2677304"/>
                  <a:pt x="1665614" y="2683071"/>
                </a:cubicBezTo>
                <a:cubicBezTo>
                  <a:pt x="1557710" y="2688838"/>
                  <a:pt x="1409433" y="2663466"/>
                  <a:pt x="1206032" y="2683071"/>
                </a:cubicBezTo>
                <a:cubicBezTo>
                  <a:pt x="1002631" y="2702676"/>
                  <a:pt x="742226" y="2664452"/>
                  <a:pt x="447187" y="2683071"/>
                </a:cubicBezTo>
                <a:cubicBezTo>
                  <a:pt x="200230" y="2750121"/>
                  <a:pt x="-1210" y="2555050"/>
                  <a:pt x="0" y="2235884"/>
                </a:cubicBezTo>
                <a:cubicBezTo>
                  <a:pt x="-31196" y="2084925"/>
                  <a:pt x="23279" y="1795906"/>
                  <a:pt x="0" y="1621765"/>
                </a:cubicBezTo>
                <a:cubicBezTo>
                  <a:pt x="-23279" y="1447624"/>
                  <a:pt x="4660" y="1170008"/>
                  <a:pt x="0" y="1025532"/>
                </a:cubicBezTo>
                <a:cubicBezTo>
                  <a:pt x="-4660" y="881056"/>
                  <a:pt x="29939" y="605141"/>
                  <a:pt x="0" y="447187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sd="28339975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1A74D-77AF-49BB-8B29-29A4B654E823}"/>
              </a:ext>
            </a:extLst>
          </p:cNvPr>
          <p:cNvSpPr txBox="1"/>
          <p:nvPr/>
        </p:nvSpPr>
        <p:spPr>
          <a:xfrm>
            <a:off x="625896" y="1427784"/>
            <a:ext cx="11375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2 thùng như nhau đựng đầy nước. Người ta đã lấy hết lượng nước của 2 thùng đó chia đều vào 5 can. Hỏi lượng nước ở mỗi can bằng mấy phần lượng nước của một thùng?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4B182EA2-AAA3-AEE2-A27F-55815A2FD27A}"/>
              </a:ext>
            </a:extLst>
          </p:cNvPr>
          <p:cNvSpPr/>
          <p:nvPr/>
        </p:nvSpPr>
        <p:spPr>
          <a:xfrm>
            <a:off x="2854341" y="0"/>
            <a:ext cx="7469530" cy="10028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377B85-5CC4-73E6-D222-E0D3B532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3381375"/>
            <a:ext cx="41148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/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blipFill>
                <a:blip r:embed="rId4"/>
                <a:stretch>
                  <a:fillRect l="-6443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/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blipFill>
                <a:blip r:embed="rId5"/>
                <a:stretch>
                  <a:fillRect l="-6718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/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blipFill>
                <a:blip r:embed="rId6"/>
                <a:stretch>
                  <a:fillRect l="-6443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54C8CFC5-AB25-CE5E-7046-27A8A27E2763}"/>
              </a:ext>
            </a:extLst>
          </p:cNvPr>
          <p:cNvSpPr/>
          <p:nvPr/>
        </p:nvSpPr>
        <p:spPr>
          <a:xfrm>
            <a:off x="2466975" y="4819650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1917B-9D70-7E93-E9FA-23C0989067D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5" y="1304854"/>
            <a:ext cx="4032274" cy="4433287"/>
            <a:chOff x="10101501" y="576165"/>
            <a:chExt cx="1208577" cy="4433287"/>
          </a:xfrm>
        </p:grpSpPr>
        <p:sp>
          <p:nvSpPr>
            <p:cNvPr id="9" name="Rectangle 8"/>
            <p:cNvSpPr/>
            <p:nvPr/>
          </p:nvSpPr>
          <p:spPr>
            <a:xfrm>
              <a:off x="10757932" y="576165"/>
              <a:ext cx="5521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: 9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6540" y="847554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4365698" cy="4433287"/>
            <a:chOff x="10101501" y="576165"/>
            <a:chExt cx="1308513" cy="4433287"/>
          </a:xfrm>
        </p:grpSpPr>
        <p:sp>
          <p:nvSpPr>
            <p:cNvPr id="9" name="Rectangle 8"/>
            <p:cNvSpPr/>
            <p:nvPr/>
          </p:nvSpPr>
          <p:spPr>
            <a:xfrm>
              <a:off x="10657996" y="576165"/>
              <a:ext cx="7520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 : 23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8940" y="83802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1" y="1304854"/>
            <a:ext cx="3766175" cy="4433287"/>
            <a:chOff x="10101501" y="576165"/>
            <a:chExt cx="1128821" cy="4433287"/>
          </a:xfrm>
        </p:grpSpPr>
        <p:sp>
          <p:nvSpPr>
            <p:cNvPr id="9" name="Rectangle 8"/>
            <p:cNvSpPr/>
            <p:nvPr/>
          </p:nvSpPr>
          <p:spPr>
            <a:xfrm>
              <a:off x="10837689" y="576165"/>
              <a:ext cx="3926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5609" y="901660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3828691" cy="4433287"/>
            <a:chOff x="10101501" y="576165"/>
            <a:chExt cx="1147558" cy="4433287"/>
          </a:xfrm>
        </p:grpSpPr>
        <p:sp>
          <p:nvSpPr>
            <p:cNvPr id="9" name="Rectangle 8"/>
            <p:cNvSpPr/>
            <p:nvPr/>
          </p:nvSpPr>
          <p:spPr>
            <a:xfrm>
              <a:off x="10818950" y="576165"/>
              <a:ext cx="4301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7484" y="863507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36F8E-F668-DCC3-0CC4-91EBD16B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05F568-E1E5-120F-565A-88FAA0B0F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187" y="2325427"/>
            <a:ext cx="10525740" cy="3894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9D3288-D9D5-0147-914B-AEC35E141139}"/>
              </a:ext>
            </a:extLst>
          </p:cNvPr>
          <p:cNvSpPr txBox="1"/>
          <p:nvPr/>
        </p:nvSpPr>
        <p:spPr>
          <a:xfrm>
            <a:off x="5651653" y="6356733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5B105-4C3A-3B9C-04B9-A752AA7DA6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F4C25-F638-F2EF-460B-B9D2EAB55C3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A016608D-5352-FA81-980C-43964092C18C}"/>
              </a:ext>
            </a:extLst>
          </p:cNvPr>
          <p:cNvSpPr txBox="1"/>
          <p:nvPr/>
        </p:nvSpPr>
        <p:spPr>
          <a:xfrm>
            <a:off x="5894024" y="6345716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EBD217-B9B8-6891-2B59-2410C3D8D5E6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thương của phép chia một số tự nhiên cho một số tự nhiên (khác 0) có thể viết thành một phân số và ngược lại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1EA25-B96F-6BCD-B72F-D7B30FF6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7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681</Words>
  <Application>Microsoft Office PowerPoint</Application>
  <PresentationFormat>Widescreen</PresentationFormat>
  <Paragraphs>113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Showcard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2023-12-06T11:34:32Z</dcterms:created>
  <dcterms:modified xsi:type="dcterms:W3CDTF">2023-12-09T11:34:52Z</dcterms:modified>
</cp:coreProperties>
</file>