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4" r:id="rId3"/>
    <p:sldMasterId id="2147483691" r:id="rId4"/>
  </p:sldMasterIdLst>
  <p:notesMasterIdLst>
    <p:notesMasterId r:id="rId20"/>
  </p:notesMasterIdLst>
  <p:sldIdLst>
    <p:sldId id="257" r:id="rId5"/>
    <p:sldId id="334" r:id="rId6"/>
    <p:sldId id="371" r:id="rId7"/>
    <p:sldId id="369" r:id="rId8"/>
    <p:sldId id="368" r:id="rId9"/>
    <p:sldId id="287" r:id="rId10"/>
    <p:sldId id="285" r:id="rId11"/>
    <p:sldId id="260" r:id="rId12"/>
    <p:sldId id="263" r:id="rId13"/>
    <p:sldId id="372" r:id="rId14"/>
    <p:sldId id="373" r:id="rId15"/>
    <p:sldId id="374" r:id="rId16"/>
    <p:sldId id="375" r:id="rId17"/>
    <p:sldId id="3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E2924-6C8D-39C5-EF55-6F081881050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666</Words>
  <Application>Microsoft Office PowerPoint</Application>
  <PresentationFormat>Widescreen</PresentationFormat>
  <Paragraphs>103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Merienda One</vt:lpstr>
      <vt:lpstr>字魂100号-方方先锋体</vt:lpstr>
      <vt:lpstr>Arial</vt:lpstr>
      <vt:lpstr>Calibri</vt:lpstr>
      <vt:lpstr>Calibri Light</vt:lpstr>
      <vt:lpstr>Cambria</vt:lpstr>
      <vt:lpstr>1_Office Theme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2024-02-12T03:50:25Z</dcterms:created>
  <dcterms:modified xsi:type="dcterms:W3CDTF">2024-02-14T03:59:39Z</dcterms:modified>
</cp:coreProperties>
</file>