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37"/>
  </p:notesMasterIdLst>
  <p:handoutMasterIdLst>
    <p:handoutMasterId r:id="rId38"/>
  </p:handoutMasterIdLst>
  <p:sldIdLst>
    <p:sldId id="517" r:id="rId3"/>
    <p:sldId id="11523" r:id="rId4"/>
    <p:sldId id="520" r:id="rId5"/>
    <p:sldId id="284" r:id="rId6"/>
    <p:sldId id="11520" r:id="rId7"/>
    <p:sldId id="11521" r:id="rId8"/>
    <p:sldId id="471" r:id="rId9"/>
    <p:sldId id="11522" r:id="rId10"/>
    <p:sldId id="11524" r:id="rId11"/>
    <p:sldId id="518" r:id="rId12"/>
    <p:sldId id="495" r:id="rId13"/>
    <p:sldId id="11525" r:id="rId14"/>
    <p:sldId id="11526" r:id="rId15"/>
    <p:sldId id="448" r:id="rId16"/>
    <p:sldId id="501" r:id="rId17"/>
    <p:sldId id="11529" r:id="rId18"/>
    <p:sldId id="11530" r:id="rId19"/>
    <p:sldId id="11531" r:id="rId20"/>
    <p:sldId id="502" r:id="rId21"/>
    <p:sldId id="404" r:id="rId22"/>
    <p:sldId id="519" r:id="rId23"/>
    <p:sldId id="503" r:id="rId24"/>
    <p:sldId id="504" r:id="rId25"/>
    <p:sldId id="449" r:id="rId26"/>
    <p:sldId id="11532" r:id="rId27"/>
    <p:sldId id="11533" r:id="rId28"/>
    <p:sldId id="11534" r:id="rId29"/>
    <p:sldId id="11535" r:id="rId30"/>
    <p:sldId id="11527" r:id="rId31"/>
    <p:sldId id="11528" r:id="rId32"/>
    <p:sldId id="398" r:id="rId33"/>
    <p:sldId id="2007577185" r:id="rId34"/>
    <p:sldId id="2007577186" r:id="rId35"/>
    <p:sldId id="529" r:id="rId36"/>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80357" autoAdjust="0"/>
  </p:normalViewPr>
  <p:slideViewPr>
    <p:cSldViewPr snapToGrid="0">
      <p:cViewPr>
        <p:scale>
          <a:sx n="50" d="100"/>
          <a:sy n="50" d="100"/>
        </p:scale>
        <p:origin x="183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2023/8/11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47" Type="http://schemas.openxmlformats.org/officeDocument/2006/relationships/tags" Target="../tags/tag16.xml"/><Relationship Id="rId63" Type="http://schemas.openxmlformats.org/officeDocument/2006/relationships/tags" Target="../tags/tag32.xml"/><Relationship Id="rId68" Type="http://schemas.openxmlformats.org/officeDocument/2006/relationships/tags" Target="../tags/tag37.xml"/><Relationship Id="rId84" Type="http://schemas.openxmlformats.org/officeDocument/2006/relationships/tags" Target="../tags/tag53.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38" Type="http://schemas.openxmlformats.org/officeDocument/2006/relationships/tags" Target="../tags/tag107.xml"/><Relationship Id="rId154" Type="http://schemas.openxmlformats.org/officeDocument/2006/relationships/tags" Target="../tags/tag123.xml"/><Relationship Id="rId159" Type="http://schemas.openxmlformats.org/officeDocument/2006/relationships/tags" Target="../tags/tag128.xml"/><Relationship Id="rId175" Type="http://schemas.openxmlformats.org/officeDocument/2006/relationships/tags" Target="../tags/tag144.xml"/><Relationship Id="rId170" Type="http://schemas.openxmlformats.org/officeDocument/2006/relationships/tags" Target="../tags/tag139.xml"/><Relationship Id="rId16" Type="http://schemas.openxmlformats.org/officeDocument/2006/relationships/slideLayout" Target="../slideLayouts/slideLayout16.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37" Type="http://schemas.openxmlformats.org/officeDocument/2006/relationships/tags" Target="../tags/tag6.xml"/><Relationship Id="rId53" Type="http://schemas.openxmlformats.org/officeDocument/2006/relationships/tags" Target="../tags/tag22.xml"/><Relationship Id="rId58" Type="http://schemas.openxmlformats.org/officeDocument/2006/relationships/tags" Target="../tags/tag27.xml"/><Relationship Id="rId74" Type="http://schemas.openxmlformats.org/officeDocument/2006/relationships/tags" Target="../tags/tag43.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28" Type="http://schemas.openxmlformats.org/officeDocument/2006/relationships/tags" Target="../tags/tag97.xml"/><Relationship Id="rId144" Type="http://schemas.openxmlformats.org/officeDocument/2006/relationships/tags" Target="../tags/tag113.xml"/><Relationship Id="rId149" Type="http://schemas.openxmlformats.org/officeDocument/2006/relationships/tags" Target="../tags/tag118.xml"/><Relationship Id="rId5" Type="http://schemas.openxmlformats.org/officeDocument/2006/relationships/slideLayout" Target="../slideLayouts/slideLayout5.xml"/><Relationship Id="rId90" Type="http://schemas.openxmlformats.org/officeDocument/2006/relationships/tags" Target="../tags/tag59.xml"/><Relationship Id="rId95" Type="http://schemas.openxmlformats.org/officeDocument/2006/relationships/tags" Target="../tags/tag64.xml"/><Relationship Id="rId160" Type="http://schemas.openxmlformats.org/officeDocument/2006/relationships/tags" Target="../tags/tag129.xml"/><Relationship Id="rId165" Type="http://schemas.openxmlformats.org/officeDocument/2006/relationships/tags" Target="../tags/tag134.xml"/><Relationship Id="rId181" Type="http://schemas.openxmlformats.org/officeDocument/2006/relationships/tags" Target="../tags/tag15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tags" Target="../tags/tag12.xml"/><Relationship Id="rId48" Type="http://schemas.openxmlformats.org/officeDocument/2006/relationships/tags" Target="../tags/tag17.xml"/><Relationship Id="rId64" Type="http://schemas.openxmlformats.org/officeDocument/2006/relationships/tags" Target="../tags/tag33.xml"/><Relationship Id="rId69" Type="http://schemas.openxmlformats.org/officeDocument/2006/relationships/tags" Target="../tags/tag38.xml"/><Relationship Id="rId113" Type="http://schemas.openxmlformats.org/officeDocument/2006/relationships/tags" Target="../tags/tag82.xml"/><Relationship Id="rId118" Type="http://schemas.openxmlformats.org/officeDocument/2006/relationships/tags" Target="../tags/tag87.xml"/><Relationship Id="rId134" Type="http://schemas.openxmlformats.org/officeDocument/2006/relationships/tags" Target="../tags/tag103.xml"/><Relationship Id="rId139" Type="http://schemas.openxmlformats.org/officeDocument/2006/relationships/tags" Target="../tags/tag108.xml"/><Relationship Id="rId80" Type="http://schemas.openxmlformats.org/officeDocument/2006/relationships/tags" Target="../tags/tag49.xml"/><Relationship Id="rId85" Type="http://schemas.openxmlformats.org/officeDocument/2006/relationships/tags" Target="../tags/tag54.xml"/><Relationship Id="rId150" Type="http://schemas.openxmlformats.org/officeDocument/2006/relationships/tags" Target="../tags/tag119.xml"/><Relationship Id="rId155" Type="http://schemas.openxmlformats.org/officeDocument/2006/relationships/tags" Target="../tags/tag124.xml"/><Relationship Id="rId171" Type="http://schemas.openxmlformats.org/officeDocument/2006/relationships/tags" Target="../tags/tag140.xml"/><Relationship Id="rId176" Type="http://schemas.openxmlformats.org/officeDocument/2006/relationships/tags" Target="../tags/tag14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2.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08" Type="http://schemas.openxmlformats.org/officeDocument/2006/relationships/tags" Target="../tags/tag77.xml"/><Relationship Id="rId124" Type="http://schemas.openxmlformats.org/officeDocument/2006/relationships/tags" Target="../tags/tag93.xml"/><Relationship Id="rId129" Type="http://schemas.openxmlformats.org/officeDocument/2006/relationships/tags" Target="../tags/tag98.xml"/><Relationship Id="rId54" Type="http://schemas.openxmlformats.org/officeDocument/2006/relationships/tags" Target="../tags/tag23.xml"/><Relationship Id="rId70" Type="http://schemas.openxmlformats.org/officeDocument/2006/relationships/tags" Target="../tags/tag39.xml"/><Relationship Id="rId75" Type="http://schemas.openxmlformats.org/officeDocument/2006/relationships/tags" Target="../tags/tag44.xml"/><Relationship Id="rId91" Type="http://schemas.openxmlformats.org/officeDocument/2006/relationships/tags" Target="../tags/tag60.xml"/><Relationship Id="rId96" Type="http://schemas.openxmlformats.org/officeDocument/2006/relationships/tags" Target="../tags/tag65.xml"/><Relationship Id="rId140" Type="http://schemas.openxmlformats.org/officeDocument/2006/relationships/tags" Target="../tags/tag109.xml"/><Relationship Id="rId145" Type="http://schemas.openxmlformats.org/officeDocument/2006/relationships/tags" Target="../tags/tag114.xml"/><Relationship Id="rId161" Type="http://schemas.openxmlformats.org/officeDocument/2006/relationships/tags" Target="../tags/tag130.xml"/><Relationship Id="rId166" Type="http://schemas.openxmlformats.org/officeDocument/2006/relationships/tags" Target="../tags/tag135.xml"/><Relationship Id="rId182" Type="http://schemas.openxmlformats.org/officeDocument/2006/relationships/tags" Target="../tags/tag15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119" Type="http://schemas.openxmlformats.org/officeDocument/2006/relationships/tags" Target="../tags/tag88.xml"/><Relationship Id="rId44" Type="http://schemas.openxmlformats.org/officeDocument/2006/relationships/tags" Target="../tags/tag13.xml"/><Relationship Id="rId60" Type="http://schemas.openxmlformats.org/officeDocument/2006/relationships/tags" Target="../tags/tag29.xml"/><Relationship Id="rId65" Type="http://schemas.openxmlformats.org/officeDocument/2006/relationships/tags" Target="../tags/tag34.xml"/><Relationship Id="rId81" Type="http://schemas.openxmlformats.org/officeDocument/2006/relationships/tags" Target="../tags/tag50.xml"/><Relationship Id="rId86" Type="http://schemas.openxmlformats.org/officeDocument/2006/relationships/tags" Target="../tags/tag55.xml"/><Relationship Id="rId130" Type="http://schemas.openxmlformats.org/officeDocument/2006/relationships/tags" Target="../tags/tag99.xml"/><Relationship Id="rId135" Type="http://schemas.openxmlformats.org/officeDocument/2006/relationships/tags" Target="../tags/tag104.xml"/><Relationship Id="rId151" Type="http://schemas.openxmlformats.org/officeDocument/2006/relationships/tags" Target="../tags/tag120.xml"/><Relationship Id="rId156" Type="http://schemas.openxmlformats.org/officeDocument/2006/relationships/tags" Target="../tags/tag125.xml"/><Relationship Id="rId177" Type="http://schemas.openxmlformats.org/officeDocument/2006/relationships/tags" Target="../tags/tag146.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1.xml"/><Relationship Id="rId180" Type="http://schemas.openxmlformats.org/officeDocument/2006/relationships/tags" Target="../tags/tag14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167" Type="http://schemas.openxmlformats.org/officeDocument/2006/relationships/tags" Target="../tags/tag136.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162" Type="http://schemas.openxmlformats.org/officeDocument/2006/relationships/tags" Target="../tags/tag131.xml"/><Relationship Id="rId183" Type="http://schemas.openxmlformats.org/officeDocument/2006/relationships/tags" Target="../tags/tag15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157" Type="http://schemas.openxmlformats.org/officeDocument/2006/relationships/tags" Target="../tags/tag126.xml"/><Relationship Id="rId178" Type="http://schemas.openxmlformats.org/officeDocument/2006/relationships/tags" Target="../tags/tag147.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73" Type="http://schemas.openxmlformats.org/officeDocument/2006/relationships/tags" Target="../tags/tag14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168" Type="http://schemas.openxmlformats.org/officeDocument/2006/relationships/tags" Target="../tags/tag137.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163" Type="http://schemas.openxmlformats.org/officeDocument/2006/relationships/tags" Target="../tags/tag132.xml"/><Relationship Id="rId184" Type="http://schemas.openxmlformats.org/officeDocument/2006/relationships/tags" Target="../tags/tag15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158" Type="http://schemas.openxmlformats.org/officeDocument/2006/relationships/tags" Target="../tags/tag127.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74" Type="http://schemas.openxmlformats.org/officeDocument/2006/relationships/tags" Target="../tags/tag143.xml"/><Relationship Id="rId179" Type="http://schemas.openxmlformats.org/officeDocument/2006/relationships/tags" Target="../tags/tag148.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164" Type="http://schemas.openxmlformats.org/officeDocument/2006/relationships/tags" Target="../tags/tag133.xml"/><Relationship Id="rId169" Type="http://schemas.openxmlformats.org/officeDocument/2006/relationships/tags" Target="../tags/tag138.xml"/><Relationship Id="rId185" Type="http://schemas.openxmlformats.org/officeDocument/2006/relationships/tags" Target="../tags/tag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5919E237-7C01-4E36-B397-0CB39B4AA15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4"/>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5"/>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3"/>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6"/>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6"/>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7"/>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8"/>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9"/>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0"/>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1"/>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2"/>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3"/>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4"/>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5"/>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6"/>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7"/>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7"/>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8"/>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9"/>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0"/>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1"/>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2"/>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3"/>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4"/>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5"/>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6"/>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7"/>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8"/>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9"/>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0"/>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1"/>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2"/>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3"/>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4"/>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5"/>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4"/>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5"/>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6"/>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7"/>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8"/>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9"/>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0"/>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1"/>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2"/>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3"/>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4"/>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5"/>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96B56B7-93A6-48F4-8419-AF9CA329CB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4.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2.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3.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28.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29.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28.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28.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7.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68.wmf"/><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69.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19360"/>
        </mc:Choice>
        <mc:Fallback>
          <p:control name="TextBox1" r:id="rId1"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244</TotalTime>
  <Words>2642</Words>
  <Application>Microsoft Office PowerPoint</Application>
  <PresentationFormat>On-screen Show (16:9)</PresentationFormat>
  <Paragraphs>183</Paragraphs>
  <Slides>34</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34</vt:i4>
      </vt:variant>
    </vt:vector>
  </HeadingPairs>
  <TitlesOfParts>
    <vt:vector size="50"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思源黑体 CN Bold</vt:lpstr>
      <vt:lpstr>思源黑体 CN Light</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huong</dc:creator>
  <dc:description>9Slide.vn</dc:description>
  <cp:lastModifiedBy>Hương</cp:lastModifiedBy>
  <cp:revision>105</cp:revision>
  <dcterms:created xsi:type="dcterms:W3CDTF">2023-03-18T06:46:00Z</dcterms:created>
  <dcterms:modified xsi:type="dcterms:W3CDTF">2023-08-11T13:39:54Z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