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43"/>
  </p:notesMasterIdLst>
  <p:sldIdLst>
    <p:sldId id="259" r:id="rId3"/>
    <p:sldId id="256" r:id="rId4"/>
    <p:sldId id="281" r:id="rId5"/>
    <p:sldId id="282" r:id="rId6"/>
    <p:sldId id="283" r:id="rId7"/>
    <p:sldId id="258" r:id="rId8"/>
    <p:sldId id="284" r:id="rId9"/>
    <p:sldId id="286" r:id="rId10"/>
    <p:sldId id="257" r:id="rId11"/>
    <p:sldId id="260" r:id="rId12"/>
    <p:sldId id="261" r:id="rId13"/>
    <p:sldId id="266" r:id="rId14"/>
    <p:sldId id="287" r:id="rId15"/>
    <p:sldId id="262" r:id="rId16"/>
    <p:sldId id="263" r:id="rId17"/>
    <p:sldId id="264" r:id="rId18"/>
    <p:sldId id="367" r:id="rId19"/>
    <p:sldId id="271" r:id="rId20"/>
    <p:sldId id="267" r:id="rId21"/>
    <p:sldId id="288" r:id="rId22"/>
    <p:sldId id="289" r:id="rId23"/>
    <p:sldId id="269" r:id="rId24"/>
    <p:sldId id="292" r:id="rId25"/>
    <p:sldId id="293" r:id="rId26"/>
    <p:sldId id="294" r:id="rId27"/>
    <p:sldId id="295" r:id="rId28"/>
    <p:sldId id="296" r:id="rId29"/>
    <p:sldId id="297" r:id="rId30"/>
    <p:sldId id="298" r:id="rId31"/>
    <p:sldId id="265" r:id="rId32"/>
    <p:sldId id="362" r:id="rId33"/>
    <p:sldId id="300" r:id="rId34"/>
    <p:sldId id="363" r:id="rId35"/>
    <p:sldId id="299" r:id="rId36"/>
    <p:sldId id="359" r:id="rId37"/>
    <p:sldId id="365" r:id="rId38"/>
    <p:sldId id="366" r:id="rId39"/>
    <p:sldId id="361" r:id="rId40"/>
    <p:sldId id="364" r:id="rId41"/>
    <p:sldId id="2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28</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29</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33</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38</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40</a:t>
            </a:fld>
            <a:endParaRPr lang="en-US"/>
          </a:p>
        </p:txBody>
      </p:sp>
    </p:spTree>
    <p:extLst>
      <p:ext uri="{BB962C8B-B14F-4D97-AF65-F5344CB8AC3E}">
        <p14:creationId xmlns:p14="http://schemas.microsoft.com/office/powerpoint/2010/main" val="22033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12</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19</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08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10/15/2023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878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0656E6B-8D10-FBB8-64D4-9EF4C610E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5" r:id="rId5"/>
    <p:sldLayoutId id="2147483706" r:id="rId6"/>
    <p:sldLayoutId id="2147483689" r:id="rId7"/>
    <p:sldLayoutId id="2147483690" r:id="rId8"/>
    <p:sldLayoutId id="2147483691" r:id="rId9"/>
    <p:sldLayoutId id="2147483692" r:id="rId10"/>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64AF848-9EF5-1C51-C9B5-65C111066B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1.xml"/><Relationship Id="rId5" Type="http://schemas.openxmlformats.org/officeDocument/2006/relationships/image" Target="../media/image58.w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Layout" Target="../slideLayouts/slideLayout5.xml"/><Relationship Id="rId21" Type="http://schemas.microsoft.com/office/2007/relationships/hdphoto" Target="../media/hdphoto5.wdp"/><Relationship Id="rId34"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19.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21.gif"/><Relationship Id="rId23" Type="http://schemas.microsoft.com/office/2007/relationships/hdphoto" Target="../media/hdphoto6.wdp"/><Relationship Id="rId28" Type="http://schemas.openxmlformats.org/officeDocument/2006/relationships/image" Target="../media/image28.png"/><Relationship Id="rId10" Type="http://schemas.openxmlformats.org/officeDocument/2006/relationships/image" Target="../media/image17.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6.gif"/><Relationship Id="rId14" Type="http://schemas.microsoft.com/office/2007/relationships/hdphoto" Target="../media/hdphoto2.wdp"/><Relationship Id="rId22" Type="http://schemas.openxmlformats.org/officeDocument/2006/relationships/image" Target="../media/image25.png"/><Relationship Id="rId27" Type="http://schemas.microsoft.com/office/2007/relationships/hdphoto" Target="../media/hdphoto8.wdp"/><Relationship Id="rId30" Type="http://schemas.openxmlformats.org/officeDocument/2006/relationships/image" Target="../media/image29.png"/><Relationship Id="rId35" Type="http://schemas.microsoft.com/office/2007/relationships/hdphoto" Target="../media/hdphoto12.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control" Target="../activeX/activeX2.xml"/><Relationship Id="rId5" Type="http://schemas.openxmlformats.org/officeDocument/2006/relationships/image" Target="../media/image59.wmf"/><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control" Target="../activeX/activeX3.xml"/><Relationship Id="rId5" Type="http://schemas.openxmlformats.org/officeDocument/2006/relationships/image" Target="../media/image60.wm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3.png"/><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gif"/><Relationship Id="rId18" Type="http://schemas.openxmlformats.org/officeDocument/2006/relationships/image" Target="../media/image24.png"/><Relationship Id="rId26" Type="http://schemas.openxmlformats.org/officeDocument/2006/relationships/image" Target="../media/image28.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5.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20.png"/><Relationship Id="rId24" Type="http://schemas.openxmlformats.org/officeDocument/2006/relationships/image" Target="../media/image27.png"/><Relationship Id="rId32" Type="http://schemas.openxmlformats.org/officeDocument/2006/relationships/image" Target="../media/image14.png"/><Relationship Id="rId5" Type="http://schemas.openxmlformats.org/officeDocument/2006/relationships/slideLayout" Target="../slideLayouts/slideLayout5.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9.png"/><Relationship Id="rId10" Type="http://schemas.openxmlformats.org/officeDocument/2006/relationships/image" Target="../media/image19.gif"/><Relationship Id="rId19" Type="http://schemas.microsoft.com/office/2007/relationships/hdphoto" Target="../media/hdphoto5.wdp"/><Relationship Id="rId31"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image" Target="../media/image26.png"/><Relationship Id="rId27" Type="http://schemas.microsoft.com/office/2007/relationships/hdphoto" Target="../media/hdphoto9.wdp"/><Relationship Id="rId30"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 Id="rId5" Type="http://schemas.openxmlformats.org/officeDocument/2006/relationships/image" Target="../media/image79.png"/><Relationship Id="rId4" Type="http://schemas.openxmlformats.org/officeDocument/2006/relationships/image" Target="../media/image78.sv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wmf"/><Relationship Id="rId3" Type="http://schemas.openxmlformats.org/officeDocument/2006/relationships/control" Target="../activeX/activeX6.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control" Target="../activeX/activeX5.xml"/><Relationship Id="rId16" Type="http://schemas.openxmlformats.org/officeDocument/2006/relationships/image" Target="../media/image89.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84.png"/><Relationship Id="rId5" Type="http://schemas.openxmlformats.org/officeDocument/2006/relationships/slideLayout" Target="../slideLayouts/slideLayout17.xml"/><Relationship Id="rId15" Type="http://schemas.openxmlformats.org/officeDocument/2006/relationships/image" Target="../media/image88.wmf"/><Relationship Id="rId10" Type="http://schemas.openxmlformats.org/officeDocument/2006/relationships/image" Target="../media/image83.png"/><Relationship Id="rId4" Type="http://schemas.openxmlformats.org/officeDocument/2006/relationships/control" Target="../activeX/activeX7.xml"/><Relationship Id="rId9" Type="http://schemas.openxmlformats.org/officeDocument/2006/relationships/image" Target="../media/image82.png"/><Relationship Id="rId14" Type="http://schemas.openxmlformats.org/officeDocument/2006/relationships/image" Target="../media/image87.wmf"/></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gif"/><Relationship Id="rId17" Type="http://schemas.openxmlformats.org/officeDocument/2006/relationships/image" Target="../media/image21.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slideLayout" Target="../slideLayouts/slideLayout5.xml"/><Relationship Id="rId15" Type="http://schemas.openxmlformats.org/officeDocument/2006/relationships/image" Target="../media/image20.png"/><Relationship Id="rId10" Type="http://schemas.openxmlformats.org/officeDocument/2006/relationships/image" Target="../media/image15.gif"/><Relationship Id="rId19" Type="http://schemas.openxmlformats.org/officeDocument/2006/relationships/image" Target="../media/image3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gif"/></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5.xml"/><Relationship Id="rId15" Type="http://schemas.openxmlformats.org/officeDocument/2006/relationships/image" Target="../media/image22.png"/><Relationship Id="rId23" Type="http://schemas.openxmlformats.org/officeDocument/2006/relationships/image" Target="../media/image32.png"/><Relationship Id="rId10" Type="http://schemas.openxmlformats.org/officeDocument/2006/relationships/image" Target="../media/image15.gif"/><Relationship Id="rId19" Type="http://schemas.openxmlformats.org/officeDocument/2006/relationships/image" Target="../media/image24.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1.gif"/><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gif"/><Relationship Id="rId5" Type="http://schemas.openxmlformats.org/officeDocument/2006/relationships/slideLayout" Target="../slideLayouts/slideLayout5.xml"/><Relationship Id="rId15" Type="http://schemas.microsoft.com/office/2007/relationships/hdphoto" Target="../media/hdphoto7.wdp"/><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1.gif"/><Relationship Id="rId17" Type="http://schemas.openxmlformats.org/officeDocument/2006/relationships/image" Target="../media/image3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5.xml"/><Relationship Id="rId1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1.gif"/><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1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gif"/><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C5176-71AA-2FBA-1511-60EFA6EAB1F2}"/>
              </a:ext>
            </a:extLst>
          </p:cNvPr>
          <p:cNvPicPr>
            <a:picLocks noChangeAspect="1"/>
          </p:cNvPicPr>
          <p:nvPr/>
        </p:nvPicPr>
        <p:blipFill>
          <a:blip r:embed="rId3"/>
          <a:stretch>
            <a:fillRect/>
          </a:stretch>
        </p:blipFill>
        <p:spPr>
          <a:xfrm>
            <a:off x="3742670" y="514208"/>
            <a:ext cx="4877223" cy="707197"/>
          </a:xfrm>
          <a:prstGeom prst="rect">
            <a:avLst/>
          </a:prstGeom>
        </p:spPr>
      </p:pic>
      <p:pic>
        <p:nvPicPr>
          <p:cNvPr id="4" name="Picture 3">
            <a:extLst>
              <a:ext uri="{FF2B5EF4-FFF2-40B4-BE49-F238E27FC236}">
                <a16:creationId xmlns:a16="http://schemas.microsoft.com/office/drawing/2014/main" id="{F2801790-AA4B-0449-85F1-C2DF119E1C7E}"/>
              </a:ext>
            </a:extLst>
          </p:cNvPr>
          <p:cNvPicPr>
            <a:picLocks noChangeAspect="1"/>
          </p:cNvPicPr>
          <p:nvPr/>
        </p:nvPicPr>
        <p:blipFill>
          <a:blip r:embed="rId4"/>
          <a:stretch>
            <a:fillRect/>
          </a:stretch>
        </p:blipFill>
        <p:spPr>
          <a:xfrm>
            <a:off x="1118774" y="1235816"/>
            <a:ext cx="479286" cy="467048"/>
          </a:xfrm>
          <a:prstGeom prst="rect">
            <a:avLst/>
          </a:prstGeom>
        </p:spPr>
      </p:pic>
      <p:sp>
        <p:nvSpPr>
          <p:cNvPr id="5" name="TextBox 4">
            <a:extLst>
              <a:ext uri="{FF2B5EF4-FFF2-40B4-BE49-F238E27FC236}">
                <a16:creationId xmlns:a16="http://schemas.microsoft.com/office/drawing/2014/main" id="{46DBD249-79E5-B33A-4456-5D1A8115D512}"/>
              </a:ext>
            </a:extLst>
          </p:cNvPr>
          <p:cNvSpPr txBox="1"/>
          <p:nvPr/>
        </p:nvSpPr>
        <p:spPr>
          <a:xfrm>
            <a:off x="1274170" y="1216041"/>
            <a:ext cx="10574930" cy="954107"/>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libri" panose="020F0502020204030204" pitchFamily="34" charset="0"/>
                <a:cs typeface="Calibri" panose="020F0502020204030204" pitchFamily="34" charset="0"/>
              </a:rPr>
              <a:t>Đọc</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đúng</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từ</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ngữ</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đoạn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và</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toàn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bộ</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chuyện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Bầu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trời</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mùa</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thu</a:t>
            </a:r>
            <a:r>
              <a:rPr lang="en-US" sz="2800" b="1" dirty="0">
                <a:solidFill>
                  <a:srgbClr val="003399"/>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973FFB3-4765-3E1C-83C3-A373C83C7485}"/>
              </a:ext>
            </a:extLst>
          </p:cNvPr>
          <p:cNvPicPr>
            <a:picLocks noChangeAspect="1"/>
          </p:cNvPicPr>
          <p:nvPr/>
        </p:nvPicPr>
        <p:blipFill>
          <a:blip r:embed="rId4"/>
          <a:stretch>
            <a:fillRect/>
          </a:stretch>
        </p:blipFill>
        <p:spPr>
          <a:xfrm>
            <a:off x="1011783" y="2121862"/>
            <a:ext cx="479286" cy="467048"/>
          </a:xfrm>
          <a:prstGeom prst="rect">
            <a:avLst/>
          </a:prstGeom>
        </p:spPr>
      </p:pic>
      <p:sp>
        <p:nvSpPr>
          <p:cNvPr id="7" name="TextBox 6">
            <a:extLst>
              <a:ext uri="{FF2B5EF4-FFF2-40B4-BE49-F238E27FC236}">
                <a16:creationId xmlns:a16="http://schemas.microsoft.com/office/drawing/2014/main" id="{C31E8F29-6DC6-F2DC-BAA8-4EBC186A1897}"/>
              </a:ext>
            </a:extLst>
          </p:cNvPr>
          <p:cNvSpPr txBox="1"/>
          <p:nvPr/>
        </p:nvSpPr>
        <p:spPr>
          <a:xfrm>
            <a:off x="1167179" y="2102087"/>
            <a:ext cx="10574930" cy="1815882"/>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Biết đọc diễn cảm lời đối thoại của các nhân vật trong câu chuyện, nhấn giọng đúng từ ngữ, thể hiện được cảm xú, suy nghĩ của nhân vật qua giọng đọc. Sử dụng được từ điển của </a:t>
            </a:r>
            <a:r>
              <a:rPr lang="en-US" sz="2800" b="1" dirty="0">
                <a:solidFill>
                  <a:srgbClr val="003399"/>
                </a:solidFill>
                <a:latin typeface="Calibri" panose="020F0502020204030204" pitchFamily="34" charset="0"/>
                <a:cs typeface="Calibri" panose="020F0502020204030204" pitchFamily="34" charset="0"/>
              </a:rPr>
              <a:t>HS</a:t>
            </a:r>
            <a:r>
              <a:rPr lang="vi-VN" sz="2800" b="1" dirty="0">
                <a:solidFill>
                  <a:srgbClr val="003399"/>
                </a:solidFill>
                <a:latin typeface="Calibri" panose="020F0502020204030204" pitchFamily="34" charset="0"/>
                <a:cs typeface="Calibri" panose="020F0502020204030204" pitchFamily="34" charset="0"/>
              </a:rPr>
              <a:t> để tìm nghĩa của một số từ.</a:t>
            </a:r>
            <a:endParaRPr lang="en-US" sz="2800" b="1" dirty="0">
              <a:solidFill>
                <a:srgbClr val="003399"/>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DEF18F-8C31-C0CD-39D8-4CDBED9B954A}"/>
              </a:ext>
            </a:extLst>
          </p:cNvPr>
          <p:cNvPicPr>
            <a:picLocks noChangeAspect="1"/>
          </p:cNvPicPr>
          <p:nvPr/>
        </p:nvPicPr>
        <p:blipFill>
          <a:blip r:embed="rId4"/>
          <a:stretch>
            <a:fillRect/>
          </a:stretch>
        </p:blipFill>
        <p:spPr>
          <a:xfrm>
            <a:off x="1011783" y="3903037"/>
            <a:ext cx="479286" cy="467048"/>
          </a:xfrm>
          <a:prstGeom prst="rect">
            <a:avLst/>
          </a:prstGeom>
        </p:spPr>
      </p:pic>
      <p:sp>
        <p:nvSpPr>
          <p:cNvPr id="9" name="TextBox 8">
            <a:extLst>
              <a:ext uri="{FF2B5EF4-FFF2-40B4-BE49-F238E27FC236}">
                <a16:creationId xmlns:a16="http://schemas.microsoft.com/office/drawing/2014/main" id="{A0DB9B78-697A-EC64-8E0C-284322D40603}"/>
              </a:ext>
            </a:extLst>
          </p:cNvPr>
          <p:cNvSpPr txBox="1"/>
          <p:nvPr/>
        </p:nvSpPr>
        <p:spPr>
          <a:xfrm>
            <a:off x="1167179" y="3883262"/>
            <a:ext cx="10574930" cy="1384995"/>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Nhận biết được sự vật gắn với thời gian, địa điểm cụ thể; nhận biết được các cách thể hiện sự sáng tạo riêng của mỗi nhân vật trong thực hiện công việc, nhiệm vụ. </a:t>
            </a:r>
            <a:endParaRPr lang="en-US" sz="2800" b="1" dirty="0">
              <a:solidFill>
                <a:srgbClr val="003399"/>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7CD59D-3A65-F9C7-93B1-9900E506291E}"/>
              </a:ext>
            </a:extLst>
          </p:cNvPr>
          <p:cNvPicPr>
            <a:picLocks noChangeAspect="1"/>
          </p:cNvPicPr>
          <p:nvPr/>
        </p:nvPicPr>
        <p:blipFill>
          <a:blip r:embed="rId4"/>
          <a:stretch>
            <a:fillRect/>
          </a:stretch>
        </p:blipFill>
        <p:spPr>
          <a:xfrm>
            <a:off x="992733" y="5360362"/>
            <a:ext cx="479286" cy="467048"/>
          </a:xfrm>
          <a:prstGeom prst="rect">
            <a:avLst/>
          </a:prstGeom>
        </p:spPr>
      </p:pic>
      <p:sp>
        <p:nvSpPr>
          <p:cNvPr id="11" name="TextBox 10">
            <a:extLst>
              <a:ext uri="{FF2B5EF4-FFF2-40B4-BE49-F238E27FC236}">
                <a16:creationId xmlns:a16="http://schemas.microsoft.com/office/drawing/2014/main" id="{72BB9204-7013-7116-ABA6-8D9C2927937C}"/>
              </a:ext>
            </a:extLst>
          </p:cNvPr>
          <p:cNvSpPr txBox="1"/>
          <p:nvPr/>
        </p:nvSpPr>
        <p:spPr>
          <a:xfrm>
            <a:off x="1148129" y="5340587"/>
            <a:ext cx="10574930" cy="954107"/>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Hiểu điều tác giả muốn nói qua câu chuyện: Biết học cách sáng tạo của các nhân vật trong miêu tả sự vật.</a:t>
            </a:r>
            <a:endParaRPr lang="en-US" sz="2800" b="1" dirty="0">
              <a:solidFill>
                <a:srgbClr val="003399"/>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326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42" presetClass="entr" presetSubtype="0" fill="hold" grpId="0" nodeType="withEffect">
                                  <p:stCondLst>
                                    <p:cond delay="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800" decel="100000"/>
                                        <p:tgtEl>
                                          <p:spTgt spid="10"/>
                                        </p:tgtEl>
                                      </p:cBhvr>
                                    </p:animEffect>
                                    <p:anim calcmode="lin" valueType="num">
                                      <p:cBhvr>
                                        <p:cTn id="60" dur="800" decel="100000" fill="hold"/>
                                        <p:tgtEl>
                                          <p:spTgt spid="10"/>
                                        </p:tgtEl>
                                        <p:attrNameLst>
                                          <p:attrName>style.rotation</p:attrName>
                                        </p:attrNameLst>
                                      </p:cBhvr>
                                      <p:tavLst>
                                        <p:tav tm="0">
                                          <p:val>
                                            <p:fltVal val="-90"/>
                                          </p:val>
                                        </p:tav>
                                        <p:tav tm="100000">
                                          <p:val>
                                            <p:fltVal val="0"/>
                                          </p:val>
                                        </p:tav>
                                      </p:tavLst>
                                    </p:anim>
                                    <p:anim calcmode="lin" valueType="num">
                                      <p:cBhvr>
                                        <p:cTn id="61" dur="800" decel="100000" fill="hold"/>
                                        <p:tgtEl>
                                          <p:spTgt spid="10"/>
                                        </p:tgtEl>
                                        <p:attrNameLst>
                                          <p:attrName>ppt_x</p:attrName>
                                        </p:attrNameLst>
                                      </p:cBhvr>
                                      <p:tavLst>
                                        <p:tav tm="0">
                                          <p:val>
                                            <p:strVal val="#ppt_x+0.4"/>
                                          </p:val>
                                        </p:tav>
                                        <p:tav tm="100000">
                                          <p:val>
                                            <p:strVal val="#ppt_x-0.05"/>
                                          </p:val>
                                        </p:tav>
                                      </p:tavLst>
                                    </p:anim>
                                    <p:anim calcmode="lin" valueType="num">
                                      <p:cBhvr>
                                        <p:cTn id="62" dur="800" decel="100000" fill="hold"/>
                                        <p:tgtEl>
                                          <p:spTgt spid="10"/>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5" presetID="42" presetClass="entr" presetSubtype="0" fill="hold" grpId="0" nodeType="withEffect">
                                  <p:stCondLst>
                                    <p:cond delay="6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a:extLst>
              <a:ext uri="{FF2B5EF4-FFF2-40B4-BE49-F238E27FC236}">
                <a16:creationId xmlns:a16="http://schemas.microsoft.com/office/drawing/2014/main" id="{D8FC0B8F-4E58-707A-BE69-43C97BACAF53}"/>
              </a:ext>
            </a:extLst>
          </p:cNvPr>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Hộp Văn bản 299">
            <a:extLst>
              <a:ext uri="{FF2B5EF4-FFF2-40B4-BE49-F238E27FC236}">
                <a16:creationId xmlns:a16="http://schemas.microsoft.com/office/drawing/2014/main" id="{66CB476D-DFF1-7240-198B-85570DF7AEA9}"/>
              </a:ext>
            </a:extLst>
          </p:cNvPr>
          <p:cNvSpPr txBox="1"/>
          <p:nvPr/>
        </p:nvSpPr>
        <p:spPr>
          <a:xfrm>
            <a:off x="3455437" y="992921"/>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endParaRPr>
          </a:p>
        </p:txBody>
      </p:sp>
      <p:grpSp>
        <p:nvGrpSpPr>
          <p:cNvPr id="23" name="Nhóm 13">
            <a:extLst>
              <a:ext uri="{FF2B5EF4-FFF2-40B4-BE49-F238E27FC236}">
                <a16:creationId xmlns:a16="http://schemas.microsoft.com/office/drawing/2014/main" id="{599BB14E-A8C6-8C5F-C8DA-608195FEAA4A}"/>
              </a:ext>
            </a:extLst>
          </p:cNvPr>
          <p:cNvGrpSpPr/>
          <p:nvPr/>
        </p:nvGrpSpPr>
        <p:grpSpPr>
          <a:xfrm>
            <a:off x="2023146" y="2321403"/>
            <a:ext cx="8372407" cy="3875745"/>
            <a:chOff x="481515" y="1183839"/>
            <a:chExt cx="6279305" cy="2906809"/>
          </a:xfrm>
        </p:grpSpPr>
        <p:pic>
          <p:nvPicPr>
            <p:cNvPr id="24" name="Hình ảnh 8">
              <a:extLst>
                <a:ext uri="{FF2B5EF4-FFF2-40B4-BE49-F238E27FC236}">
                  <a16:creationId xmlns:a16="http://schemas.microsoft.com/office/drawing/2014/main" id="{B63135FA-79C7-C649-2092-6F151210660C}"/>
                </a:ext>
              </a:extLst>
            </p:cNvPr>
            <p:cNvPicPr>
              <a:picLocks noChangeAspect="1"/>
            </p:cNvPicPr>
            <p:nvPr/>
          </p:nvPicPr>
          <p:blipFill>
            <a:blip r:embed="rId2"/>
            <a:stretch>
              <a:fillRect/>
            </a:stretch>
          </p:blipFill>
          <p:spPr>
            <a:xfrm>
              <a:off x="481515" y="1183839"/>
              <a:ext cx="2725751" cy="1524132"/>
            </a:xfrm>
            <a:prstGeom prst="rect">
              <a:avLst/>
            </a:prstGeom>
          </p:spPr>
        </p:pic>
        <p:pic>
          <p:nvPicPr>
            <p:cNvPr id="25" name="Hình ảnh 10">
              <a:extLst>
                <a:ext uri="{FF2B5EF4-FFF2-40B4-BE49-F238E27FC236}">
                  <a16:creationId xmlns:a16="http://schemas.microsoft.com/office/drawing/2014/main" id="{9DC96E49-3889-F1EC-A4F2-C0A047112B44}"/>
                </a:ext>
              </a:extLst>
            </p:cNvPr>
            <p:cNvPicPr>
              <a:picLocks noChangeAspect="1"/>
            </p:cNvPicPr>
            <p:nvPr/>
          </p:nvPicPr>
          <p:blipFill>
            <a:blip r:embed="rId3"/>
            <a:stretch>
              <a:fillRect/>
            </a:stretch>
          </p:blipFill>
          <p:spPr>
            <a:xfrm>
              <a:off x="2327259" y="2789108"/>
              <a:ext cx="2863388" cy="1301540"/>
            </a:xfrm>
            <a:prstGeom prst="rect">
              <a:avLst/>
            </a:prstGeom>
          </p:spPr>
        </p:pic>
        <p:pic>
          <p:nvPicPr>
            <p:cNvPr id="26" name="Hình ảnh 12">
              <a:extLst>
                <a:ext uri="{FF2B5EF4-FFF2-40B4-BE49-F238E27FC236}">
                  <a16:creationId xmlns:a16="http://schemas.microsoft.com/office/drawing/2014/main" id="{D6CD07EE-ED97-26E8-DAF8-C4CBF329B38A}"/>
                </a:ext>
              </a:extLst>
            </p:cNvPr>
            <p:cNvPicPr>
              <a:picLocks noChangeAspect="1"/>
            </p:cNvPicPr>
            <p:nvPr/>
          </p:nvPicPr>
          <p:blipFill>
            <a:blip r:embed="rId4"/>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3711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1"/>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2"/>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2C4F2-9AFE-74E1-F232-1F4F7DA9FDFF}"/>
              </a:ext>
            </a:extLst>
          </p:cNvPr>
          <p:cNvPicPr>
            <a:picLocks noChangeAspect="1"/>
          </p:cNvPicPr>
          <p:nvPr/>
        </p:nvPicPr>
        <p:blipFill>
          <a:blip r:embed="rId2"/>
          <a:stretch>
            <a:fillRect/>
          </a:stretch>
        </p:blipFill>
        <p:spPr>
          <a:xfrm>
            <a:off x="2307127" y="757760"/>
            <a:ext cx="7968163" cy="2219136"/>
          </a:xfrm>
          <a:prstGeom prst="rect">
            <a:avLst/>
          </a:prstGeom>
        </p:spPr>
      </p:pic>
    </p:spTree>
    <p:extLst>
      <p:ext uri="{BB962C8B-B14F-4D97-AF65-F5344CB8AC3E}">
        <p14:creationId xmlns:p14="http://schemas.microsoft.com/office/powerpoint/2010/main" val="342940077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0031;"/>
</p:tagLst>
</file>

<file path=ppt/tags/tag2.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TotalTime>
  <Words>2091</Words>
  <Application>Microsoft Office PowerPoint</Application>
  <PresentationFormat>Widescreen</PresentationFormat>
  <Paragraphs>143</Paragraphs>
  <Slides>40</Slides>
  <Notes>15</Notes>
  <HiddenSlides>0</HiddenSlides>
  <MMClips>12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等线</vt:lpstr>
      <vt:lpstr>等线 Light</vt:lpstr>
      <vt:lpstr>#9Slide07 Koni</vt:lpstr>
      <vt:lpstr>Arial</vt:lpstr>
      <vt:lpstr>Calibri</vt:lpstr>
      <vt:lpstr>Calibri Light</vt:lpstr>
      <vt:lpstr>Cambria</vt:lpstr>
      <vt:lpstr>Pacifico</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58</cp:revision>
  <dcterms:created xsi:type="dcterms:W3CDTF">2023-08-29T08:29:49Z</dcterms:created>
  <dcterms:modified xsi:type="dcterms:W3CDTF">2023-10-15T09:14:21Z</dcterms:modified>
  <cp:category>9Slide.vn</cp:category>
</cp:coreProperties>
</file>