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37"/>
  </p:notesMasterIdLst>
  <p:sldIdLst>
    <p:sldId id="541" r:id="rId2"/>
    <p:sldId id="580" r:id="rId3"/>
    <p:sldId id="273" r:id="rId4"/>
    <p:sldId id="271" r:id="rId5"/>
    <p:sldId id="275" r:id="rId6"/>
    <p:sldId id="276" r:id="rId7"/>
    <p:sldId id="542" r:id="rId8"/>
    <p:sldId id="581" r:id="rId9"/>
    <p:sldId id="279" r:id="rId10"/>
    <p:sldId id="280" r:id="rId11"/>
    <p:sldId id="281" r:id="rId12"/>
    <p:sldId id="582" r:id="rId13"/>
    <p:sldId id="282" r:id="rId14"/>
    <p:sldId id="586" r:id="rId15"/>
    <p:sldId id="587" r:id="rId16"/>
    <p:sldId id="546" r:id="rId17"/>
    <p:sldId id="547" r:id="rId18"/>
    <p:sldId id="548" r:id="rId19"/>
    <p:sldId id="583" r:id="rId20"/>
    <p:sldId id="584" r:id="rId21"/>
    <p:sldId id="585" r:id="rId22"/>
    <p:sldId id="551" r:id="rId23"/>
    <p:sldId id="574" r:id="rId24"/>
    <p:sldId id="575" r:id="rId25"/>
    <p:sldId id="588" r:id="rId26"/>
    <p:sldId id="589" r:id="rId27"/>
    <p:sldId id="559" r:id="rId28"/>
    <p:sldId id="595" r:id="rId29"/>
    <p:sldId id="560" r:id="rId30"/>
    <p:sldId id="561" r:id="rId31"/>
    <p:sldId id="590" r:id="rId32"/>
    <p:sldId id="592" r:id="rId33"/>
    <p:sldId id="593" r:id="rId34"/>
    <p:sldId id="594" r:id="rId35"/>
    <p:sldId id="59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CCEB"/>
    <a:srgbClr val="FF33CC"/>
    <a:srgbClr val="FF006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4E9869-01AD-4CFD-9012-8BDEAA7044CA}"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001BD-B70F-4BAE-97C5-30DCE13C5268}" type="slidenum">
              <a:rPr lang="en-US" smtClean="0"/>
              <a:t>‹#›</a:t>
            </a:fld>
            <a:endParaRPr lang="en-US"/>
          </a:p>
        </p:txBody>
      </p:sp>
    </p:spTree>
    <p:extLst>
      <p:ext uri="{BB962C8B-B14F-4D97-AF65-F5344CB8AC3E}">
        <p14:creationId xmlns:p14="http://schemas.microsoft.com/office/powerpoint/2010/main" val="1694355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a:t>
            </a:fld>
            <a:endParaRPr lang="en-US"/>
          </a:p>
        </p:txBody>
      </p:sp>
    </p:spTree>
    <p:extLst>
      <p:ext uri="{BB962C8B-B14F-4D97-AF65-F5344CB8AC3E}">
        <p14:creationId xmlns:p14="http://schemas.microsoft.com/office/powerpoint/2010/main" val="939206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87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4462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56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27</a:t>
            </a:fld>
            <a:endParaRPr lang="en-US"/>
          </a:p>
        </p:txBody>
      </p:sp>
    </p:spTree>
    <p:extLst>
      <p:ext uri="{BB962C8B-B14F-4D97-AF65-F5344CB8AC3E}">
        <p14:creationId xmlns:p14="http://schemas.microsoft.com/office/powerpoint/2010/main" val="650292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30</a:t>
            </a:fld>
            <a:endParaRPr lang="en-US"/>
          </a:p>
        </p:txBody>
      </p:sp>
    </p:spTree>
    <p:extLst>
      <p:ext uri="{BB962C8B-B14F-4D97-AF65-F5344CB8AC3E}">
        <p14:creationId xmlns:p14="http://schemas.microsoft.com/office/powerpoint/2010/main" val="159706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5"/>
          </p:nvPr>
        </p:nvSpPr>
        <p:spPr/>
        <p:txBody>
          <a:bodyPr/>
          <a:lstStyle/>
          <a:p>
            <a:fld id="{A40001BD-B70F-4BAE-97C5-30DCE13C5268}" type="slidenum">
              <a:rPr lang="en-US" smtClean="0"/>
              <a:t>33</a:t>
            </a:fld>
            <a:endParaRPr lang="en-US"/>
          </a:p>
        </p:txBody>
      </p:sp>
    </p:spTree>
    <p:extLst>
      <p:ext uri="{BB962C8B-B14F-4D97-AF65-F5344CB8AC3E}">
        <p14:creationId xmlns:p14="http://schemas.microsoft.com/office/powerpoint/2010/main" val="1464838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0001BD-B70F-4BAE-97C5-30DCE13C5268}" type="slidenum">
              <a:rPr lang="en-US" smtClean="0"/>
              <a:t>21</a:t>
            </a:fld>
            <a:endParaRPr lang="en-US"/>
          </a:p>
        </p:txBody>
      </p:sp>
    </p:spTree>
    <p:extLst>
      <p:ext uri="{BB962C8B-B14F-4D97-AF65-F5344CB8AC3E}">
        <p14:creationId xmlns:p14="http://schemas.microsoft.com/office/powerpoint/2010/main" val="87240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7810-B61C-D792-C654-D816A8E50C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C92684-EC56-94EB-9C1F-BB3791293D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47AA4F-2E69-1645-9EB6-8DD495C1597E}"/>
              </a:ext>
            </a:extLst>
          </p:cNvPr>
          <p:cNvSpPr>
            <a:spLocks noGrp="1"/>
          </p:cNvSpPr>
          <p:nvPr>
            <p:ph type="dt" sz="half" idx="10"/>
          </p:nvPr>
        </p:nvSpPr>
        <p:spPr/>
        <p:txBody>
          <a:bodyPr/>
          <a:lstStyle/>
          <a:p>
            <a:fld id="{21F89933-8746-4138-BA31-7824891A5D26}" type="datetimeFigureOut">
              <a:rPr lang="en-US" smtClean="0"/>
              <a:t>12/15/2023</a:t>
            </a:fld>
            <a:endParaRPr lang="en-US"/>
          </a:p>
        </p:txBody>
      </p:sp>
      <p:sp>
        <p:nvSpPr>
          <p:cNvPr id="5" name="Footer Placeholder 4">
            <a:extLst>
              <a:ext uri="{FF2B5EF4-FFF2-40B4-BE49-F238E27FC236}">
                <a16:creationId xmlns:a16="http://schemas.microsoft.com/office/drawing/2014/main" id="{E69C534A-3740-6E70-72CD-61EC6ACE3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4D0A9-88C9-03DE-5A65-2BC189A4EBF8}"/>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954290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F6C11-0EDD-F5BB-C9C9-0315F9AB82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B1ADD6-3CDF-C098-8DA6-11D210089C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43BB1-8B73-4B25-1F16-543BA43B21B7}"/>
              </a:ext>
            </a:extLst>
          </p:cNvPr>
          <p:cNvSpPr>
            <a:spLocks noGrp="1"/>
          </p:cNvSpPr>
          <p:nvPr>
            <p:ph type="dt" sz="half" idx="10"/>
          </p:nvPr>
        </p:nvSpPr>
        <p:spPr/>
        <p:txBody>
          <a:bodyPr/>
          <a:lstStyle/>
          <a:p>
            <a:fld id="{21F89933-8746-4138-BA31-7824891A5D26}" type="datetimeFigureOut">
              <a:rPr lang="en-US" smtClean="0"/>
              <a:t>12/15/2023</a:t>
            </a:fld>
            <a:endParaRPr lang="en-US"/>
          </a:p>
        </p:txBody>
      </p:sp>
      <p:sp>
        <p:nvSpPr>
          <p:cNvPr id="5" name="Footer Placeholder 4">
            <a:extLst>
              <a:ext uri="{FF2B5EF4-FFF2-40B4-BE49-F238E27FC236}">
                <a16:creationId xmlns:a16="http://schemas.microsoft.com/office/drawing/2014/main" id="{62AFFFFE-DC8A-03E2-2CE2-C0246309C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CB0BD9-E770-3DB3-EE3C-822B1C288D8A}"/>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1767572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799838-B1EC-8163-472F-3964DA45F4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747D1A-19DE-2ECA-EED2-99873E025B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A830C-0657-C0FC-4A68-847A7AD9F5A6}"/>
              </a:ext>
            </a:extLst>
          </p:cNvPr>
          <p:cNvSpPr>
            <a:spLocks noGrp="1"/>
          </p:cNvSpPr>
          <p:nvPr>
            <p:ph type="dt" sz="half" idx="10"/>
          </p:nvPr>
        </p:nvSpPr>
        <p:spPr/>
        <p:txBody>
          <a:bodyPr/>
          <a:lstStyle/>
          <a:p>
            <a:fld id="{21F89933-8746-4138-BA31-7824891A5D26}" type="datetimeFigureOut">
              <a:rPr lang="en-US" smtClean="0"/>
              <a:t>12/15/2023</a:t>
            </a:fld>
            <a:endParaRPr lang="en-US"/>
          </a:p>
        </p:txBody>
      </p:sp>
      <p:sp>
        <p:nvSpPr>
          <p:cNvPr id="5" name="Footer Placeholder 4">
            <a:extLst>
              <a:ext uri="{FF2B5EF4-FFF2-40B4-BE49-F238E27FC236}">
                <a16:creationId xmlns:a16="http://schemas.microsoft.com/office/drawing/2014/main" id="{B270551A-9A35-13DB-0554-C2F455468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881E2-FC36-B6C9-EBBD-0AA2BB2C23BF}"/>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190409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429955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3754616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41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5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47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7856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0DF4-4CC9-81FE-DE65-C24A0D230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51654E-0863-B124-57AF-3B9DAF27D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8F289-340E-BC28-B751-A5F902585E7E}"/>
              </a:ext>
            </a:extLst>
          </p:cNvPr>
          <p:cNvSpPr>
            <a:spLocks noGrp="1"/>
          </p:cNvSpPr>
          <p:nvPr>
            <p:ph type="dt" sz="half" idx="10"/>
          </p:nvPr>
        </p:nvSpPr>
        <p:spPr/>
        <p:txBody>
          <a:bodyPr/>
          <a:lstStyle/>
          <a:p>
            <a:fld id="{21F89933-8746-4138-BA31-7824891A5D26}" type="datetimeFigureOut">
              <a:rPr lang="en-US" smtClean="0"/>
              <a:t>12/15/2023</a:t>
            </a:fld>
            <a:endParaRPr lang="en-US"/>
          </a:p>
        </p:txBody>
      </p:sp>
      <p:sp>
        <p:nvSpPr>
          <p:cNvPr id="5" name="Footer Placeholder 4">
            <a:extLst>
              <a:ext uri="{FF2B5EF4-FFF2-40B4-BE49-F238E27FC236}">
                <a16:creationId xmlns:a16="http://schemas.microsoft.com/office/drawing/2014/main" id="{AA6A70AB-F4B1-A3EE-4BC1-444AC5CEF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323E1C-52CC-7D80-50AB-E3193BEE6FED}"/>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174700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E9537-41FA-A7C5-5411-CFCC2B82BA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12B61B-0565-A61B-E934-4C622C307F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2E2B7-5997-FF63-CB62-095522029AED}"/>
              </a:ext>
            </a:extLst>
          </p:cNvPr>
          <p:cNvSpPr>
            <a:spLocks noGrp="1"/>
          </p:cNvSpPr>
          <p:nvPr>
            <p:ph type="dt" sz="half" idx="10"/>
          </p:nvPr>
        </p:nvSpPr>
        <p:spPr/>
        <p:txBody>
          <a:bodyPr/>
          <a:lstStyle/>
          <a:p>
            <a:fld id="{21F89933-8746-4138-BA31-7824891A5D26}" type="datetimeFigureOut">
              <a:rPr lang="en-US" smtClean="0"/>
              <a:t>12/15/2023</a:t>
            </a:fld>
            <a:endParaRPr lang="en-US"/>
          </a:p>
        </p:txBody>
      </p:sp>
      <p:sp>
        <p:nvSpPr>
          <p:cNvPr id="5" name="Footer Placeholder 4">
            <a:extLst>
              <a:ext uri="{FF2B5EF4-FFF2-40B4-BE49-F238E27FC236}">
                <a16:creationId xmlns:a16="http://schemas.microsoft.com/office/drawing/2014/main" id="{27BF13C5-ACDD-ABDC-8541-7816F613F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38706-7428-4AAB-1C2B-93518712A72F}"/>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1227254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CC55E-9317-8509-1697-F857AA5BBD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5546FD-9A48-9239-A8DF-C813F49D4F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184F72-FB79-249D-8AB1-8FB6303441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DE09BF-AEC2-F863-FE88-B8985A6BD7DC}"/>
              </a:ext>
            </a:extLst>
          </p:cNvPr>
          <p:cNvSpPr>
            <a:spLocks noGrp="1"/>
          </p:cNvSpPr>
          <p:nvPr>
            <p:ph type="dt" sz="half" idx="10"/>
          </p:nvPr>
        </p:nvSpPr>
        <p:spPr/>
        <p:txBody>
          <a:bodyPr/>
          <a:lstStyle/>
          <a:p>
            <a:fld id="{21F89933-8746-4138-BA31-7824891A5D26}" type="datetimeFigureOut">
              <a:rPr lang="en-US" smtClean="0"/>
              <a:t>12/15/2023</a:t>
            </a:fld>
            <a:endParaRPr lang="en-US"/>
          </a:p>
        </p:txBody>
      </p:sp>
      <p:sp>
        <p:nvSpPr>
          <p:cNvPr id="6" name="Footer Placeholder 5">
            <a:extLst>
              <a:ext uri="{FF2B5EF4-FFF2-40B4-BE49-F238E27FC236}">
                <a16:creationId xmlns:a16="http://schemas.microsoft.com/office/drawing/2014/main" id="{C9D9736C-13EF-CB31-3351-91F9EF5F9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F20F28-C4B0-12B8-3076-B276C38D69EF}"/>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3327724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DE2-3D18-7B45-AEB1-FC7E59B630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FADB93-4D02-6945-A8AA-058EC154E1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642634-7B76-FCE3-83D9-724725A54E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9494B3-4949-C4D6-3724-6AC0AD6B0D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ECAA87-5355-B851-EB4E-839572BFFC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48F00C-514A-1924-7786-BCBA32A2678A}"/>
              </a:ext>
            </a:extLst>
          </p:cNvPr>
          <p:cNvSpPr>
            <a:spLocks noGrp="1"/>
          </p:cNvSpPr>
          <p:nvPr>
            <p:ph type="dt" sz="half" idx="10"/>
          </p:nvPr>
        </p:nvSpPr>
        <p:spPr/>
        <p:txBody>
          <a:bodyPr/>
          <a:lstStyle/>
          <a:p>
            <a:fld id="{21F89933-8746-4138-BA31-7824891A5D26}" type="datetimeFigureOut">
              <a:rPr lang="en-US" smtClean="0"/>
              <a:t>12/15/2023</a:t>
            </a:fld>
            <a:endParaRPr lang="en-US"/>
          </a:p>
        </p:txBody>
      </p:sp>
      <p:sp>
        <p:nvSpPr>
          <p:cNvPr id="8" name="Footer Placeholder 7">
            <a:extLst>
              <a:ext uri="{FF2B5EF4-FFF2-40B4-BE49-F238E27FC236}">
                <a16:creationId xmlns:a16="http://schemas.microsoft.com/office/drawing/2014/main" id="{6F518EED-11FE-D4FD-AF31-1C850C3ACE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410B16-0A4C-9F14-4EDC-83FCAFDEC1A9}"/>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3220010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914A-5343-207F-D433-6A43A970BE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E07AF1-B644-8BD0-3029-13ED3D26DB27}"/>
              </a:ext>
            </a:extLst>
          </p:cNvPr>
          <p:cNvSpPr>
            <a:spLocks noGrp="1"/>
          </p:cNvSpPr>
          <p:nvPr>
            <p:ph type="dt" sz="half" idx="10"/>
          </p:nvPr>
        </p:nvSpPr>
        <p:spPr/>
        <p:txBody>
          <a:bodyPr/>
          <a:lstStyle/>
          <a:p>
            <a:fld id="{21F89933-8746-4138-BA31-7824891A5D26}" type="datetimeFigureOut">
              <a:rPr lang="en-US" smtClean="0"/>
              <a:t>12/15/2023</a:t>
            </a:fld>
            <a:endParaRPr lang="en-US"/>
          </a:p>
        </p:txBody>
      </p:sp>
      <p:sp>
        <p:nvSpPr>
          <p:cNvPr id="4" name="Footer Placeholder 3">
            <a:extLst>
              <a:ext uri="{FF2B5EF4-FFF2-40B4-BE49-F238E27FC236}">
                <a16:creationId xmlns:a16="http://schemas.microsoft.com/office/drawing/2014/main" id="{2440C242-77D4-DCB5-4152-A8D224107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15AB37-874D-BA04-C2AD-C2FD2590D544}"/>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3224893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8F37B1-BB9A-718B-A823-B46B4B9D86DE}"/>
              </a:ext>
            </a:extLst>
          </p:cNvPr>
          <p:cNvSpPr>
            <a:spLocks noGrp="1"/>
          </p:cNvSpPr>
          <p:nvPr>
            <p:ph type="dt" sz="half" idx="10"/>
          </p:nvPr>
        </p:nvSpPr>
        <p:spPr/>
        <p:txBody>
          <a:bodyPr/>
          <a:lstStyle/>
          <a:p>
            <a:fld id="{21F89933-8746-4138-BA31-7824891A5D26}" type="datetimeFigureOut">
              <a:rPr lang="en-US" smtClean="0"/>
              <a:t>12/15/2023</a:t>
            </a:fld>
            <a:endParaRPr lang="en-US"/>
          </a:p>
        </p:txBody>
      </p:sp>
      <p:sp>
        <p:nvSpPr>
          <p:cNvPr id="3" name="Footer Placeholder 2">
            <a:extLst>
              <a:ext uri="{FF2B5EF4-FFF2-40B4-BE49-F238E27FC236}">
                <a16:creationId xmlns:a16="http://schemas.microsoft.com/office/drawing/2014/main" id="{535A7FD4-9095-D18D-239F-87600BF221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4E2EBD-C68C-1A97-392F-B8530FA731E4}"/>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103837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F3534-BF0B-048C-8605-D048FBEF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6EF742-B059-4ED3-91EC-596293F599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D63E51-73E0-6229-0860-7DD0BC8B5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3D49F8-73AA-2DF2-1A36-572E0F2814FF}"/>
              </a:ext>
            </a:extLst>
          </p:cNvPr>
          <p:cNvSpPr>
            <a:spLocks noGrp="1"/>
          </p:cNvSpPr>
          <p:nvPr>
            <p:ph type="dt" sz="half" idx="10"/>
          </p:nvPr>
        </p:nvSpPr>
        <p:spPr/>
        <p:txBody>
          <a:bodyPr/>
          <a:lstStyle/>
          <a:p>
            <a:fld id="{21F89933-8746-4138-BA31-7824891A5D26}" type="datetimeFigureOut">
              <a:rPr lang="en-US" smtClean="0"/>
              <a:t>12/15/2023</a:t>
            </a:fld>
            <a:endParaRPr lang="en-US"/>
          </a:p>
        </p:txBody>
      </p:sp>
      <p:sp>
        <p:nvSpPr>
          <p:cNvPr id="6" name="Footer Placeholder 5">
            <a:extLst>
              <a:ext uri="{FF2B5EF4-FFF2-40B4-BE49-F238E27FC236}">
                <a16:creationId xmlns:a16="http://schemas.microsoft.com/office/drawing/2014/main" id="{E2CA4D78-04FD-77BE-13C7-EEC61EDB7C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8715CB-68A4-AF02-5B9E-0F2E73A74754}"/>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271642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12614-2691-43AF-6116-A682DFE9B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D9C7F6-982F-8BE8-0796-9A90D017C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68F9EF-E771-F592-D588-DA2A49D863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BF65A8-91B9-927B-CFF1-FE6A161AF4D9}"/>
              </a:ext>
            </a:extLst>
          </p:cNvPr>
          <p:cNvSpPr>
            <a:spLocks noGrp="1"/>
          </p:cNvSpPr>
          <p:nvPr>
            <p:ph type="dt" sz="half" idx="10"/>
          </p:nvPr>
        </p:nvSpPr>
        <p:spPr/>
        <p:txBody>
          <a:bodyPr/>
          <a:lstStyle/>
          <a:p>
            <a:fld id="{21F89933-8746-4138-BA31-7824891A5D26}" type="datetimeFigureOut">
              <a:rPr lang="en-US" smtClean="0"/>
              <a:t>12/15/2023</a:t>
            </a:fld>
            <a:endParaRPr lang="en-US"/>
          </a:p>
        </p:txBody>
      </p:sp>
      <p:sp>
        <p:nvSpPr>
          <p:cNvPr id="6" name="Footer Placeholder 5">
            <a:extLst>
              <a:ext uri="{FF2B5EF4-FFF2-40B4-BE49-F238E27FC236}">
                <a16:creationId xmlns:a16="http://schemas.microsoft.com/office/drawing/2014/main" id="{60D1F15F-5F4D-3874-0DFE-01C89C8C7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92782F-C58B-E276-0C89-5F26E939AA75}"/>
              </a:ext>
            </a:extLst>
          </p:cNvPr>
          <p:cNvSpPr>
            <a:spLocks noGrp="1"/>
          </p:cNvSpPr>
          <p:nvPr>
            <p:ph type="sldNum" sz="quarter" idx="12"/>
          </p:nvPr>
        </p:nvSpPr>
        <p:spPr/>
        <p:txBody>
          <a:bodyPr/>
          <a:lstStyle/>
          <a:p>
            <a:fld id="{CF76AF0A-B684-4765-B329-7E15737AFDB6}" type="slidenum">
              <a:rPr lang="en-US" smtClean="0"/>
              <a:t>‹#›</a:t>
            </a:fld>
            <a:endParaRPr lang="en-US"/>
          </a:p>
        </p:txBody>
      </p:sp>
    </p:spTree>
    <p:extLst>
      <p:ext uri="{BB962C8B-B14F-4D97-AF65-F5344CB8AC3E}">
        <p14:creationId xmlns:p14="http://schemas.microsoft.com/office/powerpoint/2010/main" val="985968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A7FA0E2-F9D7-FA71-F370-FC37296798A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DDE2D49-10C1-6500-4B39-CD2D27B826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AAEFFE-085B-B28F-D987-D5836F3DEF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6B913-B068-A694-FE0D-B8D148DA2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89933-8746-4138-BA31-7824891A5D26}" type="datetimeFigureOut">
              <a:rPr lang="en-US" smtClean="0"/>
              <a:t>12/15/2023</a:t>
            </a:fld>
            <a:endParaRPr lang="en-US"/>
          </a:p>
        </p:txBody>
      </p:sp>
      <p:sp>
        <p:nvSpPr>
          <p:cNvPr id="5" name="Footer Placeholder 4">
            <a:extLst>
              <a:ext uri="{FF2B5EF4-FFF2-40B4-BE49-F238E27FC236}">
                <a16:creationId xmlns:a16="http://schemas.microsoft.com/office/drawing/2014/main" id="{A5128AC8-275A-A4CD-EDB1-B16207D808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193DAE-B53E-9F68-CA79-B9DF1A19F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6AF0A-B684-4765-B329-7E15737AFDB6}" type="slidenum">
              <a:rPr lang="en-US" smtClean="0"/>
              <a:t>‹#›</a:t>
            </a:fld>
            <a:endParaRPr lang="en-US"/>
          </a:p>
        </p:txBody>
      </p:sp>
    </p:spTree>
    <p:extLst>
      <p:ext uri="{BB962C8B-B14F-4D97-AF65-F5344CB8AC3E}">
        <p14:creationId xmlns:p14="http://schemas.microsoft.com/office/powerpoint/2010/main" val="91474245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03" r:id="rId14"/>
    <p:sldLayoutId id="2147483704" r:id="rId15"/>
    <p:sldLayoutId id="2147483705" r:id="rId16"/>
    <p:sldLayoutId id="214748370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4.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jpeg"/><Relationship Id="rId1" Type="http://schemas.openxmlformats.org/officeDocument/2006/relationships/slideLayout" Target="../slideLayouts/slideLayout13.xml"/><Relationship Id="rId5" Type="http://schemas.openxmlformats.org/officeDocument/2006/relationships/image" Target="../media/image35.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8.wdp"/><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jpeg"/><Relationship Id="rId1" Type="http://schemas.openxmlformats.org/officeDocument/2006/relationships/slideLayout" Target="../slideLayouts/slideLayout12.xml"/><Relationship Id="rId5" Type="http://schemas.openxmlformats.org/officeDocument/2006/relationships/image" Target="../media/image46.png"/><Relationship Id="rId4" Type="http://schemas.microsoft.com/office/2007/relationships/hdphoto" Target="../media/hdphoto7.wdp"/></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g"/><Relationship Id="rId1" Type="http://schemas.openxmlformats.org/officeDocument/2006/relationships/slideLayout" Target="../slideLayouts/slideLayout1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1512" name="Picture 8" descr="Vector support local farmers cute girl character cartoon art illustration">
            <a:extLst>
              <a:ext uri="{FF2B5EF4-FFF2-40B4-BE49-F238E27FC236}">
                <a16:creationId xmlns:a16="http://schemas.microsoft.com/office/drawing/2014/main" id="{D2B95486-A858-46F1-953F-59E89F7569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67" b="89941" l="5911" r="93450">
                        <a14:foregroundMark x1="20288" y1="34320" x2="20607" y2="69231"/>
                        <a14:foregroundMark x1="82268" y1="24260" x2="79393" y2="70118"/>
                        <a14:foregroundMark x1="15495" y1="58580" x2="12780" y2="70118"/>
                        <a14:foregroundMark x1="7987" y1="42012" x2="6070" y2="45266"/>
                        <a14:foregroundMark x1="93450" y1="41716" x2="93450" y2="41716"/>
                        <a14:foregroundMark x1="70927" y1="55917" x2="72524" y2="62426"/>
                      </a14:backgroundRemoval>
                    </a14:imgEffect>
                  </a14:imgLayer>
                </a14:imgProps>
              </a:ext>
              <a:ext uri="{28A0092B-C50C-407E-A947-70E740481C1C}">
                <a14:useLocalDpi xmlns:a14="http://schemas.microsoft.com/office/drawing/2010/main" val="0"/>
              </a:ext>
            </a:extLst>
          </a:blip>
          <a:srcRect/>
          <a:stretch>
            <a:fillRect/>
          </a:stretch>
        </p:blipFill>
        <p:spPr bwMode="auto">
          <a:xfrm>
            <a:off x="5162321" y="2395802"/>
            <a:ext cx="5699387" cy="30773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1E8C16-FA8F-D243-4414-11A4CD2C56BC}"/>
              </a:ext>
            </a:extLst>
          </p:cNvPr>
          <p:cNvPicPr>
            <a:picLocks noChangeAspect="1"/>
          </p:cNvPicPr>
          <p:nvPr/>
        </p:nvPicPr>
        <p:blipFill>
          <a:blip r:embed="rId5"/>
          <a:stretch>
            <a:fillRect/>
          </a:stretch>
        </p:blipFill>
        <p:spPr>
          <a:xfrm>
            <a:off x="4369617" y="1247467"/>
            <a:ext cx="6748857" cy="1981372"/>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iCiel Crocante" panose="02000000000000000000" pitchFamily="50" charset="0"/>
                <a:ea typeface="+mn-ea"/>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algn="ctr" rtl="0" latinLnBrk="0"/>
            <a:r>
              <a:rPr lang="vi-VN" sz="2400" b="0" i="0" dirty="0">
                <a:solidFill>
                  <a:srgbClr val="FF0066"/>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FF0066"/>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Giêng, Hai rét c</a:t>
            </a:r>
            <a:r>
              <a:rPr lang="en-US" sz="2400" dirty="0">
                <a:solidFill>
                  <a:srgbClr val="7030A0"/>
                </a:solidFill>
                <a:latin typeface="Calibri" panose="020F0502020204030204" pitchFamily="34" charset="0"/>
                <a:cs typeface="Calibri" panose="020F0502020204030204" pitchFamily="34" charset="0"/>
              </a:rPr>
              <a:t>ứ</a:t>
            </a:r>
            <a:r>
              <a:rPr lang="vi-VN" sz="2400" b="0" i="0" dirty="0">
                <a:solidFill>
                  <a:srgbClr val="7030A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Nom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oài rồi lại ngắm </a:t>
            </a:r>
            <a:r>
              <a:rPr lang="en-US" sz="2400" dirty="0">
                <a:solidFill>
                  <a:srgbClr val="7030A0"/>
                </a:solidFill>
                <a:latin typeface="Calibri" panose="020F0502020204030204" pitchFamily="34" charset="0"/>
                <a:cs typeface="Calibri" panose="020F0502020204030204" pitchFamily="34" charset="0"/>
              </a:rPr>
              <a:t>Đ</a:t>
            </a:r>
            <a:r>
              <a:rPr lang="vi-VN" sz="2400" b="0" i="0" dirty="0">
                <a:solidFill>
                  <a:srgbClr val="7030A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7030A0"/>
                </a:solidFill>
                <a:effectLst/>
                <a:latin typeface="Calibri" panose="020F0502020204030204" pitchFamily="34" charset="0"/>
                <a:cs typeface="Calibri" panose="020F0502020204030204" pitchFamily="34" charset="0"/>
              </a:rPr>
              <a:t>Mải mê góp m</a:t>
            </a:r>
            <a:r>
              <a:rPr lang="en-US" sz="2400" dirty="0">
                <a:solidFill>
                  <a:srgbClr val="7030A0"/>
                </a:solidFill>
                <a:latin typeface="Calibri" panose="020F0502020204030204" pitchFamily="34" charset="0"/>
                <a:cs typeface="Calibri" panose="020F0502020204030204" pitchFamily="34" charset="0"/>
              </a:rPr>
              <a:t>ậ</a:t>
            </a:r>
            <a:r>
              <a:rPr lang="vi-VN" sz="2400" b="0" i="0" dirty="0">
                <a:solidFill>
                  <a:srgbClr val="7030A0"/>
                </a:solidFill>
                <a:effectLst/>
                <a:latin typeface="Calibri" panose="020F0502020204030204" pitchFamily="34" charset="0"/>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algn="ctr" rtl="0" latinLnBrk="0"/>
            <a:r>
              <a:rPr lang="vi-VN" sz="2400" b="0" i="0" dirty="0">
                <a:solidFill>
                  <a:srgbClr val="C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C00000"/>
                </a:solidFill>
                <a:effectLst/>
                <a:latin typeface="Calibri" panose="020F0502020204030204" pitchFamily="34" charset="0"/>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15133239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494066" y="268224"/>
            <a:ext cx="11478478" cy="6414518"/>
          </a:xfrm>
          <a:prstGeom prst="roundRect">
            <a:avLst>
              <a:gd name="adj" fmla="val 95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091EAC5-1286-D3BE-26B2-E6EE7F0FA21C}"/>
              </a:ext>
            </a:extLst>
          </p:cNvPr>
          <p:cNvPicPr>
            <a:picLocks noChangeAspect="1"/>
          </p:cNvPicPr>
          <p:nvPr/>
        </p:nvPicPr>
        <p:blipFill>
          <a:blip r:embed="rId3"/>
          <a:stretch>
            <a:fillRect/>
          </a:stretch>
        </p:blipFill>
        <p:spPr>
          <a:xfrm>
            <a:off x="752928" y="470497"/>
            <a:ext cx="3243353" cy="664522"/>
          </a:xfrm>
          <a:prstGeom prst="rect">
            <a:avLst/>
          </a:prstGeom>
        </p:spPr>
      </p:pic>
      <p:sp>
        <p:nvSpPr>
          <p:cNvPr id="6" name="Rectangle 5">
            <a:extLst>
              <a:ext uri="{FF2B5EF4-FFF2-40B4-BE49-F238E27FC236}">
                <a16:creationId xmlns:a16="http://schemas.microsoft.com/office/drawing/2014/main" id="{AAC9360B-06CA-D1AC-FA8E-1B03B18D743C}"/>
              </a:ext>
            </a:extLst>
          </p:cNvPr>
          <p:cNvSpPr/>
          <p:nvPr/>
        </p:nvSpPr>
        <p:spPr>
          <a:xfrm>
            <a:off x="1299270" y="2110220"/>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Nom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oài rồi lại ngắm </a:t>
            </a:r>
            <a:r>
              <a:rPr lang="en-US" sz="2400" noProof="0" dirty="0">
                <a:solidFill>
                  <a:srgbClr val="7030A0"/>
                </a:solidFill>
                <a:latin typeface="Calibri" panose="020F0502020204030204" pitchFamily="34" charset="0"/>
                <a:cs typeface="Calibri" panose="020F0502020204030204" pitchFamily="34" charset="0"/>
              </a:rPr>
              <a:t>Đ</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t, chuyên cần toả hương.</a:t>
            </a:r>
          </a:p>
        </p:txBody>
      </p:sp>
      <p:pic>
        <p:nvPicPr>
          <p:cNvPr id="7" name="Picture 6">
            <a:extLst>
              <a:ext uri="{FF2B5EF4-FFF2-40B4-BE49-F238E27FC236}">
                <a16:creationId xmlns:a16="http://schemas.microsoft.com/office/drawing/2014/main" id="{89456852-3011-7F8E-1DE5-30A82A4D4F02}"/>
              </a:ext>
            </a:extLst>
          </p:cNvPr>
          <p:cNvPicPr>
            <a:picLocks noChangeAspect="1"/>
          </p:cNvPicPr>
          <p:nvPr/>
        </p:nvPicPr>
        <p:blipFill>
          <a:blip r:embed="rId4"/>
          <a:stretch>
            <a:fillRect/>
          </a:stretch>
        </p:blipFill>
        <p:spPr>
          <a:xfrm>
            <a:off x="2588167" y="966743"/>
            <a:ext cx="8376630" cy="926672"/>
          </a:xfrm>
          <a:prstGeom prst="rect">
            <a:avLst/>
          </a:prstGeom>
        </p:spPr>
      </p:pic>
      <p:sp>
        <p:nvSpPr>
          <p:cNvPr id="8" name="Rectangle 7">
            <a:extLst>
              <a:ext uri="{FF2B5EF4-FFF2-40B4-BE49-F238E27FC236}">
                <a16:creationId xmlns:a16="http://schemas.microsoft.com/office/drawing/2014/main" id="{2407029A-46D0-2FB0-6919-7E466886E7E9}"/>
              </a:ext>
            </a:extLst>
          </p:cNvPr>
          <p:cNvSpPr/>
          <p:nvPr/>
        </p:nvSpPr>
        <p:spPr>
          <a:xfrm>
            <a:off x="6644983" y="2142118"/>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pic>
        <p:nvPicPr>
          <p:cNvPr id="9" name="Hình ảnh 15">
            <a:extLst>
              <a:ext uri="{FF2B5EF4-FFF2-40B4-BE49-F238E27FC236}">
                <a16:creationId xmlns:a16="http://schemas.microsoft.com/office/drawing/2014/main" id="{648DF42C-7CAB-A3B4-812D-65EC3095ACBF}"/>
              </a:ext>
            </a:extLst>
          </p:cNvPr>
          <p:cNvPicPr>
            <a:picLocks noChangeAspect="1"/>
          </p:cNvPicPr>
          <p:nvPr/>
        </p:nvPicPr>
        <p:blipFill rotWithShape="1">
          <a:blip r:embed="rId5"/>
          <a:srcRect l="31483" t="5898" r="50744" b="64236"/>
          <a:stretch/>
        </p:blipFill>
        <p:spPr>
          <a:xfrm>
            <a:off x="974524" y="1811454"/>
            <a:ext cx="742705" cy="1368976"/>
          </a:xfrm>
          <a:prstGeom prst="rect">
            <a:avLst/>
          </a:prstGeom>
        </p:spPr>
      </p:pic>
      <p:pic>
        <p:nvPicPr>
          <p:cNvPr id="10" name="Hình ảnh 22">
            <a:extLst>
              <a:ext uri="{FF2B5EF4-FFF2-40B4-BE49-F238E27FC236}">
                <a16:creationId xmlns:a16="http://schemas.microsoft.com/office/drawing/2014/main" id="{4BAC37EC-ED27-BDBE-0E4C-5004A8477824}"/>
              </a:ext>
            </a:extLst>
          </p:cNvPr>
          <p:cNvPicPr>
            <a:picLocks noChangeAspect="1"/>
          </p:cNvPicPr>
          <p:nvPr/>
        </p:nvPicPr>
        <p:blipFill rotWithShape="1">
          <a:blip r:embed="rId5"/>
          <a:srcRect l="50655" t="3903" r="28184" b="63507"/>
          <a:stretch/>
        </p:blipFill>
        <p:spPr>
          <a:xfrm>
            <a:off x="637763" y="3479311"/>
            <a:ext cx="740784" cy="1087628"/>
          </a:xfrm>
          <a:prstGeom prst="rect">
            <a:avLst/>
          </a:prstGeom>
        </p:spPr>
      </p:pic>
      <p:pic>
        <p:nvPicPr>
          <p:cNvPr id="11" name="Hình ảnh 85">
            <a:extLst>
              <a:ext uri="{FF2B5EF4-FFF2-40B4-BE49-F238E27FC236}">
                <a16:creationId xmlns:a16="http://schemas.microsoft.com/office/drawing/2014/main" id="{CC9FF93C-2373-25C9-2062-0D5326370B1E}"/>
              </a:ext>
            </a:extLst>
          </p:cNvPr>
          <p:cNvPicPr>
            <a:picLocks noChangeAspect="1"/>
          </p:cNvPicPr>
          <p:nvPr/>
        </p:nvPicPr>
        <p:blipFill rotWithShape="1">
          <a:blip r:embed="rId5"/>
          <a:srcRect l="71687" t="2707" r="6176" b="64704"/>
          <a:stretch/>
        </p:blipFill>
        <p:spPr>
          <a:xfrm>
            <a:off x="6413017" y="1695478"/>
            <a:ext cx="918927" cy="1307576"/>
          </a:xfrm>
          <a:prstGeom prst="rect">
            <a:avLst/>
          </a:prstGeom>
        </p:spPr>
      </p:pic>
    </p:spTree>
    <p:extLst>
      <p:ext uri="{BB962C8B-B14F-4D97-AF65-F5344CB8AC3E}">
        <p14:creationId xmlns:p14="http://schemas.microsoft.com/office/powerpoint/2010/main" val="22210985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barn(inVertical)">
                                      <p:cBhvr>
                                        <p:cTn id="15" dur="500"/>
                                        <p:tgtEl>
                                          <p:spTgt spid="6">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barn(inVertical)">
                                      <p:cBhvr>
                                        <p:cTn id="21" dur="500"/>
                                        <p:tgtEl>
                                          <p:spTgt spid="6">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barn(inVertical)">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barn(inVertical)">
                                      <p:cBhvr>
                                        <p:cTn id="35" dur="500"/>
                                        <p:tgtEl>
                                          <p:spTgt spid="6">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6">
                                            <p:txEl>
                                              <p:pRg st="6" end="6"/>
                                            </p:txEl>
                                          </p:spTgt>
                                        </p:tgtEl>
                                        <p:attrNameLst>
                                          <p:attrName>style.visibility</p:attrName>
                                        </p:attrNameLst>
                                      </p:cBhvr>
                                      <p:to>
                                        <p:strVal val="visible"/>
                                      </p:to>
                                    </p:set>
                                    <p:animEffect transition="in" filter="barn(inVertical)">
                                      <p:cBhvr>
                                        <p:cTn id="38" dur="500"/>
                                        <p:tgtEl>
                                          <p:spTgt spid="6">
                                            <p:txEl>
                                              <p:pRg st="6" end="6"/>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animEffect transition="in" filter="barn(inVertical)">
                                      <p:cBhvr>
                                        <p:cTn id="41" dur="500"/>
                                        <p:tgtEl>
                                          <p:spTgt spid="6">
                                            <p:txEl>
                                              <p:pRg st="7" end="7"/>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6">
                                            <p:txEl>
                                              <p:pRg st="8" end="8"/>
                                            </p:txEl>
                                          </p:spTgt>
                                        </p:tgtEl>
                                        <p:attrNameLst>
                                          <p:attrName>style.visibility</p:attrName>
                                        </p:attrNameLst>
                                      </p:cBhvr>
                                      <p:to>
                                        <p:strVal val="visible"/>
                                      </p:to>
                                    </p:set>
                                    <p:animEffect transition="in" filter="barn(inVertical)">
                                      <p:cBhvr>
                                        <p:cTn id="44" dur="500"/>
                                        <p:tgtEl>
                                          <p:spTgt spid="6">
                                            <p:txEl>
                                              <p:pRg st="8" end="8"/>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barn(inVertical)">
                                      <p:cBhvr>
                                        <p:cTn id="47" dur="500"/>
                                        <p:tgtEl>
                                          <p:spTgt spid="6">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barn(inVertical)">
                                      <p:cBhvr>
                                        <p:cTn id="5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5545395" y="2103008"/>
            <a:ext cx="5281102"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544149" y="2445603"/>
            <a:ext cx="3323347"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Trảy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baseline="0" noProof="0" dirty="0" err="1">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trẩy</a:t>
            </a:r>
            <a:r>
              <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6109558" y="2732112"/>
            <a:ext cx="5147949"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lvl="0"/>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hái</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ngắt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5669595" y="175822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890132" y="4008297"/>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DAD23FB-251F-4E5A-88D9-6929D6FA1D2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49444" y1="10833" x2="43889" y2="9722"/>
                        <a14:foregroundMark x1="32778" y1="10833" x2="31389" y2="10833"/>
                        <a14:foregroundMark x1="38333" y1="10000" x2="36389" y2="10000"/>
                        <a14:foregroundMark x1="30000" y1="9722" x2="31389" y2="9722"/>
                        <a14:foregroundMark x1="34444" y1="9722" x2="38889" y2="10000"/>
                        <a14:foregroundMark x1="55278" y1="9722" x2="56944" y2="9444"/>
                        <a14:foregroundMark x1="71389" y1="81111" x2="72222" y2="88889"/>
                        <a14:foregroundMark x1="65000" y1="77500" x2="65000" y2="88333"/>
                        <a14:foregroundMark x1="45556" y1="44167" x2="41389" y2="58056"/>
                      </a14:backgroundRemoval>
                    </a14:imgEffect>
                  </a14:imgLayer>
                </a14:imgProps>
              </a:ext>
            </a:extLst>
          </a:blip>
          <a:stretch>
            <a:fillRect/>
          </a:stretch>
        </p:blipFill>
        <p:spPr>
          <a:xfrm>
            <a:off x="500981" y="1794765"/>
            <a:ext cx="4413148" cy="4413148"/>
          </a:xfrm>
          <a:prstGeom prst="rect">
            <a:avLst/>
          </a:prstGeom>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7"/>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2984046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6" presetClass="entr" presetSubtype="21"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4997302" y="2103008"/>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6028784" y="2445603"/>
            <a:ext cx="4354077" cy="830997"/>
          </a:xfrm>
          <a:prstGeom prst="rect">
            <a:avLst/>
          </a:prstGeom>
          <a:noFill/>
          <a:ln>
            <a:noFill/>
          </a:ln>
        </p:spPr>
        <p:txBody>
          <a:bodyPr wrap="none" lIns="91440" tIns="45720" rIns="91440" bIns="45720">
            <a:spAutoFit/>
          </a:bodyPr>
          <a:lstStyle/>
          <a:p>
            <a:pPr lvl="0" algn="ct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Tháng</a:t>
            </a:r>
            <a:r>
              <a:rPr lang="en-US" sz="4800" b="1" dirty="0">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Giêng</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5411972" y="3401963"/>
            <a:ext cx="5837275" cy="1446550"/>
          </a:xfrm>
          <a:prstGeom prst="rect">
            <a:avLst/>
          </a:prstGeom>
          <a:noFill/>
        </p:spPr>
        <p:txBody>
          <a:bodyPr wrap="square"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tháng</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đầu</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tiên</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một</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năm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theo</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âm</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400" dirty="0" err="1">
                <a:solidFill>
                  <a:prstClr val="black"/>
                </a:solidFill>
                <a:latin typeface="Cambria" panose="02040503050406030204" pitchFamily="18" charset="0"/>
                <a:ea typeface="Cambria" panose="02040503050406030204" pitchFamily="18" charset="0"/>
                <a:cs typeface="Calibri" panose="020F0502020204030204" pitchFamily="34" charset="0"/>
              </a:rPr>
              <a:t>lịch</a:t>
            </a:r>
            <a:r>
              <a:rPr lang="en-US" sz="44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4850888" y="140734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0326068" y="4167785"/>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pic>
        <p:nvPicPr>
          <p:cNvPr id="1026" name="Picture 2" descr="Kết quả đánh giá CBCCVC Tháng 1/2023 - Mầm non Hoa Mai">
            <a:extLst>
              <a:ext uri="{FF2B5EF4-FFF2-40B4-BE49-F238E27FC236}">
                <a16:creationId xmlns:a16="http://schemas.microsoft.com/office/drawing/2014/main" id="{2CB02B71-2DDE-4A9D-FD97-4F0D0EF72B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93" y="2260482"/>
            <a:ext cx="4249479" cy="28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D055B7-334D-4F79-AFEA-740BBBB72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831"/>
            <a:ext cx="12192000" cy="7187381"/>
          </a:xfrm>
          <a:prstGeom prst="rect">
            <a:avLst/>
          </a:prstGeom>
        </p:spPr>
      </p:pic>
      <p:sp>
        <p:nvSpPr>
          <p:cNvPr id="21" name="Hình chữ nhật: Góc Tròn 2">
            <a:extLst>
              <a:ext uri="{FF2B5EF4-FFF2-40B4-BE49-F238E27FC236}">
                <a16:creationId xmlns:a16="http://schemas.microsoft.com/office/drawing/2014/main" id="{51649E03-FE2B-4FE4-BA6D-907E0D19E3AF}"/>
              </a:ext>
            </a:extLst>
          </p:cNvPr>
          <p:cNvSpPr/>
          <p:nvPr/>
        </p:nvSpPr>
        <p:spPr>
          <a:xfrm>
            <a:off x="291465" y="650087"/>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8" name="Nhóm 7">
            <a:extLst>
              <a:ext uri="{FF2B5EF4-FFF2-40B4-BE49-F238E27FC236}">
                <a16:creationId xmlns:a16="http://schemas.microsoft.com/office/drawing/2014/main" id="{44EB6342-4603-4839-8143-71E1892B8180}"/>
              </a:ext>
            </a:extLst>
          </p:cNvPr>
          <p:cNvGrpSpPr/>
          <p:nvPr/>
        </p:nvGrpSpPr>
        <p:grpSpPr>
          <a:xfrm>
            <a:off x="2977116" y="2166803"/>
            <a:ext cx="6422065" cy="2989987"/>
            <a:chOff x="5572686" y="1757090"/>
            <a:chExt cx="5777485" cy="4186796"/>
          </a:xfrm>
        </p:grpSpPr>
        <p:sp>
          <p:nvSpPr>
            <p:cNvPr id="19" name="Hình chữ nhật: Góc Tròn 6">
              <a:extLst>
                <a:ext uri="{FF2B5EF4-FFF2-40B4-BE49-F238E27FC236}">
                  <a16:creationId xmlns:a16="http://schemas.microsoft.com/office/drawing/2014/main" id="{0DBDADF7-BA0F-4B23-B71F-781A8627846F}"/>
                </a:ext>
              </a:extLst>
            </p:cNvPr>
            <p:cNvSpPr/>
            <p:nvPr/>
          </p:nvSpPr>
          <p:spPr>
            <a:xfrm>
              <a:off x="5835720" y="1757090"/>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solidFill>
              <a:schemeClr val="accent2">
                <a:lumMod val="20000"/>
                <a:lumOff val="8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Hình chữ nhật: Góc Tròn 6">
              <a:extLst>
                <a:ext uri="{FF2B5EF4-FFF2-40B4-BE49-F238E27FC236}">
                  <a16:creationId xmlns:a16="http://schemas.microsoft.com/office/drawing/2014/main" id="{01E50B90-0C42-45BD-9DF1-B9F3BD78BE2A}"/>
                </a:ext>
              </a:extLst>
            </p:cNvPr>
            <p:cNvSpPr/>
            <p:nvPr/>
          </p:nvSpPr>
          <p:spPr>
            <a:xfrm>
              <a:off x="5572686" y="1824828"/>
              <a:ext cx="5514451" cy="4119058"/>
            </a:xfrm>
            <a:custGeom>
              <a:avLst/>
              <a:gdLst>
                <a:gd name="connsiteX0" fmla="*/ 0 w 5514451"/>
                <a:gd name="connsiteY0" fmla="*/ 686523 h 4119058"/>
                <a:gd name="connsiteX1" fmla="*/ 686523 w 5514451"/>
                <a:gd name="connsiteY1" fmla="*/ 0 h 4119058"/>
                <a:gd name="connsiteX2" fmla="*/ 4827928 w 5514451"/>
                <a:gd name="connsiteY2" fmla="*/ 0 h 4119058"/>
                <a:gd name="connsiteX3" fmla="*/ 5514451 w 5514451"/>
                <a:gd name="connsiteY3" fmla="*/ 686523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 name="connsiteX0" fmla="*/ 0 w 5514451"/>
                <a:gd name="connsiteY0" fmla="*/ 686523 h 4119058"/>
                <a:gd name="connsiteX1" fmla="*/ 686523 w 5514451"/>
                <a:gd name="connsiteY1" fmla="*/ 0 h 4119058"/>
                <a:gd name="connsiteX2" fmla="*/ 4827928 w 5514451"/>
                <a:gd name="connsiteY2" fmla="*/ 0 h 4119058"/>
                <a:gd name="connsiteX3" fmla="*/ 5296736 w 5514451"/>
                <a:gd name="connsiteY3" fmla="*/ 1717037 h 4119058"/>
                <a:gd name="connsiteX4" fmla="*/ 5514451 w 5514451"/>
                <a:gd name="connsiteY4" fmla="*/ 3432535 h 4119058"/>
                <a:gd name="connsiteX5" fmla="*/ 4827928 w 5514451"/>
                <a:gd name="connsiteY5" fmla="*/ 4119058 h 4119058"/>
                <a:gd name="connsiteX6" fmla="*/ 686523 w 5514451"/>
                <a:gd name="connsiteY6" fmla="*/ 4119058 h 4119058"/>
                <a:gd name="connsiteX7" fmla="*/ 0 w 5514451"/>
                <a:gd name="connsiteY7" fmla="*/ 3432535 h 4119058"/>
                <a:gd name="connsiteX8" fmla="*/ 0 w 5514451"/>
                <a:gd name="connsiteY8" fmla="*/ 686523 h 4119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4451" h="4119058">
                  <a:moveTo>
                    <a:pt x="0" y="686523"/>
                  </a:moveTo>
                  <a:cubicBezTo>
                    <a:pt x="0" y="307367"/>
                    <a:pt x="307367" y="0"/>
                    <a:pt x="686523" y="0"/>
                  </a:cubicBezTo>
                  <a:lnTo>
                    <a:pt x="4827928" y="0"/>
                  </a:lnTo>
                  <a:cubicBezTo>
                    <a:pt x="5207084" y="0"/>
                    <a:pt x="5296736" y="1337881"/>
                    <a:pt x="5296736" y="1717037"/>
                  </a:cubicBezTo>
                  <a:cubicBezTo>
                    <a:pt x="5296736" y="2632374"/>
                    <a:pt x="5514451" y="2517198"/>
                    <a:pt x="5514451" y="3432535"/>
                  </a:cubicBezTo>
                  <a:cubicBezTo>
                    <a:pt x="5514451" y="3811691"/>
                    <a:pt x="5207084" y="4119058"/>
                    <a:pt x="4827928" y="4119058"/>
                  </a:cubicBezTo>
                  <a:lnTo>
                    <a:pt x="686523" y="4119058"/>
                  </a:lnTo>
                  <a:cubicBezTo>
                    <a:pt x="307367" y="4119058"/>
                    <a:pt x="0" y="3811691"/>
                    <a:pt x="0" y="3432535"/>
                  </a:cubicBezTo>
                  <a:lnTo>
                    <a:pt x="0" y="686523"/>
                  </a:lnTo>
                  <a:close/>
                </a:path>
              </a:pathLst>
            </a:cu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2" name="AutoShape 2" descr="Free vector support local farmers concept">
            <a:extLst>
              <a:ext uri="{FF2B5EF4-FFF2-40B4-BE49-F238E27FC236}">
                <a16:creationId xmlns:a16="http://schemas.microsoft.com/office/drawing/2014/main" id="{0859CFAD-32AD-43A0-B94B-312AAAD24D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3" name="AutoShape 4" descr="Happy couple enjoy songkran festival in traditional dress">
            <a:extLst>
              <a:ext uri="{FF2B5EF4-FFF2-40B4-BE49-F238E27FC236}">
                <a16:creationId xmlns:a16="http://schemas.microsoft.com/office/drawing/2014/main" id="{7D2555E2-ED2D-4AF7-9B3A-DE45962F6E3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Rectangle 23">
            <a:extLst>
              <a:ext uri="{FF2B5EF4-FFF2-40B4-BE49-F238E27FC236}">
                <a16:creationId xmlns:a16="http://schemas.microsoft.com/office/drawing/2014/main" id="{7971ADCC-2D42-41FD-81C9-83786BD409AB}"/>
              </a:ext>
            </a:extLst>
          </p:cNvPr>
          <p:cNvSpPr/>
          <p:nvPr/>
        </p:nvSpPr>
        <p:spPr>
          <a:xfrm>
            <a:off x="5437674" y="2509398"/>
            <a:ext cx="1495923" cy="830997"/>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19050" cmpd="sng">
                  <a:noFill/>
                  <a:prstDash val="solid"/>
                </a:ln>
                <a:solidFill>
                  <a:srgbClr val="ED7D31">
                    <a:lumMod val="75000"/>
                  </a:srgbClr>
                </a:solidFill>
                <a:latin typeface="Cambria" panose="02040503050406030204" pitchFamily="18" charset="0"/>
                <a:ea typeface="Cambria" panose="02040503050406030204" pitchFamily="18" charset="0"/>
                <a:cs typeface="Calibri" panose="020F0502020204030204" pitchFamily="34" charset="0"/>
              </a:rPr>
              <a:t>Đoài</a:t>
            </a:r>
            <a:endParaRPr kumimoji="0" lang="en-US" sz="4800" b="1" i="0" u="none" strike="noStrike" kern="1200" cap="none" spc="0" normalizeH="0" baseline="0" noProof="0" dirty="0">
              <a:ln w="19050" cmpd="sng">
                <a:noFill/>
                <a:prstDash val="solid"/>
              </a:ln>
              <a:solidFill>
                <a:srgbClr val="ED7D31">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6" name="Hộp Văn bản 18">
            <a:extLst>
              <a:ext uri="{FF2B5EF4-FFF2-40B4-BE49-F238E27FC236}">
                <a16:creationId xmlns:a16="http://schemas.microsoft.com/office/drawing/2014/main" id="{259038D0-D152-4560-A1A4-2180BFD77500}"/>
              </a:ext>
            </a:extLst>
          </p:cNvPr>
          <p:cNvSpPr txBox="1"/>
          <p:nvPr/>
        </p:nvSpPr>
        <p:spPr>
          <a:xfrm>
            <a:off x="3391786" y="3465758"/>
            <a:ext cx="58372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Phía</a:t>
            </a:r>
            <a:r>
              <a:rPr kumimoji="0" lang="en-US" sz="4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Tây</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46" name="Picture 6" descr="Vector carrot set. fresh carrots and slices. in cartoon style stickers. vector illustration for design and decoration.">
            <a:extLst>
              <a:ext uri="{FF2B5EF4-FFF2-40B4-BE49-F238E27FC236}">
                <a16:creationId xmlns:a16="http://schemas.microsoft.com/office/drawing/2014/main" id="{D3812016-0FC8-4D69-81DD-E5B401C7920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2830702" y="147114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Vector carrot set. fresh carrots and slices. in cartoon style stickers. vector illustration for design and decoration.">
            <a:extLst>
              <a:ext uri="{FF2B5EF4-FFF2-40B4-BE49-F238E27FC236}">
                <a16:creationId xmlns:a16="http://schemas.microsoft.com/office/drawing/2014/main" id="{499613D0-672F-42EA-BACB-052BB1B441C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8327147" y="3976400"/>
            <a:ext cx="1342187" cy="17193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EB53B7-EB13-8814-1C2F-40DDC136DA85}"/>
              </a:ext>
            </a:extLst>
          </p:cNvPr>
          <p:cNvPicPr>
            <a:picLocks noChangeAspect="1"/>
          </p:cNvPicPr>
          <p:nvPr/>
        </p:nvPicPr>
        <p:blipFill>
          <a:blip r:embed="rId5"/>
          <a:stretch>
            <a:fillRect/>
          </a:stretch>
        </p:blipFill>
        <p:spPr>
          <a:xfrm>
            <a:off x="2494075" y="137331"/>
            <a:ext cx="7437765" cy="969348"/>
          </a:xfrm>
          <a:prstGeom prst="rect">
            <a:avLst/>
          </a:prstGeom>
        </p:spPr>
      </p:pic>
    </p:spTree>
    <p:extLst>
      <p:ext uri="{BB962C8B-B14F-4D97-AF65-F5344CB8AC3E}">
        <p14:creationId xmlns:p14="http://schemas.microsoft.com/office/powerpoint/2010/main" val="3884236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1999488" y="2414016"/>
            <a:ext cx="8534400" cy="233270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Trong vòm lá mới chồi non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Quả ngon dành tận cuối mùa</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Chờ con, phần cháu bà chưa tr</a:t>
            </a:r>
            <a:r>
              <a:rPr lang="en-US" sz="3600" dirty="0">
                <a:solidFill>
                  <a:prstClr val="black"/>
                </a:solidFill>
                <a:latin typeface="Arial" panose="020B0604020202020204" pitchFamily="34" charset="0"/>
                <a:cs typeface="Arial" panose="020B0604020202020204" pitchFamily="34" charset="0"/>
              </a:rPr>
              <a:t>ả</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 vào.</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pic>
        <p:nvPicPr>
          <p:cNvPr id="4" name="Picture 3">
            <a:extLst>
              <a:ext uri="{FF2B5EF4-FFF2-40B4-BE49-F238E27FC236}">
                <a16:creationId xmlns:a16="http://schemas.microsoft.com/office/drawing/2014/main" id="{A1BCC9A2-80AD-1CE6-41AF-7589B2DCFD78}"/>
              </a:ext>
            </a:extLst>
          </p:cNvPr>
          <p:cNvPicPr>
            <a:picLocks noChangeAspect="1"/>
          </p:cNvPicPr>
          <p:nvPr/>
        </p:nvPicPr>
        <p:blipFill>
          <a:blip r:embed="rId5"/>
          <a:stretch>
            <a:fillRect/>
          </a:stretch>
        </p:blipFill>
        <p:spPr>
          <a:xfrm>
            <a:off x="2079513" y="228343"/>
            <a:ext cx="8266892" cy="1042506"/>
          </a:xfrm>
          <a:prstGeom prst="rect">
            <a:avLst/>
          </a:prstGeom>
        </p:spPr>
      </p:pic>
      <p:cxnSp>
        <p:nvCxnSpPr>
          <p:cNvPr id="6" name="Straight Connector 5">
            <a:extLst>
              <a:ext uri="{FF2B5EF4-FFF2-40B4-BE49-F238E27FC236}">
                <a16:creationId xmlns:a16="http://schemas.microsoft.com/office/drawing/2014/main" id="{0D3E5440-F159-ED30-3B27-759281656F03}"/>
              </a:ext>
            </a:extLst>
          </p:cNvPr>
          <p:cNvCxnSpPr>
            <a:cxnSpLocks/>
          </p:cNvCxnSpPr>
          <p:nvPr/>
        </p:nvCxnSpPr>
        <p:spPr>
          <a:xfrm flipH="1">
            <a:off x="8984511" y="2360428"/>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62577F-968C-0831-73C3-5B5D96B87629}"/>
              </a:ext>
            </a:extLst>
          </p:cNvPr>
          <p:cNvCxnSpPr>
            <a:cxnSpLocks/>
          </p:cNvCxnSpPr>
          <p:nvPr/>
        </p:nvCxnSpPr>
        <p:spPr>
          <a:xfrm flipH="1">
            <a:off x="6230678" y="300901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80709C-F283-4C23-4A70-33A559A023D4}"/>
              </a:ext>
            </a:extLst>
          </p:cNvPr>
          <p:cNvCxnSpPr>
            <a:cxnSpLocks/>
          </p:cNvCxnSpPr>
          <p:nvPr/>
        </p:nvCxnSpPr>
        <p:spPr>
          <a:xfrm flipH="1">
            <a:off x="9983971" y="2977116"/>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E18B55-1612-4980-619D-7525E6476F09}"/>
              </a:ext>
            </a:extLst>
          </p:cNvPr>
          <p:cNvCxnSpPr>
            <a:cxnSpLocks/>
          </p:cNvCxnSpPr>
          <p:nvPr/>
        </p:nvCxnSpPr>
        <p:spPr>
          <a:xfrm flipH="1">
            <a:off x="9239692" y="3593804"/>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72515E-B001-C725-617B-69F203A86924}"/>
              </a:ext>
            </a:extLst>
          </p:cNvPr>
          <p:cNvCxnSpPr>
            <a:cxnSpLocks/>
          </p:cNvCxnSpPr>
          <p:nvPr/>
        </p:nvCxnSpPr>
        <p:spPr>
          <a:xfrm flipH="1">
            <a:off x="4146697" y="4093535"/>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895D89F-9C92-F9DA-6455-199C07BDD9AB}"/>
              </a:ext>
            </a:extLst>
          </p:cNvPr>
          <p:cNvCxnSpPr>
            <a:cxnSpLocks/>
          </p:cNvCxnSpPr>
          <p:nvPr/>
        </p:nvCxnSpPr>
        <p:spPr>
          <a:xfrm flipH="1">
            <a:off x="7176976" y="4040372"/>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94D1A4-727B-69B1-A1C6-516E8E53875A}"/>
              </a:ext>
            </a:extLst>
          </p:cNvPr>
          <p:cNvCxnSpPr>
            <a:cxnSpLocks/>
          </p:cNvCxnSpPr>
          <p:nvPr/>
        </p:nvCxnSpPr>
        <p:spPr>
          <a:xfrm flipH="1">
            <a:off x="10132827"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94715A-32DD-1503-0F2B-A23509932A1F}"/>
              </a:ext>
            </a:extLst>
          </p:cNvPr>
          <p:cNvCxnSpPr>
            <a:cxnSpLocks/>
          </p:cNvCxnSpPr>
          <p:nvPr/>
        </p:nvCxnSpPr>
        <p:spPr>
          <a:xfrm flipH="1">
            <a:off x="10281683" y="4072270"/>
            <a:ext cx="138223" cy="5209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060448" y="1788186"/>
            <a:ext cx="8534400" cy="39703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Giêng, Hai rét cứa như dao</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Nghe tiếng chào mào chống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Nom Đoài rồi lại ngắm Đông</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Bề lo sương táp, bề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Quả vàng nằm giữa cành xuân</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Mải mê góp mật, chuyên cần toả hương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721744" y="1416595"/>
            <a:ext cx="740784" cy="1087628"/>
          </a:xfrm>
          <a:prstGeom prst="rect">
            <a:avLst/>
          </a:prstGeom>
        </p:spPr>
      </p:pic>
      <p:pic>
        <p:nvPicPr>
          <p:cNvPr id="2" name="Picture 1">
            <a:extLst>
              <a:ext uri="{FF2B5EF4-FFF2-40B4-BE49-F238E27FC236}">
                <a16:creationId xmlns:a16="http://schemas.microsoft.com/office/drawing/2014/main" id="{6BE73668-5AC6-D74A-DCED-598C0017B263}"/>
              </a:ext>
            </a:extLst>
          </p:cNvPr>
          <p:cNvPicPr>
            <a:picLocks noChangeAspect="1"/>
          </p:cNvPicPr>
          <p:nvPr/>
        </p:nvPicPr>
        <p:blipFill>
          <a:blip r:embed="rId5"/>
          <a:stretch>
            <a:fillRect/>
          </a:stretch>
        </p:blipFill>
        <p:spPr>
          <a:xfrm>
            <a:off x="2185838" y="217710"/>
            <a:ext cx="8266892" cy="1042506"/>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2145792" y="2274838"/>
            <a:ext cx="85344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ơi, thương mấy là thương</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Vắng con xa cháu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Bà như quả ngọt chín rồi</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Càng thêm tuổi tác càng tươi lòng vàng. </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500235" y="1621050"/>
            <a:ext cx="918927" cy="1307576"/>
          </a:xfrm>
          <a:prstGeom prst="rect">
            <a:avLst/>
          </a:prstGeom>
        </p:spPr>
      </p:pic>
      <p:pic>
        <p:nvPicPr>
          <p:cNvPr id="2" name="Picture 1">
            <a:extLst>
              <a:ext uri="{FF2B5EF4-FFF2-40B4-BE49-F238E27FC236}">
                <a16:creationId xmlns:a16="http://schemas.microsoft.com/office/drawing/2014/main" id="{3FBB8376-4E10-4268-8713-FB49F81AE9E8}"/>
              </a:ext>
            </a:extLst>
          </p:cNvPr>
          <p:cNvPicPr>
            <a:picLocks noChangeAspect="1"/>
          </p:cNvPicPr>
          <p:nvPr/>
        </p:nvPicPr>
        <p:blipFill>
          <a:blip r:embed="rId5"/>
          <a:stretch>
            <a:fillRect/>
          </a:stretch>
        </p:blipFill>
        <p:spPr>
          <a:xfrm>
            <a:off x="2324061" y="207077"/>
            <a:ext cx="8266892" cy="1042506"/>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latin typeface="Arial" panose="020B0604020202020204" pitchFamily="34" charset="0"/>
                <a:ea typeface="+mn-ea"/>
                <a:cs typeface="+mn-cs"/>
              </a:rPr>
              <a:t>Phân công đọc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trong</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nhóm</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Tất cả th</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à</a:t>
            </a:r>
            <a:r>
              <a:rPr kumimoji="0" lang="vi-VN" sz="3200" b="1" i="0" u="none" strike="noStrike" kern="1200" cap="none" spc="0" normalizeH="0" baseline="0" noProof="0" dirty="0">
                <a:ln>
                  <a:noFill/>
                </a:ln>
                <a:solidFill>
                  <a:srgbClr val="0066FF"/>
                </a:solidFill>
                <a:effectLst/>
                <a:uLnTx/>
                <a:uFillTx/>
                <a:latin typeface="Arial" panose="020B0604020202020204" pitchFamily="34" charset="0"/>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latin typeface="Calibri" panose="020F0502020204030204"/>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Calibri" panose="020F0502020204030204"/>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70AD47"/>
                </a:solidFill>
                <a:effectLst/>
                <a:uLnTx/>
                <a:uFillTx/>
                <a:latin typeface="Calibri" panose="020F0502020204030204"/>
                <a:ea typeface="+mn-ea"/>
                <a:cs typeface="+mn-cs"/>
              </a:rPr>
              <a:t>đúng</a:t>
            </a:r>
            <a:endParaRPr kumimoji="0" lang="en-US" sz="3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rPr>
              <a:t> to, </a:t>
            </a:r>
            <a:r>
              <a:rPr kumimoji="0" lang="en-US" sz="3200" b="1" i="0" u="none" strike="noStrike" kern="1200" cap="none" spc="0" normalizeH="0" baseline="0" noProof="0" dirty="0" err="1">
                <a:ln>
                  <a:noFill/>
                </a:ln>
                <a:solidFill>
                  <a:srgbClr val="0066FF"/>
                </a:solidFill>
                <a:effectLst/>
                <a:uLnTx/>
                <a:uFillTx/>
                <a:latin typeface="Calibri" panose="020F0502020204030204"/>
                <a:ea typeface="+mn-ea"/>
                <a:cs typeface="+mn-cs"/>
              </a:rPr>
              <a:t>rõ</a:t>
            </a:r>
            <a:endParaRPr kumimoji="0" lang="en-US" sz="3200" b="1" i="0" u="none" strike="noStrike" kern="1200" cap="none" spc="0" normalizeH="0" baseline="0" noProof="0" dirty="0">
              <a:ln>
                <a:noFill/>
              </a:ln>
              <a:solidFill>
                <a:srgbClr val="0066FF"/>
              </a:solidFill>
              <a:effectLst/>
              <a:uLnTx/>
              <a:uFillTx/>
              <a:latin typeface="Calibri" panose="020F0502020204030204"/>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ông bà hiền lắm">
            <a:hlinkClick r:id="" action="ppaction://media"/>
            <a:extLst>
              <a:ext uri="{FF2B5EF4-FFF2-40B4-BE49-F238E27FC236}">
                <a16:creationId xmlns:a16="http://schemas.microsoft.com/office/drawing/2014/main" id="{20229035-EEDC-7B5E-5BE2-9BAD1258B3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43235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0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cs typeface="+mn-cs"/>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148667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390168" y="1015144"/>
            <a:ext cx="4338084"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150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0" y="0"/>
            <a:ext cx="12288750"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2"/>
            <a:ext cx="11762764" cy="5764603"/>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818299" y="560877"/>
            <a:ext cx="11728704" cy="1200329"/>
          </a:xfrm>
          <a:prstGeom prst="rect">
            <a:avLst/>
          </a:prstGeom>
          <a:noFill/>
        </p:spPr>
        <p:txBody>
          <a:bodyPr wrap="square">
            <a:spAutoFit/>
          </a:bodyPr>
          <a:lstStyle/>
          <a:p>
            <a:pPr lvl="0">
              <a:defRPr/>
            </a:pP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1</a:t>
            </a: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 Tìm những chi tiết thể hiện tình yêu thương của bà dành cho con cháu. </a:t>
            </a:r>
            <a:endParaRPr lang="vi-VN" sz="3600" dirty="0">
              <a:latin typeface="Cambria" panose="02040503050406030204" pitchFamily="18" charset="0"/>
              <a:ea typeface="Cambria" panose="02040503050406030204" pitchFamily="18" charset="0"/>
            </a:endParaRPr>
          </a:p>
        </p:txBody>
      </p:sp>
      <p:sp>
        <p:nvSpPr>
          <p:cNvPr id="7" name="Arrow: Right 6">
            <a:extLst>
              <a:ext uri="{FF2B5EF4-FFF2-40B4-BE49-F238E27FC236}">
                <a16:creationId xmlns:a16="http://schemas.microsoft.com/office/drawing/2014/main" id="{2DBDC0CD-75AE-3444-BE2A-2BA9971546BD}"/>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A9B35F3D-9A5B-87E9-29EC-65067AFBDB46}"/>
              </a:ext>
            </a:extLst>
          </p:cNvPr>
          <p:cNvSpPr/>
          <p:nvPr/>
        </p:nvSpPr>
        <p:spPr>
          <a:xfrm>
            <a:off x="1658323" y="2009553"/>
            <a:ext cx="10324570" cy="3806455"/>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Những chi tiết thể hiện tình yêu thương của bà dành cho con cháu là:</a:t>
            </a:r>
            <a:endParaRPr lang="en-US" sz="32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D</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ành quả ngon tới tận cuối mùa cho con cháu;</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T</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hời tiết lạnh như cắt vào da thịt những bà vẫn chống gậy ra xem cây</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a:t>
            </a:r>
          </a:p>
          <a:p>
            <a:pPr marL="457200" lvl="0" indent="-457200" algn="just">
              <a:buFont typeface="Arial" panose="020B0604020202020204" pitchFamily="34" charset="0"/>
              <a:buChar char="•"/>
              <a:defRPr/>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L</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o sương làm táp quả, lo chim chào mào ăn mất trái ngon phần con cháu.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2066926" y="373877"/>
            <a:ext cx="9267381" cy="707886"/>
          </a:xfrm>
          <a:prstGeom prst="rect">
            <a:avLst/>
          </a:prstGeom>
          <a:noFill/>
        </p:spPr>
        <p:txBody>
          <a:bodyPr wrap="square">
            <a:spAutoFit/>
          </a:bodyPr>
          <a:lstStyle/>
          <a:p>
            <a:pPr lvl="0">
              <a:defRPr/>
            </a:pPr>
            <a:r>
              <a:rPr lang="en-US" sz="4000" b="1" dirty="0">
                <a:solidFill>
                  <a:srgbClr val="FF0000"/>
                </a:solidFill>
                <a:latin typeface="Cambria" panose="02040503050406030204" pitchFamily="18" charset="0"/>
                <a:ea typeface="Cambria" panose="02040503050406030204" pitchFamily="18" charset="0"/>
                <a:cs typeface="Arial" panose="020B0604020202020204" pitchFamily="34" charset="0"/>
              </a:rPr>
              <a:t>2.</a:t>
            </a:r>
            <a:r>
              <a:rPr lang="vi-VN" sz="4000" b="1" dirty="0">
                <a:solidFill>
                  <a:srgbClr val="FF0000"/>
                </a:solidFill>
                <a:latin typeface="Cambria" panose="02040503050406030204" pitchFamily="18" charset="0"/>
                <a:ea typeface="Cambria" panose="02040503050406030204" pitchFamily="18" charset="0"/>
                <a:cs typeface="Arial" panose="020B0604020202020204" pitchFamily="34" charset="0"/>
              </a:rPr>
              <a:t> Tìm nghĩa của mỗi cụm từ sau:</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B0226DFB-E965-C917-E1D6-CCA56A8BC0DC}"/>
              </a:ext>
            </a:extLst>
          </p:cNvPr>
          <p:cNvSpPr/>
          <p:nvPr/>
        </p:nvSpPr>
        <p:spPr>
          <a:xfrm>
            <a:off x="627321" y="1509823"/>
            <a:ext cx="2817628" cy="861237"/>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rét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cứa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như</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dao</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54562381-19BD-A01E-8B6B-A4F6F46CD530}"/>
              </a:ext>
            </a:extLst>
          </p:cNvPr>
          <p:cNvSpPr/>
          <p:nvPr/>
        </p:nvSpPr>
        <p:spPr>
          <a:xfrm>
            <a:off x="4327451" y="1520456"/>
            <a:ext cx="2817628" cy="86123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nom </a:t>
            </a:r>
            <a:r>
              <a:rPr lang="en-US" sz="2800" b="1" dirty="0" err="1">
                <a:solidFill>
                  <a:srgbClr val="002060"/>
                </a:solidFill>
                <a:latin typeface="Cambria" panose="02040503050406030204" pitchFamily="18" charset="0"/>
                <a:ea typeface="Cambria" panose="02040503050406030204" pitchFamily="18" charset="0"/>
              </a:rPr>
              <a:t>Đoài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ngắm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Đông</a:t>
            </a:r>
            <a:endParaRPr lang="en-US" sz="2800" b="1" dirty="0">
              <a:solidFill>
                <a:srgbClr val="002060"/>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AC6588D-602F-119A-E5C0-9520B56C9F04}"/>
              </a:ext>
            </a:extLst>
          </p:cNvPr>
          <p:cNvSpPr/>
          <p:nvPr/>
        </p:nvSpPr>
        <p:spPr>
          <a:xfrm>
            <a:off x="8197702" y="1541721"/>
            <a:ext cx="2817628" cy="861237"/>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tóc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sương</a:t>
            </a:r>
            <a:r>
              <a:rPr lang="en-US" sz="2800" b="1" dirty="0">
                <a:solidFill>
                  <a:srgbClr val="002060"/>
                </a:solidFill>
                <a:latin typeface="Cambria" panose="02040503050406030204" pitchFamily="18" charset="0"/>
                <a:ea typeface="Cambria" panose="02040503050406030204" pitchFamily="18" charset="0"/>
              </a:rPr>
              <a:t> da </a:t>
            </a:r>
            <a:r>
              <a:rPr lang="en-US" sz="2800" b="1" dirty="0" err="1">
                <a:solidFill>
                  <a:srgbClr val="002060"/>
                </a:solidFill>
                <a:latin typeface="Cambria" panose="02040503050406030204" pitchFamily="18" charset="0"/>
                <a:ea typeface="Cambria" panose="02040503050406030204" pitchFamily="18" charset="0"/>
              </a:rPr>
              <a:t>mồi</a:t>
            </a:r>
            <a:endParaRPr lang="en-US" sz="2800" b="1"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A3B58430-14B5-700C-5ED4-7413A4D2DE3B}"/>
              </a:ext>
            </a:extLst>
          </p:cNvPr>
          <p:cNvSpPr/>
          <p:nvPr/>
        </p:nvSpPr>
        <p:spPr>
          <a:xfrm>
            <a:off x="584791" y="3572540"/>
            <a:ext cx="2860158"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trông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đông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quan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kĩ</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khắp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nơi</a:t>
            </a:r>
            <a:endParaRPr lang="en-US" sz="24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EA0BADE5-AB1C-0C21-5D9A-A4B6530393C3}"/>
              </a:ext>
            </a:extLst>
          </p:cNvPr>
          <p:cNvSpPr/>
          <p:nvPr/>
        </p:nvSpPr>
        <p:spPr>
          <a:xfrm>
            <a:off x="4253024" y="3583172"/>
            <a:ext cx="313660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Cambria" panose="02040503050406030204" pitchFamily="18" charset="0"/>
                <a:ea typeface="Cambria" panose="02040503050406030204" pitchFamily="18" charset="0"/>
              </a:rPr>
              <a:t>tóc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bạc</a:t>
            </a:r>
            <a:r>
              <a:rPr lang="en-US" sz="2400" dirty="0">
                <a:latin typeface="Cambria" panose="02040503050406030204" pitchFamily="18" charset="0"/>
                <a:ea typeface="Cambria" panose="02040503050406030204" pitchFamily="18" charset="0"/>
              </a:rPr>
              <a:t>, da </a:t>
            </a:r>
            <a:r>
              <a:rPr lang="en-US" sz="2400" dirty="0" err="1">
                <a:latin typeface="Cambria" panose="02040503050406030204" pitchFamily="18" charset="0"/>
                <a:ea typeface="Cambria" panose="02040503050406030204" pitchFamily="18" charset="0"/>
              </a:rPr>
              <a:t>đã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chấm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về</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người</a:t>
            </a:r>
            <a:endParaRPr lang="en-US" sz="2400" dirty="0">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ACC9B54-3371-882C-8970-5C8976723839}"/>
              </a:ext>
            </a:extLst>
          </p:cNvPr>
          <p:cNvSpPr/>
          <p:nvPr/>
        </p:nvSpPr>
        <p:spPr>
          <a:xfrm>
            <a:off x="8378457" y="3561907"/>
            <a:ext cx="2594344" cy="16905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mbria" panose="02040503050406030204" pitchFamily="18" charset="0"/>
                <a:ea typeface="Cambria" panose="02040503050406030204" pitchFamily="18" charset="0"/>
              </a:rPr>
              <a:t>rất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như</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vào</a:t>
            </a:r>
            <a:r>
              <a:rPr lang="en-US" sz="2800" dirty="0">
                <a:latin typeface="Cambria" panose="02040503050406030204" pitchFamily="18" charset="0"/>
                <a:ea typeface="Cambria" panose="02040503050406030204" pitchFamily="18" charset="0"/>
              </a:rPr>
              <a:t> da </a:t>
            </a:r>
            <a:r>
              <a:rPr lang="en-US" sz="2800" dirty="0" err="1">
                <a:latin typeface="Cambria" panose="02040503050406030204" pitchFamily="18" charset="0"/>
                <a:ea typeface="Cambria" panose="02040503050406030204" pitchFamily="18" charset="0"/>
              </a:rPr>
              <a:t>thịt</a:t>
            </a:r>
            <a:endParaRPr lang="en-US" sz="2800" dirty="0">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CE9B542-0441-26F1-48A0-41693C51EDE9}"/>
              </a:ext>
            </a:extLst>
          </p:cNvPr>
          <p:cNvCxnSpPr/>
          <p:nvPr/>
        </p:nvCxnSpPr>
        <p:spPr>
          <a:xfrm>
            <a:off x="1967023" y="2392326"/>
            <a:ext cx="7910624" cy="11695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9F397C-8936-5A4A-1AEA-35F2D958D291}"/>
              </a:ext>
            </a:extLst>
          </p:cNvPr>
          <p:cNvCxnSpPr>
            <a:cxnSpLocks/>
            <a:endCxn id="7" idx="0"/>
          </p:cNvCxnSpPr>
          <p:nvPr/>
        </p:nvCxnSpPr>
        <p:spPr>
          <a:xfrm flipH="1">
            <a:off x="2014870"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AD8D9B-18B8-E197-CD7D-D19BEF5BFC46}"/>
              </a:ext>
            </a:extLst>
          </p:cNvPr>
          <p:cNvCxnSpPr>
            <a:cxnSpLocks/>
          </p:cNvCxnSpPr>
          <p:nvPr/>
        </p:nvCxnSpPr>
        <p:spPr>
          <a:xfrm flipH="1">
            <a:off x="5661838" y="2413591"/>
            <a:ext cx="3790507" cy="115894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animBg="1"/>
      <p:bldP spid="5" grpId="0" animBg="1"/>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982236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3.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điều</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gì</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676790" y="1043206"/>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8"/>
            <a:ext cx="10375391" cy="2640606"/>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vì hiểu được tình cảm của bà dành cho con cháu, thể hiện ở việc có quả ngon cũng để dành cho con cháu, lo lắng hết lòng về chùm quả ấy. </a:t>
            </a:r>
          </a:p>
          <a:p>
            <a:pPr marL="457200" lvl="0" indent="-457200" algn="just">
              <a:buFont typeface="Arial" panose="020B0604020202020204" pitchFamily="34" charset="0"/>
              <a:buChar char="•"/>
              <a:defRPr/>
            </a:pPr>
            <a:r>
              <a:rPr lang="vi-VN" sz="3200" dirty="0">
                <a:solidFill>
                  <a:srgbClr val="002060"/>
                </a:solidFill>
                <a:latin typeface="Cambria" panose="02040503050406030204" pitchFamily="18" charset="0"/>
                <a:ea typeface="Cambria" panose="02040503050406030204" pitchFamily="18" charset="0"/>
                <a:cs typeface="Arial" panose="020B0604020202020204" pitchFamily="34" charset="0"/>
              </a:rPr>
              <a:t>Người cháu thương bà ở chỗ nhận thấy bà thật cô đơn và mỗi ngày một già đi.</a:t>
            </a:r>
          </a:p>
        </p:txBody>
      </p:sp>
    </p:spTree>
    <p:extLst>
      <p:ext uri="{BB962C8B-B14F-4D97-AF65-F5344CB8AC3E}">
        <p14:creationId xmlns:p14="http://schemas.microsoft.com/office/powerpoint/2010/main" val="2395017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233916"/>
            <a:ext cx="11613521" cy="6326372"/>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1063256" y="373877"/>
            <a:ext cx="10547497" cy="1384995"/>
          </a:xfrm>
          <a:prstGeom prst="rect">
            <a:avLst/>
          </a:prstGeom>
          <a:noFill/>
        </p:spPr>
        <p:txBody>
          <a:bodyPr wrap="square">
            <a:spAutoFit/>
          </a:bodyPr>
          <a:lstStyle/>
          <a:p>
            <a:pPr lvl="0" algn="just">
              <a:defRPr/>
            </a:pPr>
            <a:r>
              <a:rPr lang="en-US" sz="2800" b="1" dirty="0">
                <a:solidFill>
                  <a:srgbClr val="FF0000"/>
                </a:solidFill>
                <a:latin typeface="Cambria" panose="02040503050406030204" pitchFamily="18" charset="0"/>
                <a:ea typeface="Cambria" panose="02040503050406030204" pitchFamily="18" charset="0"/>
                <a:cs typeface="Arial" panose="020B0604020202020204" pitchFamily="34" charset="0"/>
              </a:rPr>
              <a:t>3.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Hai câu thơ “Bà như quả ngọt chín rồi/ Càng thêm tuổi tác càng tươi l</a:t>
            </a:r>
            <a:r>
              <a:rPr lang="en-US" sz="2800" b="1">
                <a:solidFill>
                  <a:srgbClr val="FF0000"/>
                </a:solidFill>
                <a:latin typeface="Cambria" panose="02040503050406030204" pitchFamily="18" charset="0"/>
                <a:ea typeface="Cambria" panose="02040503050406030204" pitchFamily="18" charset="0"/>
                <a:cs typeface="Arial" panose="020B0604020202020204" pitchFamily="34" charset="0"/>
              </a:rPr>
              <a:t>ò</a:t>
            </a:r>
            <a:r>
              <a:rPr lang="vi-VN" sz="2800" b="1">
                <a:solidFill>
                  <a:srgbClr val="FF0000"/>
                </a:solidFill>
                <a:latin typeface="Cambria" panose="02040503050406030204" pitchFamily="18" charset="0"/>
                <a:ea typeface="Cambria" panose="02040503050406030204" pitchFamily="18" charset="0"/>
                <a:cs typeface="Arial" panose="020B0604020202020204" pitchFamily="34" charset="0"/>
              </a:rPr>
              <a:t>ng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vàng.” Ý nói gì? Chọn câu trả lời dưới đây hoặc nêu ý kiến của em.</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BEF78FE-8180-411E-8B42-897BB8EB9533}"/>
              </a:ext>
            </a:extLst>
          </p:cNvPr>
          <p:cNvSpPr/>
          <p:nvPr/>
        </p:nvSpPr>
        <p:spPr>
          <a:xfrm>
            <a:off x="520996" y="2434856"/>
            <a:ext cx="3519376"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A. Bà được ví như quả ngọt mà cuộc đời dành cho con cháu.</a:t>
            </a:r>
            <a:endParaRPr lang="en-US" sz="2800" dirty="0">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822BCD4E-9C64-CF14-500F-0EB0B981DB03}"/>
              </a:ext>
            </a:extLst>
          </p:cNvPr>
          <p:cNvSpPr/>
          <p:nvPr/>
        </p:nvSpPr>
        <p:spPr>
          <a:xfrm>
            <a:off x="4316819" y="2381693"/>
            <a:ext cx="3955311"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B. Tình cảm của bà giống như trái chín, càng thêm thời gian thì càng thêm ngọt ngào.</a:t>
            </a:r>
            <a:endParaRPr lang="en-US" sz="28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176BECA-8663-A4CF-920F-1E62079A65D4}"/>
              </a:ext>
            </a:extLst>
          </p:cNvPr>
          <p:cNvSpPr/>
          <p:nvPr/>
        </p:nvSpPr>
        <p:spPr>
          <a:xfrm>
            <a:off x="8484783" y="2371060"/>
            <a:ext cx="3242930" cy="19989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C. Tuổi của bà càng cao thì tình yêu thương của bà càng lớn.</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3603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P spid="10"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1723"/>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332527" y="236766"/>
            <a:ext cx="11526946" cy="5355960"/>
          </a:xfrm>
          <a:prstGeom prst="round2DiagRect">
            <a:avLst>
              <a:gd name="adj1" fmla="val 16667"/>
              <a:gd name="adj2" fmla="val 3373"/>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A45EB49F-FCC9-48E4-9213-69C32336BC37}"/>
              </a:ext>
            </a:extLst>
          </p:cNvPr>
          <p:cNvSpPr txBox="1"/>
          <p:nvPr/>
        </p:nvSpPr>
        <p:spPr>
          <a:xfrm>
            <a:off x="873990" y="288877"/>
            <a:ext cx="10832457" cy="707886"/>
          </a:xfrm>
          <a:prstGeom prst="rect">
            <a:avLst/>
          </a:prstGeom>
          <a:noFill/>
        </p:spPr>
        <p:txBody>
          <a:bodyPr wrap="square">
            <a:spAutoFit/>
          </a:bodyPr>
          <a:lstStyle/>
          <a:p>
            <a:pPr lvl="0">
              <a:defRPr/>
            </a:pP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5. </a:t>
            </a:r>
            <a:r>
              <a:rPr lang="vi-VN" sz="4000" dirty="0">
                <a:solidFill>
                  <a:srgbClr val="FF0000"/>
                </a:solidFill>
                <a:latin typeface="Cambria" panose="02040503050406030204" pitchFamily="18" charset="0"/>
                <a:ea typeface="Cambria" panose="02040503050406030204" pitchFamily="18" charset="0"/>
                <a:cs typeface="Arial" panose="020B0604020202020204" pitchFamily="34" charset="0"/>
              </a:rPr>
              <a:t>Theo em, tác giả muốn nói điều gì qua bài thơ?</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Arrow: Curved Right 11">
            <a:extLst>
              <a:ext uri="{FF2B5EF4-FFF2-40B4-BE49-F238E27FC236}">
                <a16:creationId xmlns:a16="http://schemas.microsoft.com/office/drawing/2014/main" id="{DB4A15D3-8681-4344-97E5-78053328CB32}"/>
              </a:ext>
            </a:extLst>
          </p:cNvPr>
          <p:cNvSpPr/>
          <p:nvPr/>
        </p:nvSpPr>
        <p:spPr>
          <a:xfrm>
            <a:off x="740585" y="1021940"/>
            <a:ext cx="496824" cy="885474"/>
          </a:xfrm>
          <a:prstGeom prst="curved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Rounded Corners 12">
            <a:extLst>
              <a:ext uri="{FF2B5EF4-FFF2-40B4-BE49-F238E27FC236}">
                <a16:creationId xmlns:a16="http://schemas.microsoft.com/office/drawing/2014/main" id="{EF665EF2-061D-48F3-BA14-E77D7267D3D6}"/>
              </a:ext>
            </a:extLst>
          </p:cNvPr>
          <p:cNvSpPr/>
          <p:nvPr/>
        </p:nvSpPr>
        <p:spPr>
          <a:xfrm>
            <a:off x="1033493" y="1782537"/>
            <a:ext cx="10630423" cy="338488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ca ngợi tình yêu thương vô bờ bến của người bà dành cho các con, các cháu.</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Arial" panose="020B0604020202020204" pitchFamily="34" charset="0"/>
              </a:rPr>
              <a:t>Qua bài thơ, tác giả muốn nói lên tình cảm của mình đối với bà, sự trân trọng, yêu thương và thấu hiểu của chính nhà thơ đối với bà của mình. </a:t>
            </a:r>
          </a:p>
        </p:txBody>
      </p:sp>
    </p:spTree>
    <p:extLst>
      <p:ext uri="{BB962C8B-B14F-4D97-AF65-F5344CB8AC3E}">
        <p14:creationId xmlns:p14="http://schemas.microsoft.com/office/powerpoint/2010/main" val="2920420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2658139" y="1139868"/>
            <a:ext cx="9048307" cy="5710333"/>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885138" y="2028295"/>
                <a:ext cx="5386003" cy="28811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Bài thơ thể hiện hình ảnh một người bà rất đỗi bình dị, hết l</a:t>
                </a:r>
                <a:r>
                  <a:rPr lang="en-US" sz="3800" i="1" dirty="0">
                    <a:solidFill>
                      <a:prstClr val="black"/>
                    </a:solidFill>
                    <a:latin typeface="Calibri" panose="020F0502020204030204" pitchFamily="34" charset="0"/>
                    <a:cs typeface="Calibri" panose="020F0502020204030204" pitchFamily="34" charset="0"/>
                  </a:rPr>
                  <a:t>ò</a:t>
                </a:r>
                <a:r>
                  <a:rPr kumimoji="0" lang="vi-VN"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 vì con, vì cháu. Đồng thời, bài thơ cũng là tiếng lòng, là sự yêu thương, trân trọng của tác giả đối với người bà của mình.</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4"/>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4"/>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4"/>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922990" y="2024954"/>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C26BBA-ECE0-1F19-A6EF-2F9D2B1EC6E5}"/>
              </a:ext>
            </a:extLst>
          </p:cNvPr>
          <p:cNvPicPr>
            <a:picLocks noChangeAspect="1"/>
          </p:cNvPicPr>
          <p:nvPr/>
        </p:nvPicPr>
        <p:blipFill>
          <a:blip r:embed="rId7"/>
          <a:stretch>
            <a:fillRect/>
          </a:stretch>
        </p:blipFill>
        <p:spPr>
          <a:xfrm>
            <a:off x="1336317" y="20424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5565D97-4A0D-B2FA-01B3-F3A91A19F2CE}"/>
              </a:ext>
            </a:extLst>
          </p:cNvPr>
          <p:cNvSpPr txBox="1"/>
          <p:nvPr/>
        </p:nvSpPr>
        <p:spPr>
          <a:xfrm>
            <a:off x="918609" y="597162"/>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1794222C-BEA9-939F-65AD-548605E741AC}"/>
              </a:ext>
            </a:extLst>
          </p:cNvPr>
          <p:cNvSpPr/>
          <p:nvPr/>
        </p:nvSpPr>
        <p:spPr>
          <a:xfrm>
            <a:off x="873968" y="224844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pic>
        <p:nvPicPr>
          <p:cNvPr id="11" name="Picture 10">
            <a:extLst>
              <a:ext uri="{FF2B5EF4-FFF2-40B4-BE49-F238E27FC236}">
                <a16:creationId xmlns:a16="http://schemas.microsoft.com/office/drawing/2014/main" id="{CEA472F1-171F-FDDD-92CB-AE19C5E2E548}"/>
              </a:ext>
            </a:extLst>
          </p:cNvPr>
          <p:cNvPicPr>
            <a:picLocks noChangeAspect="1"/>
          </p:cNvPicPr>
          <p:nvPr/>
        </p:nvPicPr>
        <p:blipFill>
          <a:blip r:embed="rId3"/>
          <a:stretch>
            <a:fillRect/>
          </a:stretch>
        </p:blipFill>
        <p:spPr>
          <a:xfrm>
            <a:off x="2279824" y="1487739"/>
            <a:ext cx="8376630" cy="926672"/>
          </a:xfrm>
          <a:prstGeom prst="rect">
            <a:avLst/>
          </a:prstGeom>
        </p:spPr>
      </p:pic>
      <p:sp>
        <p:nvSpPr>
          <p:cNvPr id="12" name="Rectangle 11">
            <a:extLst>
              <a:ext uri="{FF2B5EF4-FFF2-40B4-BE49-F238E27FC236}">
                <a16:creationId xmlns:a16="http://schemas.microsoft.com/office/drawing/2014/main" id="{267CBB8A-25F7-6E08-D73F-D6B00E639BFB}"/>
              </a:ext>
            </a:extLst>
          </p:cNvPr>
          <p:cNvSpPr/>
          <p:nvPr/>
        </p:nvSpPr>
        <p:spPr>
          <a:xfrm>
            <a:off x="6219681" y="228034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
        <p:nvSpPr>
          <p:cNvPr id="13" name="Rectangle: Rounded Corners 12">
            <a:extLst>
              <a:ext uri="{FF2B5EF4-FFF2-40B4-BE49-F238E27FC236}">
                <a16:creationId xmlns:a16="http://schemas.microsoft.com/office/drawing/2014/main" id="{B6860D46-26D2-49CD-C16B-D476793EA144}"/>
              </a:ext>
            </a:extLst>
          </p:cNvPr>
          <p:cNvSpPr/>
          <p:nvPr/>
        </p:nvSpPr>
        <p:spPr>
          <a:xfrm>
            <a:off x="1552353" y="2296633"/>
            <a:ext cx="2530549" cy="40403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7DA39D7-4E53-CCF8-536B-C32913FF9A32}"/>
              </a:ext>
            </a:extLst>
          </p:cNvPr>
          <p:cNvSpPr/>
          <p:nvPr/>
        </p:nvSpPr>
        <p:spPr>
          <a:xfrm>
            <a:off x="1318438" y="2721936"/>
            <a:ext cx="216904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AB5D204-A820-B902-6765-E1BD2AB1F514}"/>
              </a:ext>
            </a:extLst>
          </p:cNvPr>
          <p:cNvSpPr/>
          <p:nvPr/>
        </p:nvSpPr>
        <p:spPr>
          <a:xfrm>
            <a:off x="1520456" y="3062178"/>
            <a:ext cx="2626242" cy="3296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FE3EE2B-2075-C95D-168F-50AE6B69DD90}"/>
              </a:ext>
            </a:extLst>
          </p:cNvPr>
          <p:cNvSpPr/>
          <p:nvPr/>
        </p:nvSpPr>
        <p:spPr>
          <a:xfrm>
            <a:off x="1105786" y="3391787"/>
            <a:ext cx="256244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0774067-9A92-16C4-FF4C-E454492B725F}"/>
              </a:ext>
            </a:extLst>
          </p:cNvPr>
          <p:cNvSpPr/>
          <p:nvPr/>
        </p:nvSpPr>
        <p:spPr>
          <a:xfrm>
            <a:off x="1743739" y="3763927"/>
            <a:ext cx="1807535" cy="36150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97F61F19-9772-8183-5848-44D5962B8C9B}"/>
              </a:ext>
            </a:extLst>
          </p:cNvPr>
          <p:cNvSpPr/>
          <p:nvPr/>
        </p:nvSpPr>
        <p:spPr>
          <a:xfrm>
            <a:off x="1063257" y="4157331"/>
            <a:ext cx="2668772"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AD26FBF8-3452-CA16-AC2C-5CD800F5EB6F}"/>
              </a:ext>
            </a:extLst>
          </p:cNvPr>
          <p:cNvSpPr/>
          <p:nvPr/>
        </p:nvSpPr>
        <p:spPr>
          <a:xfrm>
            <a:off x="1775638" y="4550736"/>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F558839-AD9B-D14F-37FE-41452E20EF5A}"/>
              </a:ext>
            </a:extLst>
          </p:cNvPr>
          <p:cNvSpPr/>
          <p:nvPr/>
        </p:nvSpPr>
        <p:spPr>
          <a:xfrm>
            <a:off x="1286541" y="4912243"/>
            <a:ext cx="2052083" cy="28707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7EE4FA55-89EC-1009-FB3F-016285E62652}"/>
              </a:ext>
            </a:extLst>
          </p:cNvPr>
          <p:cNvSpPr/>
          <p:nvPr/>
        </p:nvSpPr>
        <p:spPr>
          <a:xfrm>
            <a:off x="1562989" y="5273750"/>
            <a:ext cx="1860696"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C463A1A-27BB-2242-1749-53D7678D6550}"/>
              </a:ext>
            </a:extLst>
          </p:cNvPr>
          <p:cNvSpPr/>
          <p:nvPr/>
        </p:nvSpPr>
        <p:spPr>
          <a:xfrm>
            <a:off x="999462" y="5603360"/>
            <a:ext cx="2158407"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BC1CA91-6790-AAD8-05C5-BB3BC6CE7824}"/>
              </a:ext>
            </a:extLst>
          </p:cNvPr>
          <p:cNvSpPr/>
          <p:nvPr/>
        </p:nvSpPr>
        <p:spPr>
          <a:xfrm>
            <a:off x="6804840" y="2349798"/>
            <a:ext cx="903766" cy="361504"/>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530B3216-8B22-10B7-216B-DFC17AA1D503}"/>
              </a:ext>
            </a:extLst>
          </p:cNvPr>
          <p:cNvSpPr/>
          <p:nvPr/>
        </p:nvSpPr>
        <p:spPr>
          <a:xfrm>
            <a:off x="6592189" y="2700672"/>
            <a:ext cx="2147774" cy="34024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967C6E98-7E1C-D7F6-02B0-584C8C3C5127}"/>
              </a:ext>
            </a:extLst>
          </p:cNvPr>
          <p:cNvSpPr/>
          <p:nvPr/>
        </p:nvSpPr>
        <p:spPr>
          <a:xfrm>
            <a:off x="7049389" y="3062179"/>
            <a:ext cx="1105783" cy="3827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BDAA15E-960E-CD5B-DB6F-A6961B06F542}"/>
              </a:ext>
            </a:extLst>
          </p:cNvPr>
          <p:cNvSpPr/>
          <p:nvPr/>
        </p:nvSpPr>
        <p:spPr>
          <a:xfrm>
            <a:off x="6251948" y="3402421"/>
            <a:ext cx="2498647" cy="393402"/>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6846513A-32A2-B5EF-B5F4-CE86F87C6CC9}"/>
              </a:ext>
            </a:extLst>
          </p:cNvPr>
          <p:cNvSpPr/>
          <p:nvPr/>
        </p:nvSpPr>
        <p:spPr>
          <a:xfrm>
            <a:off x="4093535" y="2275366"/>
            <a:ext cx="1169582" cy="43593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2" name="Rectangle: Rounded Corners 23551">
            <a:extLst>
              <a:ext uri="{FF2B5EF4-FFF2-40B4-BE49-F238E27FC236}">
                <a16:creationId xmlns:a16="http://schemas.microsoft.com/office/drawing/2014/main" id="{44D5ADD6-1AE7-BFA1-F539-AD3797109EAC}"/>
              </a:ext>
            </a:extLst>
          </p:cNvPr>
          <p:cNvSpPr/>
          <p:nvPr/>
        </p:nvSpPr>
        <p:spPr>
          <a:xfrm>
            <a:off x="3466214" y="2658138"/>
            <a:ext cx="2339162"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3" name="Rectangle: Rounded Corners 23552">
            <a:extLst>
              <a:ext uri="{FF2B5EF4-FFF2-40B4-BE49-F238E27FC236}">
                <a16:creationId xmlns:a16="http://schemas.microsoft.com/office/drawing/2014/main" id="{3F1C4B71-7521-B9DC-F424-8EAC16A04D5E}"/>
              </a:ext>
            </a:extLst>
          </p:cNvPr>
          <p:cNvSpPr/>
          <p:nvPr/>
        </p:nvSpPr>
        <p:spPr>
          <a:xfrm>
            <a:off x="4199861" y="3040909"/>
            <a:ext cx="1318437" cy="37214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4" name="Rectangle: Rounded Corners 23553">
            <a:extLst>
              <a:ext uri="{FF2B5EF4-FFF2-40B4-BE49-F238E27FC236}">
                <a16:creationId xmlns:a16="http://schemas.microsoft.com/office/drawing/2014/main" id="{39DD9BEA-4617-6C5E-5835-AB99E6BCCB7B}"/>
              </a:ext>
            </a:extLst>
          </p:cNvPr>
          <p:cNvSpPr/>
          <p:nvPr/>
        </p:nvSpPr>
        <p:spPr>
          <a:xfrm>
            <a:off x="3732029" y="3423684"/>
            <a:ext cx="2169041" cy="287079"/>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5" name="Rectangle: Rounded Corners 23554">
            <a:extLst>
              <a:ext uri="{FF2B5EF4-FFF2-40B4-BE49-F238E27FC236}">
                <a16:creationId xmlns:a16="http://schemas.microsoft.com/office/drawing/2014/main" id="{BB229E9A-7514-AED1-6C9E-4E7F1D8E9534}"/>
              </a:ext>
            </a:extLst>
          </p:cNvPr>
          <p:cNvSpPr/>
          <p:nvPr/>
        </p:nvSpPr>
        <p:spPr>
          <a:xfrm>
            <a:off x="3583172" y="3817090"/>
            <a:ext cx="1679945" cy="29771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7" name="Rectangle: Rounded Corners 23556">
            <a:extLst>
              <a:ext uri="{FF2B5EF4-FFF2-40B4-BE49-F238E27FC236}">
                <a16:creationId xmlns:a16="http://schemas.microsoft.com/office/drawing/2014/main" id="{E646A769-625A-4AB4-293F-458543A467AE}"/>
              </a:ext>
            </a:extLst>
          </p:cNvPr>
          <p:cNvSpPr/>
          <p:nvPr/>
        </p:nvSpPr>
        <p:spPr>
          <a:xfrm>
            <a:off x="3742662" y="4178596"/>
            <a:ext cx="2434853" cy="318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8" name="Rectangle: Rounded Corners 23557">
            <a:extLst>
              <a:ext uri="{FF2B5EF4-FFF2-40B4-BE49-F238E27FC236}">
                <a16:creationId xmlns:a16="http://schemas.microsoft.com/office/drawing/2014/main" id="{6368EB8C-5B70-19BB-7A7D-1E0C91BEFA2F}"/>
              </a:ext>
            </a:extLst>
          </p:cNvPr>
          <p:cNvSpPr/>
          <p:nvPr/>
        </p:nvSpPr>
        <p:spPr>
          <a:xfrm>
            <a:off x="3902150" y="4497573"/>
            <a:ext cx="1446027" cy="3189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59" name="Rectangle: Rounded Corners 23558">
            <a:extLst>
              <a:ext uri="{FF2B5EF4-FFF2-40B4-BE49-F238E27FC236}">
                <a16:creationId xmlns:a16="http://schemas.microsoft.com/office/drawing/2014/main" id="{73274E98-1091-41AA-47D7-DEA33CDA845F}"/>
              </a:ext>
            </a:extLst>
          </p:cNvPr>
          <p:cNvSpPr/>
          <p:nvPr/>
        </p:nvSpPr>
        <p:spPr>
          <a:xfrm>
            <a:off x="3487481" y="4859079"/>
            <a:ext cx="2232835" cy="3508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0" name="Rectangle: Rounded Corners 23559">
            <a:extLst>
              <a:ext uri="{FF2B5EF4-FFF2-40B4-BE49-F238E27FC236}">
                <a16:creationId xmlns:a16="http://schemas.microsoft.com/office/drawing/2014/main" id="{0C239571-3659-6434-02A7-041895F328EE}"/>
              </a:ext>
            </a:extLst>
          </p:cNvPr>
          <p:cNvSpPr/>
          <p:nvPr/>
        </p:nvSpPr>
        <p:spPr>
          <a:xfrm>
            <a:off x="3498113" y="5252483"/>
            <a:ext cx="1913859" cy="2870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1" name="Rectangle: Rounded Corners 23560">
            <a:extLst>
              <a:ext uri="{FF2B5EF4-FFF2-40B4-BE49-F238E27FC236}">
                <a16:creationId xmlns:a16="http://schemas.microsoft.com/office/drawing/2014/main" id="{93B742FD-E2F1-159F-E707-07CD53180F57}"/>
              </a:ext>
            </a:extLst>
          </p:cNvPr>
          <p:cNvSpPr/>
          <p:nvPr/>
        </p:nvSpPr>
        <p:spPr>
          <a:xfrm>
            <a:off x="3200402" y="560335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2" name="Rectangle: Rounded Corners 23561">
            <a:extLst>
              <a:ext uri="{FF2B5EF4-FFF2-40B4-BE49-F238E27FC236}">
                <a16:creationId xmlns:a16="http://schemas.microsoft.com/office/drawing/2014/main" id="{756698D7-87A4-B05E-A955-D83399F7EAFD}"/>
              </a:ext>
            </a:extLst>
          </p:cNvPr>
          <p:cNvSpPr/>
          <p:nvPr/>
        </p:nvSpPr>
        <p:spPr>
          <a:xfrm>
            <a:off x="7783035" y="2317897"/>
            <a:ext cx="2955849" cy="35087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3" name="Rectangle: Rounded Corners 23562">
            <a:extLst>
              <a:ext uri="{FF2B5EF4-FFF2-40B4-BE49-F238E27FC236}">
                <a16:creationId xmlns:a16="http://schemas.microsoft.com/office/drawing/2014/main" id="{0A399EFB-B1DD-B4AC-E0CC-CAD736FA739A}"/>
              </a:ext>
            </a:extLst>
          </p:cNvPr>
          <p:cNvSpPr/>
          <p:nvPr/>
        </p:nvSpPr>
        <p:spPr>
          <a:xfrm>
            <a:off x="8814393" y="2679404"/>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4" name="Rectangle: Rounded Corners 23563">
            <a:extLst>
              <a:ext uri="{FF2B5EF4-FFF2-40B4-BE49-F238E27FC236}">
                <a16:creationId xmlns:a16="http://schemas.microsoft.com/office/drawing/2014/main" id="{F6168484-9DE1-B271-F06C-9D426BBDACB4}"/>
              </a:ext>
            </a:extLst>
          </p:cNvPr>
          <p:cNvSpPr/>
          <p:nvPr/>
        </p:nvSpPr>
        <p:spPr>
          <a:xfrm>
            <a:off x="8229602" y="3072809"/>
            <a:ext cx="2232835" cy="3615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565" name="Rectangle: Rounded Corners 23564">
            <a:extLst>
              <a:ext uri="{FF2B5EF4-FFF2-40B4-BE49-F238E27FC236}">
                <a16:creationId xmlns:a16="http://schemas.microsoft.com/office/drawing/2014/main" id="{B4A94CC8-5E5C-3A7B-46D3-496D60FA7447}"/>
              </a:ext>
            </a:extLst>
          </p:cNvPr>
          <p:cNvSpPr/>
          <p:nvPr/>
        </p:nvSpPr>
        <p:spPr>
          <a:xfrm>
            <a:off x="8761230" y="3444947"/>
            <a:ext cx="2562444" cy="38277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20351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down)">
                                      <p:cBhvr>
                                        <p:cTn id="48" dur="500"/>
                                        <p:tgtEl>
                                          <p:spTgt spid="2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24"/>
                                        </p:tgtEl>
                                      </p:cBhvr>
                                    </p:animEffect>
                                    <p:set>
                                      <p:cBhvr>
                                        <p:cTn id="83" dur="1" fill="hold">
                                          <p:stCondLst>
                                            <p:cond delay="499"/>
                                          </p:stCondLst>
                                        </p:cTn>
                                        <p:tgtEl>
                                          <p:spTgt spid="24"/>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5"/>
                                        </p:tgtEl>
                                      </p:cBhvr>
                                    </p:animEffect>
                                    <p:set>
                                      <p:cBhvr>
                                        <p:cTn id="86" dur="1" fill="hold">
                                          <p:stCondLst>
                                            <p:cond delay="499"/>
                                          </p:stCondLst>
                                        </p:cTn>
                                        <p:tgtEl>
                                          <p:spTgt spid="2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27"/>
                                        </p:tgtEl>
                                      </p:cBhvr>
                                    </p:animEffect>
                                    <p:set>
                                      <p:cBhvr>
                                        <p:cTn id="92" dur="1" fill="hold">
                                          <p:stCondLst>
                                            <p:cond delay="499"/>
                                          </p:stCondLst>
                                        </p:cTn>
                                        <p:tgtEl>
                                          <p:spTgt spid="2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30"/>
                                        </p:tgtEl>
                                      </p:cBhvr>
                                    </p:animEffect>
                                    <p:set>
                                      <p:cBhvr>
                                        <p:cTn id="101" dur="1" fill="hold">
                                          <p:stCondLst>
                                            <p:cond delay="499"/>
                                          </p:stCondLst>
                                        </p:cTn>
                                        <p:tgtEl>
                                          <p:spTgt spid="30"/>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down)">
                                      <p:cBhvr>
                                        <p:cTn id="106" dur="500"/>
                                        <p:tgtEl>
                                          <p:spTgt spid="31"/>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3552"/>
                                        </p:tgtEl>
                                        <p:attrNameLst>
                                          <p:attrName>style.visibility</p:attrName>
                                        </p:attrNameLst>
                                      </p:cBhvr>
                                      <p:to>
                                        <p:strVal val="visible"/>
                                      </p:to>
                                    </p:set>
                                    <p:animEffect transition="in" filter="wipe(down)">
                                      <p:cBhvr>
                                        <p:cTn id="109" dur="500"/>
                                        <p:tgtEl>
                                          <p:spTgt spid="23552"/>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3553"/>
                                        </p:tgtEl>
                                        <p:attrNameLst>
                                          <p:attrName>style.visibility</p:attrName>
                                        </p:attrNameLst>
                                      </p:cBhvr>
                                      <p:to>
                                        <p:strVal val="visible"/>
                                      </p:to>
                                    </p:set>
                                    <p:animEffect transition="in" filter="wipe(down)">
                                      <p:cBhvr>
                                        <p:cTn id="112" dur="500"/>
                                        <p:tgtEl>
                                          <p:spTgt spid="23553"/>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23554"/>
                                        </p:tgtEl>
                                        <p:attrNameLst>
                                          <p:attrName>style.visibility</p:attrName>
                                        </p:attrNameLst>
                                      </p:cBhvr>
                                      <p:to>
                                        <p:strVal val="visible"/>
                                      </p:to>
                                    </p:set>
                                    <p:animEffect transition="in" filter="wipe(down)">
                                      <p:cBhvr>
                                        <p:cTn id="115" dur="500"/>
                                        <p:tgtEl>
                                          <p:spTgt spid="23554"/>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23555"/>
                                        </p:tgtEl>
                                        <p:attrNameLst>
                                          <p:attrName>style.visibility</p:attrName>
                                        </p:attrNameLst>
                                      </p:cBhvr>
                                      <p:to>
                                        <p:strVal val="visible"/>
                                      </p:to>
                                    </p:set>
                                    <p:animEffect transition="in" filter="wipe(down)">
                                      <p:cBhvr>
                                        <p:cTn id="118" dur="500"/>
                                        <p:tgtEl>
                                          <p:spTgt spid="23555"/>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23557"/>
                                        </p:tgtEl>
                                        <p:attrNameLst>
                                          <p:attrName>style.visibility</p:attrName>
                                        </p:attrNameLst>
                                      </p:cBhvr>
                                      <p:to>
                                        <p:strVal val="visible"/>
                                      </p:to>
                                    </p:set>
                                    <p:animEffect transition="in" filter="wipe(down)">
                                      <p:cBhvr>
                                        <p:cTn id="121" dur="500"/>
                                        <p:tgtEl>
                                          <p:spTgt spid="23557"/>
                                        </p:tgtEl>
                                      </p:cBhvr>
                                    </p:animEffect>
                                  </p:childTnLst>
                                </p:cTn>
                              </p:par>
                              <p:par>
                                <p:cTn id="122" presetID="22" presetClass="entr" presetSubtype="4" fill="hold" grpId="0" nodeType="withEffect">
                                  <p:stCondLst>
                                    <p:cond delay="0"/>
                                  </p:stCondLst>
                                  <p:childTnLst>
                                    <p:set>
                                      <p:cBhvr>
                                        <p:cTn id="123" dur="1" fill="hold">
                                          <p:stCondLst>
                                            <p:cond delay="0"/>
                                          </p:stCondLst>
                                        </p:cTn>
                                        <p:tgtEl>
                                          <p:spTgt spid="23558"/>
                                        </p:tgtEl>
                                        <p:attrNameLst>
                                          <p:attrName>style.visibility</p:attrName>
                                        </p:attrNameLst>
                                      </p:cBhvr>
                                      <p:to>
                                        <p:strVal val="visible"/>
                                      </p:to>
                                    </p:set>
                                    <p:animEffect transition="in" filter="wipe(down)">
                                      <p:cBhvr>
                                        <p:cTn id="124" dur="500"/>
                                        <p:tgtEl>
                                          <p:spTgt spid="2355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23559"/>
                                        </p:tgtEl>
                                        <p:attrNameLst>
                                          <p:attrName>style.visibility</p:attrName>
                                        </p:attrNameLst>
                                      </p:cBhvr>
                                      <p:to>
                                        <p:strVal val="visible"/>
                                      </p:to>
                                    </p:set>
                                    <p:animEffect transition="in" filter="wipe(down)">
                                      <p:cBhvr>
                                        <p:cTn id="127" dur="500"/>
                                        <p:tgtEl>
                                          <p:spTgt spid="23559"/>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23560"/>
                                        </p:tgtEl>
                                        <p:attrNameLst>
                                          <p:attrName>style.visibility</p:attrName>
                                        </p:attrNameLst>
                                      </p:cBhvr>
                                      <p:to>
                                        <p:strVal val="visible"/>
                                      </p:to>
                                    </p:set>
                                    <p:animEffect transition="in" filter="wipe(down)">
                                      <p:cBhvr>
                                        <p:cTn id="130" dur="500"/>
                                        <p:tgtEl>
                                          <p:spTgt spid="23560"/>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23561"/>
                                        </p:tgtEl>
                                        <p:attrNameLst>
                                          <p:attrName>style.visibility</p:attrName>
                                        </p:attrNameLst>
                                      </p:cBhvr>
                                      <p:to>
                                        <p:strVal val="visible"/>
                                      </p:to>
                                    </p:set>
                                    <p:animEffect transition="in" filter="wipe(down)">
                                      <p:cBhvr>
                                        <p:cTn id="133" dur="500"/>
                                        <p:tgtEl>
                                          <p:spTgt spid="23561"/>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23562"/>
                                        </p:tgtEl>
                                        <p:attrNameLst>
                                          <p:attrName>style.visibility</p:attrName>
                                        </p:attrNameLst>
                                      </p:cBhvr>
                                      <p:to>
                                        <p:strVal val="visible"/>
                                      </p:to>
                                    </p:set>
                                    <p:animEffect transition="in" filter="wipe(down)">
                                      <p:cBhvr>
                                        <p:cTn id="136" dur="500"/>
                                        <p:tgtEl>
                                          <p:spTgt spid="23562"/>
                                        </p:tgtEl>
                                      </p:cBhvr>
                                    </p:animEffect>
                                  </p:childTnLst>
                                </p:cTn>
                              </p:par>
                              <p:par>
                                <p:cTn id="137" presetID="22" presetClass="entr" presetSubtype="4" fill="hold" grpId="0" nodeType="withEffect">
                                  <p:stCondLst>
                                    <p:cond delay="0"/>
                                  </p:stCondLst>
                                  <p:childTnLst>
                                    <p:set>
                                      <p:cBhvr>
                                        <p:cTn id="138" dur="1" fill="hold">
                                          <p:stCondLst>
                                            <p:cond delay="0"/>
                                          </p:stCondLst>
                                        </p:cTn>
                                        <p:tgtEl>
                                          <p:spTgt spid="23563"/>
                                        </p:tgtEl>
                                        <p:attrNameLst>
                                          <p:attrName>style.visibility</p:attrName>
                                        </p:attrNameLst>
                                      </p:cBhvr>
                                      <p:to>
                                        <p:strVal val="visible"/>
                                      </p:to>
                                    </p:set>
                                    <p:animEffect transition="in" filter="wipe(down)">
                                      <p:cBhvr>
                                        <p:cTn id="139" dur="500"/>
                                        <p:tgtEl>
                                          <p:spTgt spid="23563"/>
                                        </p:tgtEl>
                                      </p:cBhvr>
                                    </p:animEffect>
                                  </p:childTnLst>
                                </p:cTn>
                              </p:par>
                              <p:par>
                                <p:cTn id="140" presetID="22" presetClass="entr" presetSubtype="4" fill="hold" grpId="0" nodeType="withEffect">
                                  <p:stCondLst>
                                    <p:cond delay="0"/>
                                  </p:stCondLst>
                                  <p:childTnLst>
                                    <p:set>
                                      <p:cBhvr>
                                        <p:cTn id="141" dur="1" fill="hold">
                                          <p:stCondLst>
                                            <p:cond delay="0"/>
                                          </p:stCondLst>
                                        </p:cTn>
                                        <p:tgtEl>
                                          <p:spTgt spid="23564"/>
                                        </p:tgtEl>
                                        <p:attrNameLst>
                                          <p:attrName>style.visibility</p:attrName>
                                        </p:attrNameLst>
                                      </p:cBhvr>
                                      <p:to>
                                        <p:strVal val="visible"/>
                                      </p:to>
                                    </p:set>
                                    <p:animEffect transition="in" filter="wipe(down)">
                                      <p:cBhvr>
                                        <p:cTn id="142" dur="500"/>
                                        <p:tgtEl>
                                          <p:spTgt spid="23564"/>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23565"/>
                                        </p:tgtEl>
                                        <p:attrNameLst>
                                          <p:attrName>style.visibility</p:attrName>
                                        </p:attrNameLst>
                                      </p:cBhvr>
                                      <p:to>
                                        <p:strVal val="visible"/>
                                      </p:to>
                                    </p:set>
                                    <p:animEffect transition="in" filter="wipe(down)">
                                      <p:cBhvr>
                                        <p:cTn id="145" dur="500"/>
                                        <p:tgtEl>
                                          <p:spTgt spid="2356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grpId="1" nodeType="clickEffect">
                                  <p:stCondLst>
                                    <p:cond delay="0"/>
                                  </p:stCondLst>
                                  <p:childTnLst>
                                    <p:animEffect transition="out" filter="fade">
                                      <p:cBhvr>
                                        <p:cTn id="149" dur="500"/>
                                        <p:tgtEl>
                                          <p:spTgt spid="31"/>
                                        </p:tgtEl>
                                      </p:cBhvr>
                                    </p:animEffect>
                                    <p:set>
                                      <p:cBhvr>
                                        <p:cTn id="150" dur="1" fill="hold">
                                          <p:stCondLst>
                                            <p:cond delay="499"/>
                                          </p:stCondLst>
                                        </p:cTn>
                                        <p:tgtEl>
                                          <p:spTgt spid="31"/>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3552"/>
                                        </p:tgtEl>
                                      </p:cBhvr>
                                    </p:animEffect>
                                    <p:set>
                                      <p:cBhvr>
                                        <p:cTn id="153" dur="1" fill="hold">
                                          <p:stCondLst>
                                            <p:cond delay="499"/>
                                          </p:stCondLst>
                                        </p:cTn>
                                        <p:tgtEl>
                                          <p:spTgt spid="23552"/>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3553"/>
                                        </p:tgtEl>
                                      </p:cBhvr>
                                    </p:animEffect>
                                    <p:set>
                                      <p:cBhvr>
                                        <p:cTn id="156" dur="1" fill="hold">
                                          <p:stCondLst>
                                            <p:cond delay="499"/>
                                          </p:stCondLst>
                                        </p:cTn>
                                        <p:tgtEl>
                                          <p:spTgt spid="23553"/>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3554"/>
                                        </p:tgtEl>
                                      </p:cBhvr>
                                    </p:animEffect>
                                    <p:set>
                                      <p:cBhvr>
                                        <p:cTn id="159" dur="1" fill="hold">
                                          <p:stCondLst>
                                            <p:cond delay="499"/>
                                          </p:stCondLst>
                                        </p:cTn>
                                        <p:tgtEl>
                                          <p:spTgt spid="23554"/>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500"/>
                                        <p:tgtEl>
                                          <p:spTgt spid="23555"/>
                                        </p:tgtEl>
                                      </p:cBhvr>
                                    </p:animEffect>
                                    <p:set>
                                      <p:cBhvr>
                                        <p:cTn id="162" dur="1" fill="hold">
                                          <p:stCondLst>
                                            <p:cond delay="499"/>
                                          </p:stCondLst>
                                        </p:cTn>
                                        <p:tgtEl>
                                          <p:spTgt spid="23555"/>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500"/>
                                        <p:tgtEl>
                                          <p:spTgt spid="23557"/>
                                        </p:tgtEl>
                                      </p:cBhvr>
                                    </p:animEffect>
                                    <p:set>
                                      <p:cBhvr>
                                        <p:cTn id="165" dur="1" fill="hold">
                                          <p:stCondLst>
                                            <p:cond delay="499"/>
                                          </p:stCondLst>
                                        </p:cTn>
                                        <p:tgtEl>
                                          <p:spTgt spid="23557"/>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500"/>
                                        <p:tgtEl>
                                          <p:spTgt spid="23558"/>
                                        </p:tgtEl>
                                      </p:cBhvr>
                                    </p:animEffect>
                                    <p:set>
                                      <p:cBhvr>
                                        <p:cTn id="168" dur="1" fill="hold">
                                          <p:stCondLst>
                                            <p:cond delay="499"/>
                                          </p:stCondLst>
                                        </p:cTn>
                                        <p:tgtEl>
                                          <p:spTgt spid="23558"/>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500"/>
                                        <p:tgtEl>
                                          <p:spTgt spid="23559"/>
                                        </p:tgtEl>
                                      </p:cBhvr>
                                    </p:animEffect>
                                    <p:set>
                                      <p:cBhvr>
                                        <p:cTn id="171" dur="1" fill="hold">
                                          <p:stCondLst>
                                            <p:cond delay="499"/>
                                          </p:stCondLst>
                                        </p:cTn>
                                        <p:tgtEl>
                                          <p:spTgt spid="23559"/>
                                        </p:tgtEl>
                                        <p:attrNameLst>
                                          <p:attrName>style.visibility</p:attrName>
                                        </p:attrNameLst>
                                      </p:cBhvr>
                                      <p:to>
                                        <p:strVal val="hidden"/>
                                      </p:to>
                                    </p:set>
                                  </p:childTnLst>
                                </p:cTn>
                              </p:par>
                              <p:par>
                                <p:cTn id="172" presetID="10" presetClass="exit" presetSubtype="0" fill="hold" grpId="1" nodeType="withEffect">
                                  <p:stCondLst>
                                    <p:cond delay="0"/>
                                  </p:stCondLst>
                                  <p:childTnLst>
                                    <p:animEffect transition="out" filter="fade">
                                      <p:cBhvr>
                                        <p:cTn id="173" dur="500"/>
                                        <p:tgtEl>
                                          <p:spTgt spid="23560"/>
                                        </p:tgtEl>
                                      </p:cBhvr>
                                    </p:animEffect>
                                    <p:set>
                                      <p:cBhvr>
                                        <p:cTn id="174" dur="1" fill="hold">
                                          <p:stCondLst>
                                            <p:cond delay="499"/>
                                          </p:stCondLst>
                                        </p:cTn>
                                        <p:tgtEl>
                                          <p:spTgt spid="23560"/>
                                        </p:tgtEl>
                                        <p:attrNameLst>
                                          <p:attrName>style.visibility</p:attrName>
                                        </p:attrNameLst>
                                      </p:cBhvr>
                                      <p:to>
                                        <p:strVal val="hidden"/>
                                      </p:to>
                                    </p:set>
                                  </p:childTnLst>
                                </p:cTn>
                              </p:par>
                              <p:par>
                                <p:cTn id="175" presetID="10" presetClass="exit" presetSubtype="0" fill="hold" grpId="1" nodeType="withEffect">
                                  <p:stCondLst>
                                    <p:cond delay="0"/>
                                  </p:stCondLst>
                                  <p:childTnLst>
                                    <p:animEffect transition="out" filter="fade">
                                      <p:cBhvr>
                                        <p:cTn id="176" dur="500"/>
                                        <p:tgtEl>
                                          <p:spTgt spid="23561"/>
                                        </p:tgtEl>
                                      </p:cBhvr>
                                    </p:animEffect>
                                    <p:set>
                                      <p:cBhvr>
                                        <p:cTn id="177" dur="1" fill="hold">
                                          <p:stCondLst>
                                            <p:cond delay="499"/>
                                          </p:stCondLst>
                                        </p:cTn>
                                        <p:tgtEl>
                                          <p:spTgt spid="23561"/>
                                        </p:tgtEl>
                                        <p:attrNameLst>
                                          <p:attrName>style.visibility</p:attrName>
                                        </p:attrNameLst>
                                      </p:cBhvr>
                                      <p:to>
                                        <p:strVal val="hidden"/>
                                      </p:to>
                                    </p:set>
                                  </p:childTnLst>
                                </p:cTn>
                              </p:par>
                              <p:par>
                                <p:cTn id="178" presetID="10" presetClass="exit" presetSubtype="0" fill="hold" grpId="1" nodeType="withEffect">
                                  <p:stCondLst>
                                    <p:cond delay="0"/>
                                  </p:stCondLst>
                                  <p:childTnLst>
                                    <p:animEffect transition="out" filter="fade">
                                      <p:cBhvr>
                                        <p:cTn id="179" dur="500"/>
                                        <p:tgtEl>
                                          <p:spTgt spid="23562"/>
                                        </p:tgtEl>
                                      </p:cBhvr>
                                    </p:animEffect>
                                    <p:set>
                                      <p:cBhvr>
                                        <p:cTn id="180" dur="1" fill="hold">
                                          <p:stCondLst>
                                            <p:cond delay="499"/>
                                          </p:stCondLst>
                                        </p:cTn>
                                        <p:tgtEl>
                                          <p:spTgt spid="23562"/>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500"/>
                                        <p:tgtEl>
                                          <p:spTgt spid="23563"/>
                                        </p:tgtEl>
                                      </p:cBhvr>
                                    </p:animEffect>
                                    <p:set>
                                      <p:cBhvr>
                                        <p:cTn id="183" dur="1" fill="hold">
                                          <p:stCondLst>
                                            <p:cond delay="499"/>
                                          </p:stCondLst>
                                        </p:cTn>
                                        <p:tgtEl>
                                          <p:spTgt spid="23563"/>
                                        </p:tgtEl>
                                        <p:attrNameLst>
                                          <p:attrName>style.visibility</p:attrName>
                                        </p:attrNameLst>
                                      </p:cBhvr>
                                      <p:to>
                                        <p:strVal val="hidden"/>
                                      </p:to>
                                    </p:set>
                                  </p:childTnLst>
                                </p:cTn>
                              </p:par>
                              <p:par>
                                <p:cTn id="184" presetID="10" presetClass="exit" presetSubtype="0" fill="hold" grpId="1" nodeType="withEffect">
                                  <p:stCondLst>
                                    <p:cond delay="0"/>
                                  </p:stCondLst>
                                  <p:childTnLst>
                                    <p:animEffect transition="out" filter="fade">
                                      <p:cBhvr>
                                        <p:cTn id="185" dur="500"/>
                                        <p:tgtEl>
                                          <p:spTgt spid="23564"/>
                                        </p:tgtEl>
                                      </p:cBhvr>
                                    </p:animEffect>
                                    <p:set>
                                      <p:cBhvr>
                                        <p:cTn id="186" dur="1" fill="hold">
                                          <p:stCondLst>
                                            <p:cond delay="499"/>
                                          </p:stCondLst>
                                        </p:cTn>
                                        <p:tgtEl>
                                          <p:spTgt spid="23564"/>
                                        </p:tgtEl>
                                        <p:attrNameLst>
                                          <p:attrName>style.visibility</p:attrName>
                                        </p:attrNameLst>
                                      </p:cBhvr>
                                      <p:to>
                                        <p:strVal val="hidden"/>
                                      </p:to>
                                    </p:set>
                                  </p:childTnLst>
                                </p:cTn>
                              </p:par>
                              <p:par>
                                <p:cTn id="187" presetID="10" presetClass="exit" presetSubtype="0" fill="hold" grpId="1" nodeType="withEffect">
                                  <p:stCondLst>
                                    <p:cond delay="0"/>
                                  </p:stCondLst>
                                  <p:childTnLst>
                                    <p:animEffect transition="out" filter="fade">
                                      <p:cBhvr>
                                        <p:cTn id="188" dur="500"/>
                                        <p:tgtEl>
                                          <p:spTgt spid="23565"/>
                                        </p:tgtEl>
                                      </p:cBhvr>
                                    </p:animEffect>
                                    <p:set>
                                      <p:cBhvr>
                                        <p:cTn id="189" dur="1" fill="hold">
                                          <p:stCondLst>
                                            <p:cond delay="499"/>
                                          </p:stCondLst>
                                        </p:cTn>
                                        <p:tgtEl>
                                          <p:spTgt spid="23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3" grpId="1" animBg="1"/>
      <p:bldP spid="15" grpId="0" animBg="1"/>
      <p:bldP spid="15" grpId="1" animBg="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23552" grpId="0" animBg="1"/>
      <p:bldP spid="23552" grpId="1" animBg="1"/>
      <p:bldP spid="23553" grpId="0" animBg="1"/>
      <p:bldP spid="23553" grpId="1" animBg="1"/>
      <p:bldP spid="23554" grpId="0" animBg="1"/>
      <p:bldP spid="23554" grpId="1" animBg="1"/>
      <p:bldP spid="23555" grpId="0" animBg="1"/>
      <p:bldP spid="23555" grpId="1" animBg="1"/>
      <p:bldP spid="23557" grpId="0" animBg="1"/>
      <p:bldP spid="23557" grpId="1" animBg="1"/>
      <p:bldP spid="23558" grpId="0" animBg="1"/>
      <p:bldP spid="23558" grpId="1" animBg="1"/>
      <p:bldP spid="23559" grpId="0" animBg="1"/>
      <p:bldP spid="23559" grpId="1" animBg="1"/>
      <p:bldP spid="23560" grpId="0" animBg="1"/>
      <p:bldP spid="23560" grpId="1" animBg="1"/>
      <p:bldP spid="23561" grpId="0" animBg="1"/>
      <p:bldP spid="23561" grpId="1" animBg="1"/>
      <p:bldP spid="23562" grpId="0" animBg="1"/>
      <p:bldP spid="23562" grpId="1" animBg="1"/>
      <p:bldP spid="23563" grpId="0" animBg="1"/>
      <p:bldP spid="23563" grpId="1" animBg="1"/>
      <p:bldP spid="23564" grpId="0" animBg="1"/>
      <p:bldP spid="23564" grpId="1" animBg="1"/>
      <p:bldP spid="23565" grpId="0" animBg="1"/>
      <p:bldP spid="2356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203A5-4111-4DD2-A7B2-D09D8166E8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0"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F0A042A-6AD9-CA02-1DFC-CFB6C44314E9}"/>
              </a:ext>
            </a:extLst>
          </p:cNvPr>
          <p:cNvPicPr>
            <a:picLocks noChangeAspect="1"/>
          </p:cNvPicPr>
          <p:nvPr/>
        </p:nvPicPr>
        <p:blipFill>
          <a:blip r:embed="rId3"/>
          <a:stretch>
            <a:fillRect/>
          </a:stretch>
        </p:blipFill>
        <p:spPr>
          <a:xfrm>
            <a:off x="653182" y="1810087"/>
            <a:ext cx="10077561" cy="1621677"/>
          </a:xfrm>
          <a:prstGeom prst="rect">
            <a:avLst/>
          </a:prstGeom>
        </p:spPr>
      </p:pic>
    </p:spTree>
    <p:extLst>
      <p:ext uri="{BB962C8B-B14F-4D97-AF65-F5344CB8AC3E}">
        <p14:creationId xmlns:p14="http://schemas.microsoft.com/office/powerpoint/2010/main" val="300819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pic>
        <p:nvPicPr>
          <p:cNvPr id="2052" name="Picture 4" descr="Wooden sign plain empty 3d vector illustrations">
            <a:extLst>
              <a:ext uri="{FF2B5EF4-FFF2-40B4-BE49-F238E27FC236}">
                <a16:creationId xmlns:a16="http://schemas.microsoft.com/office/drawing/2014/main" id="{FFBA3A06-FA32-4D28-B8D4-D198BFDC21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1246" y1="29799" x2="26837" y2="40768"/>
                        <a14:foregroundMark x1="26837" y1="40768" x2="27476" y2="41133"/>
                        <a14:backgroundMark x1="74760" y1="29616" x2="75879" y2="44973"/>
                        <a14:backgroundMark x1="65974" y1="24497" x2="69649" y2="43876"/>
                      </a14:backgroundRemoval>
                    </a14:imgEffect>
                  </a14:imgLayer>
                </a14:imgProps>
              </a:ext>
              <a:ext uri="{28A0092B-C50C-407E-A947-70E740481C1C}">
                <a14:useLocalDpi xmlns:a14="http://schemas.microsoft.com/office/drawing/2010/main" val="0"/>
              </a:ext>
            </a:extLst>
          </a:blip>
          <a:srcRect b="17703"/>
          <a:stretch/>
        </p:blipFill>
        <p:spPr bwMode="auto">
          <a:xfrm>
            <a:off x="7603321" y="835338"/>
            <a:ext cx="9349039" cy="57642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31A0EB9-7413-7B29-9059-BE528E3AA081}"/>
              </a:ext>
            </a:extLst>
          </p:cNvPr>
          <p:cNvSpPr/>
          <p:nvPr/>
        </p:nvSpPr>
        <p:spPr>
          <a:xfrm>
            <a:off x="215900" y="974035"/>
            <a:ext cx="8331200" cy="2057400"/>
          </a:xfrm>
          <a:prstGeom prst="roundRect">
            <a:avLst/>
          </a:prstGeom>
          <a:solidFill>
            <a:schemeClr val="lt1">
              <a:alpha val="76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F26E7EC7-2E74-B92A-6BF8-3506D1EB061A}"/>
              </a:ext>
            </a:extLst>
          </p:cNvPr>
          <p:cNvPicPr>
            <a:picLocks noChangeAspect="1"/>
          </p:cNvPicPr>
          <p:nvPr/>
        </p:nvPicPr>
        <p:blipFill>
          <a:blip r:embed="rId5"/>
          <a:stretch>
            <a:fillRect/>
          </a:stretch>
        </p:blipFill>
        <p:spPr>
          <a:xfrm>
            <a:off x="9126237" y="2630234"/>
            <a:ext cx="2097206" cy="1207113"/>
          </a:xfrm>
          <a:prstGeom prst="rect">
            <a:avLst/>
          </a:prstGeom>
        </p:spPr>
      </p:pic>
      <p:pic>
        <p:nvPicPr>
          <p:cNvPr id="6" name="Picture 5">
            <a:extLst>
              <a:ext uri="{FF2B5EF4-FFF2-40B4-BE49-F238E27FC236}">
                <a16:creationId xmlns:a16="http://schemas.microsoft.com/office/drawing/2014/main" id="{AEFFA9CA-6F48-BAE3-B4E8-D983B38450AA}"/>
              </a:ext>
            </a:extLst>
          </p:cNvPr>
          <p:cNvPicPr>
            <a:picLocks noChangeAspect="1"/>
          </p:cNvPicPr>
          <p:nvPr/>
        </p:nvPicPr>
        <p:blipFill>
          <a:blip r:embed="rId6"/>
          <a:stretch>
            <a:fillRect/>
          </a:stretch>
        </p:blipFill>
        <p:spPr>
          <a:xfrm>
            <a:off x="147961" y="1230807"/>
            <a:ext cx="8644877" cy="1780186"/>
          </a:xfrm>
          <a:prstGeom prst="rect">
            <a:avLst/>
          </a:prstGeom>
        </p:spPr>
      </p:pic>
    </p:spTree>
    <p:extLst>
      <p:ext uri="{BB962C8B-B14F-4D97-AF65-F5344CB8AC3E}">
        <p14:creationId xmlns:p14="http://schemas.microsoft.com/office/powerpoint/2010/main" val="3314297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3">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5" name="Hộp Văn bản 4">
            <a:extLst>
              <a:ext uri="{FF2B5EF4-FFF2-40B4-BE49-F238E27FC236}">
                <a16:creationId xmlns:a16="http://schemas.microsoft.com/office/drawing/2014/main" id="{030A28D9-CA4F-D995-A46A-E6A5BD280D09}"/>
              </a:ext>
            </a:extLst>
          </p:cNvPr>
          <p:cNvSpPr txBox="1"/>
          <p:nvPr/>
        </p:nvSpPr>
        <p:spPr>
          <a:xfrm>
            <a:off x="2264097" y="1574627"/>
            <a:ext cx="61481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sáng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p>
        </p:txBody>
      </p:sp>
      <p:sp>
        <p:nvSpPr>
          <p:cNvPr id="23" name="Hộp Văn bản 22">
            <a:extLst>
              <a:ext uri="{FF2B5EF4-FFF2-40B4-BE49-F238E27FC236}">
                <a16:creationId xmlns:a16="http://schemas.microsoft.com/office/drawing/2014/main" id="{86727139-9220-4B74-6A67-EA65E1B8FB3F}"/>
              </a:ext>
            </a:extLst>
          </p:cNvPr>
          <p:cNvSpPr txBox="1"/>
          <p:nvPr/>
        </p:nvSpPr>
        <p:spPr>
          <a:xfrm>
            <a:off x="2227676" y="2810344"/>
            <a:ext cx="615141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Nhấn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giọng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ở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ngữ</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việc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nỗi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nhớ</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tấm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lòng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yêu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thương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thiết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cháu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với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bà</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3556" name="Picture 4" descr="Free vector set of smart farm and agriculture young farmer and farming and animal husbandry in cartoon character vector illustrations">
            <a:extLst>
              <a:ext uri="{FF2B5EF4-FFF2-40B4-BE49-F238E27FC236}">
                <a16:creationId xmlns:a16="http://schemas.microsoft.com/office/drawing/2014/main" id="{70015047-3DF7-4106-ACE5-88EFADB49D3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936" l="9904" r="89936">
                        <a14:foregroundMark x1="28275" y1="10703" x2="27316" y2="34345"/>
                        <a14:foregroundMark x1="15335" y1="26038" x2="15655" y2="29073"/>
                        <a14:foregroundMark x1="30032" y1="7029" x2="30032" y2="7029"/>
                        <a14:foregroundMark x1="25719" y1="7668" x2="30351" y2="7188"/>
                        <a14:foregroundMark x1="42971" y1="19329" x2="44569" y2="19329"/>
                        <a14:foregroundMark x1="25399" y1="40575" x2="25399" y2="41374"/>
                        <a14:foregroundMark x1="24121" y1="42332" x2="25719" y2="41534"/>
                      </a14:backgroundRemoval>
                    </a14:imgEffect>
                  </a14:imgLayer>
                </a14:imgProps>
              </a:ext>
              <a:ext uri="{28A0092B-C50C-407E-A947-70E740481C1C}">
                <a14:useLocalDpi xmlns:a14="http://schemas.microsoft.com/office/drawing/2010/main" val="0"/>
              </a:ext>
            </a:extLst>
          </a:blip>
          <a:srcRect r="47576" b="50000"/>
          <a:stretch/>
        </p:blipFill>
        <p:spPr bwMode="auto">
          <a:xfrm>
            <a:off x="7851016" y="2037322"/>
            <a:ext cx="4406516" cy="42027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Vector carrot set. fresh carrots and slices. in cartoon style stickers. vector illustration for design and decoration.">
            <a:extLst>
              <a:ext uri="{FF2B5EF4-FFF2-40B4-BE49-F238E27FC236}">
                <a16:creationId xmlns:a16="http://schemas.microsoft.com/office/drawing/2014/main" id="{FB560B2D-A1EB-407A-92A7-2FE3474050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1139357" y="1239439"/>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Vector carrot set. fresh carrots and slices. in cartoon style stickers. vector illustration for design and decoration.">
            <a:extLst>
              <a:ext uri="{FF2B5EF4-FFF2-40B4-BE49-F238E27FC236}">
                <a16:creationId xmlns:a16="http://schemas.microsoft.com/office/drawing/2014/main" id="{A35C46A1-C881-44A8-984D-23D518F4B799}"/>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36" b="91847" l="9744" r="89776">
                        <a14:foregroundMark x1="63419" y1="9832" x2="61342" y2="5036"/>
                        <a14:foregroundMark x1="59265" y1="8153" x2="60543" y2="8153"/>
                        <a14:foregroundMark x1="56070" y1="10072" x2="58147" y2="10072"/>
                        <a14:foregroundMark x1="53035" y1="10552" x2="54153" y2="14868"/>
                        <a14:foregroundMark x1="51438" y1="10791" x2="53834" y2="23501"/>
                        <a14:foregroundMark x1="53834" y1="23501" x2="58946" y2="24700"/>
                        <a14:foregroundMark x1="68850" y1="9113" x2="69489" y2="17986"/>
                        <a14:foregroundMark x1="68211" y1="16307" x2="66134" y2="21103"/>
                        <a14:foregroundMark x1="67891" y1="19185" x2="67891" y2="23981"/>
                        <a14:foregroundMark x1="56230" y1="25899" x2="60543" y2="36451"/>
                        <a14:foregroundMark x1="60543" y1="36451" x2="61502" y2="47482"/>
                        <a14:foregroundMark x1="68530" y1="25659" x2="73163" y2="36451"/>
                        <a14:foregroundMark x1="73163" y1="36451" x2="75399" y2="47962"/>
                        <a14:foregroundMark x1="75399" y1="47962" x2="75399" y2="49880"/>
                        <a14:foregroundMark x1="59425" y1="36211" x2="59904" y2="48681"/>
                        <a14:foregroundMark x1="59904" y1="48681" x2="63738" y2="59233"/>
                        <a14:foregroundMark x1="63738" y1="59233" x2="64217" y2="63309"/>
                        <a14:foregroundMark x1="64537" y1="65468" x2="72364" y2="88010"/>
                        <a14:foregroundMark x1="72364" y1="88010" x2="79233" y2="81775"/>
                        <a14:foregroundMark x1="79233" y1="81775" x2="71565" y2="31415"/>
                        <a14:foregroundMark x1="71565" y1="31415" x2="68051" y2="23261"/>
                        <a14:foregroundMark x1="69169" y1="23741" x2="76997" y2="47482"/>
                        <a14:foregroundMark x1="76997" y1="47482" x2="79233" y2="85612"/>
                        <a14:foregroundMark x1="79233" y1="85612" x2="72045" y2="87530"/>
                        <a14:foregroundMark x1="73482" y1="89209" x2="79233" y2="86331"/>
                        <a14:foregroundMark x1="74121" y1="91847" x2="79233" y2="88729"/>
                      </a14:backgroundRemoval>
                    </a14:imgEffect>
                  </a14:imgLayer>
                </a14:imgProps>
              </a:ext>
              <a:ext uri="{28A0092B-C50C-407E-A947-70E740481C1C}">
                <a14:useLocalDpi xmlns:a14="http://schemas.microsoft.com/office/drawing/2010/main" val="0"/>
              </a:ext>
            </a:extLst>
          </a:blip>
          <a:srcRect l="48001"/>
          <a:stretch/>
        </p:blipFill>
        <p:spPr bwMode="auto">
          <a:xfrm rot="2971745">
            <a:off x="955482" y="3216012"/>
            <a:ext cx="1244272" cy="15939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C344EA-6B1B-B21F-5F5D-8B3CD7542AFD}"/>
              </a:ext>
            </a:extLst>
          </p:cNvPr>
          <p:cNvPicPr>
            <a:picLocks noChangeAspect="1"/>
          </p:cNvPicPr>
          <p:nvPr/>
        </p:nvPicPr>
        <p:blipFill>
          <a:blip r:embed="rId8"/>
          <a:stretch>
            <a:fillRect/>
          </a:stretch>
        </p:blipFill>
        <p:spPr>
          <a:xfrm>
            <a:off x="2583890" y="296820"/>
            <a:ext cx="7321931" cy="969348"/>
          </a:xfrm>
          <a:prstGeom prst="rect">
            <a:avLst/>
          </a:prstGeom>
        </p:spPr>
      </p:pic>
    </p:spTree>
    <p:extLst>
      <p:ext uri="{BB962C8B-B14F-4D97-AF65-F5344CB8AC3E}">
        <p14:creationId xmlns:p14="http://schemas.microsoft.com/office/powerpoint/2010/main" val="555172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Trong vòm lá mới chồi 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Chùm cam bà giữ vẫn còn đung đưa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ngon dành tận cuối mùa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Chờ con, phần cháu bà chưa trảy vào.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Giêng, Hai rét c</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ứ</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như dao,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Nghe tiếng chào mào chống gậy ra trông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oài rồi lại ngắm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Bề lo sương táp, bề phòng chim 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Quả vàng nằm giữa cành xuân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Mải mê góp 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ậ</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ơi, thương mấy là thương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Vắng con xa cháu tóc sương da mồi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Bà như quả ngọt chín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Càng thêm tuổi tác càng tươi lòng vàng.</a:t>
            </a:r>
          </a:p>
        </p:txBody>
      </p:sp>
    </p:spTree>
    <p:extLst>
      <p:ext uri="{BB962C8B-B14F-4D97-AF65-F5344CB8AC3E}">
        <p14:creationId xmlns:p14="http://schemas.microsoft.com/office/powerpoint/2010/main" val="311381186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407985" y="4252887"/>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2415CB-4FA9-EDDC-9D78-F1623567F9B0}"/>
              </a:ext>
            </a:extLst>
          </p:cNvPr>
          <p:cNvPicPr>
            <a:picLocks noChangeAspect="1"/>
          </p:cNvPicPr>
          <p:nvPr/>
        </p:nvPicPr>
        <p:blipFill>
          <a:blip r:embed="rId5"/>
          <a:stretch>
            <a:fillRect/>
          </a:stretch>
        </p:blipFill>
        <p:spPr>
          <a:xfrm>
            <a:off x="5873423" y="1604544"/>
            <a:ext cx="4932091" cy="2798307"/>
          </a:xfrm>
          <a:prstGeom prst="rect">
            <a:avLst/>
          </a:prstGeom>
        </p:spPr>
      </p:pic>
    </p:spTree>
    <p:extLst>
      <p:ext uri="{BB962C8B-B14F-4D97-AF65-F5344CB8AC3E}">
        <p14:creationId xmlns:p14="http://schemas.microsoft.com/office/powerpoint/2010/main" val="2345501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4">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3416320"/>
          </a:xfrm>
          <a:prstGeom prst="rect">
            <a:avLst/>
          </a:prstGeom>
          <a:noFill/>
        </p:spPr>
        <p:txBody>
          <a:bodyPr wrap="square" rtlCol="0">
            <a:spAutoFit/>
          </a:bodyPr>
          <a:lstStyle/>
          <a:p>
            <a:pPr marL="342900" indent="-342900">
              <a:buAutoNum type="arabicPeriod"/>
            </a:pP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Tìm các từ có nghĩa giống với</a:t>
            </a:r>
            <a:r>
              <a:rPr lang="en-US" sz="3600" b="1" i="0" dirty="0">
                <a:solidFill>
                  <a:srgbClr val="FF0000"/>
                </a:solidFill>
                <a:effectLst/>
                <a:latin typeface="Cambria" panose="02040503050406030204" pitchFamily="18" charset="0"/>
                <a:ea typeface="Cambria" panose="02040503050406030204" pitchFamily="18" charset="0"/>
              </a:rPr>
              <a:t> </a:t>
            </a:r>
            <a:r>
              <a:rPr lang="vi-VN" sz="3600" b="1" i="0" dirty="0">
                <a:solidFill>
                  <a:srgbClr val="FF0000"/>
                </a:solidFill>
                <a:effectLst/>
                <a:latin typeface="Cambria" panose="02040503050406030204" pitchFamily="18" charset="0"/>
                <a:ea typeface="Cambria" panose="02040503050406030204" pitchFamily="18" charset="0"/>
              </a:rPr>
              <a:t>từ trông trong những câu thơ sau: </a:t>
            </a:r>
            <a:endParaRPr lang="en-US" sz="3600" b="1" i="0" dirty="0">
              <a:solidFill>
                <a:srgbClr val="FF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Giêng, Hai rét cứa như dao,</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Nghe tiếng chào mào chống gậy ra trông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Nom Đoài rồi lại ngắm Đông</a:t>
            </a:r>
            <a:endParaRPr lang="vi-VN" sz="3600" b="0" i="0" dirty="0">
              <a:solidFill>
                <a:srgbClr val="000000"/>
              </a:solidFill>
              <a:effectLst/>
              <a:latin typeface="Cambria" panose="02040503050406030204" pitchFamily="18" charset="0"/>
              <a:ea typeface="Cambria" panose="02040503050406030204" pitchFamily="18" charset="0"/>
            </a:endParaRPr>
          </a:p>
          <a:p>
            <a:pPr algn="ctr" rtl="0" latinLnBrk="0"/>
            <a:r>
              <a:rPr lang="vi-VN" sz="3600" b="0" i="1" dirty="0">
                <a:solidFill>
                  <a:srgbClr val="000000"/>
                </a:solidFill>
                <a:effectLst/>
                <a:latin typeface="Cambria" panose="02040503050406030204" pitchFamily="18" charset="0"/>
                <a:ea typeface="Cambria" panose="02040503050406030204" pitchFamily="18" charset="0"/>
              </a:rPr>
              <a:t>Bề lo sương táp, bề phòng chim ăn.</a:t>
            </a:r>
            <a:endParaRPr lang="vi-VN" sz="36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69D0850-8CDD-4C6F-7324-E46812A7C037}"/>
              </a:ext>
            </a:extLst>
          </p:cNvPr>
          <p:cNvSpPr/>
          <p:nvPr/>
        </p:nvSpPr>
        <p:spPr>
          <a:xfrm>
            <a:off x="3402419" y="305154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F11D93D-3CDE-C89E-A328-09773E873929}"/>
              </a:ext>
            </a:extLst>
          </p:cNvPr>
          <p:cNvSpPr/>
          <p:nvPr/>
        </p:nvSpPr>
        <p:spPr>
          <a:xfrm>
            <a:off x="6804838" y="3094074"/>
            <a:ext cx="1105786" cy="5422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526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450659"/>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6" name="TextBox 5">
            <a:extLst>
              <a:ext uri="{FF2B5EF4-FFF2-40B4-BE49-F238E27FC236}">
                <a16:creationId xmlns:a16="http://schemas.microsoft.com/office/drawing/2014/main" id="{BEB546AB-CEBF-5A58-03BD-AE90FFFC4CD1}"/>
              </a:ext>
            </a:extLst>
          </p:cNvPr>
          <p:cNvSpPr txBox="1"/>
          <p:nvPr/>
        </p:nvSpPr>
        <p:spPr>
          <a:xfrm>
            <a:off x="1073887" y="829340"/>
            <a:ext cx="10292317" cy="1200329"/>
          </a:xfrm>
          <a:prstGeom prst="rect">
            <a:avLst/>
          </a:prstGeom>
          <a:noFill/>
        </p:spPr>
        <p:txBody>
          <a:bodyPr wrap="square" rtlCol="0">
            <a:spAutoFit/>
          </a:bodyPr>
          <a:lstStyle/>
          <a:p>
            <a:pPr lvl="0" algn="just"/>
            <a:r>
              <a:rPr lang="vi-VN" sz="3600" b="1" dirty="0">
                <a:solidFill>
                  <a:srgbClr val="FF0000"/>
                </a:solidFill>
                <a:latin typeface="Cambria" panose="02040503050406030204" pitchFamily="18" charset="0"/>
                <a:ea typeface="Cambria" panose="02040503050406030204" pitchFamily="18" charset="0"/>
              </a:rPr>
              <a:t>2. Tìm thêm từ có nghĩa giống với từ </a:t>
            </a:r>
            <a:r>
              <a:rPr lang="vi-VN" sz="3600" b="1" i="1" dirty="0">
                <a:solidFill>
                  <a:srgbClr val="FF0000"/>
                </a:solidFill>
                <a:latin typeface="Cambria" panose="02040503050406030204" pitchFamily="18" charset="0"/>
                <a:ea typeface="Cambria" panose="02040503050406030204" pitchFamily="18" charset="0"/>
              </a:rPr>
              <a:t>trông</a:t>
            </a:r>
            <a:r>
              <a:rPr lang="vi-VN" sz="3600" b="1" dirty="0">
                <a:solidFill>
                  <a:srgbClr val="FF0000"/>
                </a:solidFill>
                <a:latin typeface="Cambria" panose="02040503050406030204" pitchFamily="18" charset="0"/>
                <a:ea typeface="Cambria" panose="02040503050406030204" pitchFamily="18" charset="0"/>
              </a:rPr>
              <a:t> và đặt một câu với từ vừa tìm được. </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B06FBA-67C6-CB00-858B-48C7784FF886}"/>
              </a:ext>
            </a:extLst>
          </p:cNvPr>
          <p:cNvSpPr/>
          <p:nvPr/>
        </p:nvSpPr>
        <p:spPr>
          <a:xfrm>
            <a:off x="2626241" y="2456121"/>
            <a:ext cx="7868093" cy="1222744"/>
          </a:xfrm>
          <a:prstGeom prst="rect">
            <a:avLst/>
          </a:prstGeom>
          <a:solidFill>
            <a:srgbClr val="FCCC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có</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nghĩa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giống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với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từ</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trông</a:t>
            </a:r>
            <a:r>
              <a:rPr lang="en-US" sz="3600" b="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xem</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nhìn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ngắm</a:t>
            </a:r>
            <a:r>
              <a:rPr lang="en-US" sz="3600" b="1" i="1" dirty="0">
                <a:solidFill>
                  <a:srgbClr val="00206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1CCC7768-5721-7CD5-46F0-99B1459BADE5}"/>
              </a:ext>
            </a:extLst>
          </p:cNvPr>
          <p:cNvSpPr txBox="1"/>
          <p:nvPr/>
        </p:nvSpPr>
        <p:spPr>
          <a:xfrm>
            <a:off x="1924493" y="4284921"/>
            <a:ext cx="9239693" cy="1569660"/>
          </a:xfrm>
          <a:prstGeom prst="rect">
            <a:avLst/>
          </a:prstGeom>
          <a:noFill/>
        </p:spPr>
        <p:txBody>
          <a:bodyPr wrap="square" rtlCol="0">
            <a:spAutoFit/>
          </a:bodyPr>
          <a:lstStyle/>
          <a:p>
            <a:pPr marL="0" marR="0" algn="just">
              <a:spcBef>
                <a:spcPts val="0"/>
              </a:spcBef>
              <a:spcAft>
                <a:spcPts val="0"/>
              </a:spcAft>
            </a:pPr>
            <a:r>
              <a:rPr lang="nl-NL" sz="3200" dirty="0">
                <a:effectLst/>
                <a:latin typeface="Cambria" panose="02040503050406030204" pitchFamily="18" charset="0"/>
                <a:ea typeface="Cambria" panose="02040503050406030204" pitchFamily="18" charset="0"/>
              </a:rPr>
              <a:t>Đặt câu: </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Em ngắm cánh diều đang chao liệng trên bầu trời.</a:t>
            </a:r>
            <a:endParaRPr lang="en-US" sz="3200" dirty="0">
              <a:effectLst/>
              <a:latin typeface="Cambria" panose="02040503050406030204" pitchFamily="18" charset="0"/>
              <a:ea typeface="Cambria" panose="02040503050406030204" pitchFamily="18" charset="0"/>
            </a:endParaRPr>
          </a:p>
          <a:p>
            <a:pPr marL="457200" marR="0" indent="-457200" algn="just">
              <a:spcBef>
                <a:spcPts val="0"/>
              </a:spcBef>
              <a:spcAft>
                <a:spcPts val="0"/>
              </a:spcAft>
              <a:buFont typeface="Arial" panose="020B0604020202020204" pitchFamily="34" charset="0"/>
              <a:buChar char="•"/>
            </a:pPr>
            <a:r>
              <a:rPr lang="nl-NL" sz="3200" dirty="0">
                <a:effectLst/>
                <a:latin typeface="Cambria" panose="02040503050406030204" pitchFamily="18" charset="0"/>
                <a:ea typeface="Cambria" panose="02040503050406030204" pitchFamily="18" charset="0"/>
              </a:rPr>
              <a:t>Mẹ em đang xem ti vi.</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295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CA3510-64CD-44D6-9A89-8045E6EF09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447" b="2131"/>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76F0878D-7FF3-659E-6A35-7DABDE36E655}"/>
              </a:ext>
            </a:extLst>
          </p:cNvPr>
          <p:cNvSpPr/>
          <p:nvPr/>
        </p:nvSpPr>
        <p:spPr>
          <a:xfrm>
            <a:off x="1233377" y="935665"/>
            <a:ext cx="8931349" cy="44869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30BF5E15-5F26-A159-63CA-6D4941C1FF0C}"/>
              </a:ext>
            </a:extLst>
          </p:cNvPr>
          <p:cNvPicPr>
            <a:picLocks noChangeAspect="1"/>
          </p:cNvPicPr>
          <p:nvPr/>
        </p:nvPicPr>
        <p:blipFill>
          <a:blip r:embed="rId3"/>
          <a:stretch>
            <a:fillRect/>
          </a:stretch>
        </p:blipFill>
        <p:spPr>
          <a:xfrm>
            <a:off x="1168291" y="733647"/>
            <a:ext cx="9181372" cy="4706520"/>
          </a:xfrm>
          <a:prstGeom prst="rect">
            <a:avLst/>
          </a:prstGeom>
        </p:spPr>
      </p:pic>
    </p:spTree>
    <p:extLst>
      <p:ext uri="{BB962C8B-B14F-4D97-AF65-F5344CB8AC3E}">
        <p14:creationId xmlns:p14="http://schemas.microsoft.com/office/powerpoint/2010/main" val="1250385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5"/>
          <p:cNvSpPr txBox="1"/>
          <p:nvPr/>
        </p:nvSpPr>
        <p:spPr>
          <a:xfrm>
            <a:off x="1881963" y="1511183"/>
            <a:ext cx="9948087" cy="4524315"/>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Đọc đúng và diễn cảm bài thơ Quả ngọt cuối mùa.</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Biết nhấn giọng vào những từ ngữ cần thiết để thể hiện được cảm xúc, suy nghĩ của nhà thơ với người bà của mình.</a:t>
            </a: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Hiểu điều tác giả muốn nói qua câu chuyện: Bài thơ thể hiện hình ảnh một người bà rất đỗi bình dị, hết long vì con, vì cháu. Đồng thời, bài thơ cũng là tiếng long, là sự yêu thương, trân trọng của tác giả đối với người bà của mình.</a:t>
            </a:r>
          </a:p>
        </p:txBody>
      </p:sp>
      <p:pic>
        <p:nvPicPr>
          <p:cNvPr id="2050" name="Picture 2" descr="Support local farmers cute girl character cartoon art illustration">
            <a:extLst>
              <a:ext uri="{FF2B5EF4-FFF2-40B4-BE49-F238E27FC236}">
                <a16:creationId xmlns:a16="http://schemas.microsoft.com/office/drawing/2014/main" id="{44558EBE-7384-4352-8D98-4099C018AB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1582"/>
          <a:stretch/>
        </p:blipFill>
        <p:spPr bwMode="auto">
          <a:xfrm>
            <a:off x="-1905883" y="-178888"/>
            <a:ext cx="4079511" cy="32194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 drawn adorable food collection">
            <a:extLst>
              <a:ext uri="{FF2B5EF4-FFF2-40B4-BE49-F238E27FC236}">
                <a16:creationId xmlns:a16="http://schemas.microsoft.com/office/drawing/2014/main" id="{5E3CB0B2-B82A-45BB-A9CB-DE6C07D6B1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87560" y="-517043"/>
            <a:ext cx="2601260" cy="2601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and drawn adorable food collection">
            <a:extLst>
              <a:ext uri="{FF2B5EF4-FFF2-40B4-BE49-F238E27FC236}">
                <a16:creationId xmlns:a16="http://schemas.microsoft.com/office/drawing/2014/main" id="{4040F2C7-C9BF-4C36-AE2F-79CA205C09DD}"/>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7636" y1="16294" x2="79393" y2="30511"/>
                        <a14:backgroundMark x1="54792" y1="39936" x2="53674" y2="56070"/>
                        <a14:backgroundMark x1="45687" y1="41374" x2="49042" y2="64856"/>
                      </a14:backgroundRemoval>
                    </a14:imgEffect>
                  </a14:imgLayer>
                </a14:imgProps>
              </a:ext>
              <a:ext uri="{28A0092B-C50C-407E-A947-70E740481C1C}">
                <a14:useLocalDpi xmlns:a14="http://schemas.microsoft.com/office/drawing/2010/main" val="0"/>
              </a:ext>
            </a:extLst>
          </a:blip>
          <a:srcRect l="66894" b="63127"/>
          <a:stretch/>
        </p:blipFill>
        <p:spPr bwMode="auto">
          <a:xfrm>
            <a:off x="9188337" y="45841"/>
            <a:ext cx="1243487" cy="13849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DC51BF9-807A-0E72-4FC1-62FC535BE21E}"/>
              </a:ext>
            </a:extLst>
          </p:cNvPr>
          <p:cNvPicPr>
            <a:picLocks noChangeAspect="1"/>
          </p:cNvPicPr>
          <p:nvPr/>
        </p:nvPicPr>
        <p:blipFill>
          <a:blip r:embed="rId7"/>
          <a:stretch>
            <a:fillRect/>
          </a:stretch>
        </p:blipFill>
        <p:spPr>
          <a:xfrm>
            <a:off x="3679739" y="280487"/>
            <a:ext cx="6023370" cy="16399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9717752-C49F-917D-A233-9C6AC6B2FF71}"/>
              </a:ext>
            </a:extLst>
          </p:cNvPr>
          <p:cNvPicPr>
            <a:picLocks noChangeAspect="1"/>
          </p:cNvPicPr>
          <p:nvPr/>
        </p:nvPicPr>
        <p:blipFill>
          <a:blip r:embed="rId3"/>
          <a:stretch>
            <a:fillRect/>
          </a:stretch>
        </p:blipFill>
        <p:spPr>
          <a:xfrm>
            <a:off x="1178495" y="2337648"/>
            <a:ext cx="10217782" cy="2225233"/>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104F5-58F7-4A8B-A384-14FC991A3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C12DEB18-FCBA-4768-8578-8B5A216CCA6B}"/>
              </a:ext>
            </a:extLst>
          </p:cNvPr>
          <p:cNvSpPr/>
          <p:nvPr/>
        </p:nvSpPr>
        <p:spPr>
          <a:xfrm>
            <a:off x="175967" y="192620"/>
            <a:ext cx="11840066" cy="6523348"/>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703755" y="1746954"/>
            <a:ext cx="2763348" cy="1339938"/>
            <a:chOff x="204147" y="1554318"/>
            <a:chExt cx="2703548" cy="1256111"/>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mn-ea"/>
                  <a:cs typeface="+mn-cs"/>
                </a:rPr>
                <a:t>Mắt</a:t>
              </a:r>
              <a:r>
                <a:rPr kumimoji="0" lang="en-US" sz="4000" b="1" i="0" u="none" strike="noStrike" kern="1200" cap="none" spc="0" normalizeH="0" baseline="0" noProof="0" dirty="0">
                  <a:ln>
                    <a:noFill/>
                  </a:ln>
                  <a:solidFill>
                    <a:srgbClr val="002060"/>
                  </a:solidFill>
                  <a:effectLst/>
                  <a:uLnTx/>
                  <a:uFillTx/>
                  <a:ea typeface="+mn-ea"/>
                  <a:cs typeface="+mn-cs"/>
                </a:rPr>
                <a:t> </a:t>
              </a:r>
              <a:r>
                <a:rPr kumimoji="0" lang="en-US" sz="4000" b="1" i="0" u="none" strike="noStrike" kern="1200" cap="none" spc="0" normalizeH="0" baseline="0" noProof="0" dirty="0" err="1">
                  <a:ln>
                    <a:noFill/>
                  </a:ln>
                  <a:solidFill>
                    <a:srgbClr val="002060"/>
                  </a:solidFill>
                  <a:effectLst/>
                  <a:uLnTx/>
                  <a:uFillTx/>
                  <a:ea typeface="+mn-ea"/>
                  <a:cs typeface="+mn-cs"/>
                </a:rPr>
                <a:t>dõi</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3"/>
            <a:stretch>
              <a:fillRect/>
            </a:stretch>
          </p:blipFill>
          <p:spPr>
            <a:xfrm>
              <a:off x="204147" y="1554318"/>
              <a:ext cx="790736" cy="790737"/>
            </a:xfrm>
            <a:prstGeom prst="rect">
              <a:avLst/>
            </a:prstGeom>
          </p:spPr>
        </p:pic>
      </p:grpSp>
      <p:grpSp>
        <p:nvGrpSpPr>
          <p:cNvPr id="8" name="Group 7">
            <a:extLst>
              <a:ext uri="{FF2B5EF4-FFF2-40B4-BE49-F238E27FC236}">
                <a16:creationId xmlns:a16="http://schemas.microsoft.com/office/drawing/2014/main" id="{D1E62EBB-01A7-461E-B73B-37D8FC7A0061}"/>
              </a:ext>
            </a:extLst>
          </p:cNvPr>
          <p:cNvGrpSpPr/>
          <p:nvPr/>
        </p:nvGrpSpPr>
        <p:grpSpPr>
          <a:xfrm>
            <a:off x="4703978" y="1893203"/>
            <a:ext cx="2784044" cy="1179679"/>
            <a:chOff x="4516174" y="3983743"/>
            <a:chExt cx="2784044" cy="1179679"/>
          </a:xfrm>
        </p:grpSpPr>
        <p:sp>
          <p:nvSpPr>
            <p:cNvPr id="9" name="Rectangle: Rounded Corners 7">
              <a:extLst>
                <a:ext uri="{FF2B5EF4-FFF2-40B4-BE49-F238E27FC236}">
                  <a16:creationId xmlns:a16="http://schemas.microsoft.com/office/drawing/2014/main" id="{37084EFB-99C4-4E08-962F-32D3CCC7F84B}"/>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Tai </a:t>
              </a:r>
              <a:r>
                <a:rPr kumimoji="0" lang="en-US" sz="4000" b="1" i="0" u="none" strike="noStrike" kern="1200" cap="none" spc="0" normalizeH="0" baseline="0" noProof="0" dirty="0" err="1">
                  <a:ln>
                    <a:noFill/>
                  </a:ln>
                  <a:solidFill>
                    <a:srgbClr val="002060"/>
                  </a:solidFill>
                  <a:effectLst/>
                  <a:uLnTx/>
                  <a:uFillTx/>
                  <a:ea typeface="+mn-ea"/>
                  <a:cs typeface="+mn-cs"/>
                </a:rPr>
                <a:t>nghe</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0" name="Picture 9">
              <a:extLst>
                <a:ext uri="{FF2B5EF4-FFF2-40B4-BE49-F238E27FC236}">
                  <a16:creationId xmlns:a16="http://schemas.microsoft.com/office/drawing/2014/main" id="{3809987E-424C-46D2-955F-E9C17833D822}"/>
                </a:ext>
              </a:extLst>
            </p:cNvPr>
            <p:cNvPicPr>
              <a:picLocks noChangeAspect="1"/>
            </p:cNvPicPr>
            <p:nvPr/>
          </p:nvPicPr>
          <p:blipFill>
            <a:blip r:embed="rId4"/>
            <a:stretch>
              <a:fillRect/>
            </a:stretch>
          </p:blipFill>
          <p:spPr>
            <a:xfrm>
              <a:off x="4516174" y="3983743"/>
              <a:ext cx="821365" cy="821365"/>
            </a:xfrm>
            <a:prstGeom prst="rect">
              <a:avLst/>
            </a:prstGeom>
          </p:spPr>
        </p:pic>
      </p:grpSp>
      <p:grpSp>
        <p:nvGrpSpPr>
          <p:cNvPr id="11" name="Group 10">
            <a:extLst>
              <a:ext uri="{FF2B5EF4-FFF2-40B4-BE49-F238E27FC236}">
                <a16:creationId xmlns:a16="http://schemas.microsoft.com/office/drawing/2014/main" id="{68AA1B67-BFFD-465B-B642-619255B77FE4}"/>
              </a:ext>
            </a:extLst>
          </p:cNvPr>
          <p:cNvGrpSpPr/>
          <p:nvPr/>
        </p:nvGrpSpPr>
        <p:grpSpPr>
          <a:xfrm>
            <a:off x="8724899" y="1858952"/>
            <a:ext cx="2652419" cy="1227940"/>
            <a:chOff x="8191764" y="1812958"/>
            <a:chExt cx="2652419" cy="1227940"/>
          </a:xfrm>
        </p:grpSpPr>
        <p:sp>
          <p:nvSpPr>
            <p:cNvPr id="12" name="Rectangle: Rounded Corners 10">
              <a:extLst>
                <a:ext uri="{FF2B5EF4-FFF2-40B4-BE49-F238E27FC236}">
                  <a16:creationId xmlns:a16="http://schemas.microsoft.com/office/drawing/2014/main" id="{CCBDF725-A261-42E6-B161-576A0BBEAE8B}"/>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ea typeface="+mn-ea"/>
                  <a:cs typeface="+mn-cs"/>
                </a:rPr>
                <a:t>Tay </a:t>
              </a:r>
              <a:r>
                <a:rPr kumimoji="0" lang="en-US" sz="4000" b="1" i="0" u="none" strike="noStrike" kern="1200" cap="none" spc="0" normalizeH="0" baseline="0" noProof="0" dirty="0" err="1">
                  <a:ln>
                    <a:noFill/>
                  </a:ln>
                  <a:solidFill>
                    <a:srgbClr val="002060"/>
                  </a:solidFill>
                  <a:effectLst/>
                  <a:uLnTx/>
                  <a:uFillTx/>
                  <a:ea typeface="+mn-ea"/>
                  <a:cs typeface="+mn-cs"/>
                </a:rPr>
                <a:t>dò</a:t>
              </a:r>
              <a:endParaRPr kumimoji="0" lang="en-US" sz="4000" b="1" i="0" u="none" strike="noStrike" kern="1200" cap="none" spc="0" normalizeH="0" baseline="0" noProof="0" dirty="0">
                <a:ln>
                  <a:noFill/>
                </a:ln>
                <a:solidFill>
                  <a:srgbClr val="002060"/>
                </a:solidFill>
                <a:effectLst/>
                <a:uLnTx/>
                <a:uFillTx/>
                <a:ea typeface="+mn-ea"/>
                <a:cs typeface="+mn-cs"/>
              </a:endParaRPr>
            </a:p>
          </p:txBody>
        </p:sp>
        <p:pic>
          <p:nvPicPr>
            <p:cNvPr id="13" name="Picture 12">
              <a:extLst>
                <a:ext uri="{FF2B5EF4-FFF2-40B4-BE49-F238E27FC236}">
                  <a16:creationId xmlns:a16="http://schemas.microsoft.com/office/drawing/2014/main" id="{88A0677B-64CB-4AF1-B500-D9F528B44B52}"/>
                </a:ext>
              </a:extLst>
            </p:cNvPr>
            <p:cNvPicPr>
              <a:picLocks noChangeAspect="1"/>
            </p:cNvPicPr>
            <p:nvPr/>
          </p:nvPicPr>
          <p:blipFill>
            <a:blip r:embed="rId5"/>
            <a:stretch>
              <a:fillRect/>
            </a:stretch>
          </p:blipFill>
          <p:spPr>
            <a:xfrm>
              <a:off x="8191764" y="1812958"/>
              <a:ext cx="843507" cy="843507"/>
            </a:xfrm>
            <a:prstGeom prst="rect">
              <a:avLst/>
            </a:prstGeom>
          </p:spPr>
        </p:pic>
      </p:grpSp>
      <p:pic>
        <p:nvPicPr>
          <p:cNvPr id="2" name="Picture 1">
            <a:extLst>
              <a:ext uri="{FF2B5EF4-FFF2-40B4-BE49-F238E27FC236}">
                <a16:creationId xmlns:a16="http://schemas.microsoft.com/office/drawing/2014/main" id="{2C4C1A27-4F3A-8111-FD14-3DBB1F01E9A5}"/>
              </a:ext>
            </a:extLst>
          </p:cNvPr>
          <p:cNvPicPr>
            <a:picLocks noChangeAspect="1"/>
          </p:cNvPicPr>
          <p:nvPr/>
        </p:nvPicPr>
        <p:blipFill>
          <a:blip r:embed="rId6"/>
          <a:stretch>
            <a:fillRect/>
          </a:stretch>
        </p:blipFill>
        <p:spPr>
          <a:xfrm>
            <a:off x="3825948" y="466576"/>
            <a:ext cx="4901609" cy="1182727"/>
          </a:xfrm>
          <a:prstGeom prst="rect">
            <a:avLst/>
          </a:prstGeom>
        </p:spPr>
      </p:pic>
    </p:spTree>
    <p:extLst>
      <p:ext uri="{BB962C8B-B14F-4D97-AF65-F5344CB8AC3E}">
        <p14:creationId xmlns:p14="http://schemas.microsoft.com/office/powerpoint/2010/main" val="402160065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53"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微软雅黑"/>
                <a:ea typeface="+mn-ea"/>
                <a:cs typeface="+mn-cs"/>
              </a:rPr>
              <a:t> Võ Thanh An</a:t>
            </a:r>
          </a:p>
        </p:txBody>
      </p:sp>
      <p:sp>
        <p:nvSpPr>
          <p:cNvPr id="9" name="Rectangle 8">
            <a:extLst>
              <a:ext uri="{FF2B5EF4-FFF2-40B4-BE49-F238E27FC236}">
                <a16:creationId xmlns:a16="http://schemas.microsoft.com/office/drawing/2014/main" id="{6E7CA99B-1F5A-4832-82BF-A9D62020BEFD}"/>
              </a:ext>
            </a:extLst>
          </p:cNvPr>
          <p:cNvSpPr/>
          <p:nvPr/>
        </p:nvSpPr>
        <p:spPr>
          <a:xfrm>
            <a:off x="204117" y="1004434"/>
            <a:ext cx="5340436" cy="3785652"/>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Trong vòm lá mới chồi non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Chùm cam bà giữ vẫn còn đung đưa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ngon dành tận cuối mùa</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Chờ con, phần cháu bà chưa trảy vào.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Giêng, Hai rét c</a:t>
            </a:r>
            <a:r>
              <a:rPr lang="en-US" sz="2400" dirty="0">
                <a:solidFill>
                  <a:srgbClr val="000000"/>
                </a:solidFill>
                <a:latin typeface="Calibri" panose="020F0502020204030204" pitchFamily="34" charset="0"/>
                <a:cs typeface="Calibri" panose="020F0502020204030204" pitchFamily="34" charset="0"/>
              </a:rPr>
              <a:t>ứ</a:t>
            </a:r>
            <a:r>
              <a:rPr lang="vi-VN" sz="2400" b="0" i="0" dirty="0">
                <a:solidFill>
                  <a:srgbClr val="000000"/>
                </a:solidFill>
                <a:effectLst/>
                <a:latin typeface="Calibri" panose="020F0502020204030204" pitchFamily="34" charset="0"/>
                <a:cs typeface="Calibri" panose="020F0502020204030204" pitchFamily="34" charset="0"/>
              </a:rPr>
              <a:t>a như dao,</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Nghe tiếng chào mào chống gậy ra trông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Nom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oài rồi lại ngắm </a:t>
            </a:r>
            <a:r>
              <a:rPr lang="en-US" sz="2400" dirty="0">
                <a:solidFill>
                  <a:srgbClr val="000000"/>
                </a:solidFill>
                <a:latin typeface="Calibri" panose="020F0502020204030204" pitchFamily="34" charset="0"/>
                <a:cs typeface="Calibri" panose="020F0502020204030204" pitchFamily="34" charset="0"/>
              </a:rPr>
              <a:t>Đ</a:t>
            </a:r>
            <a:r>
              <a:rPr lang="vi-VN" sz="2400" b="0" i="0" dirty="0">
                <a:solidFill>
                  <a:srgbClr val="000000"/>
                </a:solidFill>
                <a:effectLst/>
                <a:latin typeface="Calibri" panose="020F0502020204030204" pitchFamily="34" charset="0"/>
                <a:cs typeface="Calibri" panose="020F0502020204030204" pitchFamily="34" charset="0"/>
              </a:rPr>
              <a:t>ông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Bề lo sương táp, bề phòng chim ăn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Quả vàng nằm giữa cành xuân</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Mải mê góp m</a:t>
            </a:r>
            <a:r>
              <a:rPr lang="en-US" sz="2400" dirty="0">
                <a:solidFill>
                  <a:srgbClr val="000000"/>
                </a:solidFill>
                <a:latin typeface="Calibri" panose="020F0502020204030204" pitchFamily="34" charset="0"/>
                <a:cs typeface="Calibri" panose="020F0502020204030204" pitchFamily="34" charset="0"/>
              </a:rPr>
              <a:t>ậ</a:t>
            </a:r>
            <a:r>
              <a:rPr lang="vi-VN" sz="2400" b="0" i="0" dirty="0">
                <a:solidFill>
                  <a:srgbClr val="000000"/>
                </a:solidFill>
                <a:effectLst/>
                <a:latin typeface="Calibri" panose="020F0502020204030204" pitchFamily="34" charset="0"/>
                <a:cs typeface="Calibri" panose="020F0502020204030204" pitchFamily="34" charset="0"/>
              </a:rPr>
              <a:t>t, chuyên cần toả hương.</a:t>
            </a:r>
          </a:p>
        </p:txBody>
      </p:sp>
      <p:sp>
        <p:nvSpPr>
          <p:cNvPr id="11" name="TextBox 10">
            <a:extLst>
              <a:ext uri="{FF2B5EF4-FFF2-40B4-BE49-F238E27FC236}">
                <a16:creationId xmlns:a16="http://schemas.microsoft.com/office/drawing/2014/main" id="{539C9110-4DE2-4459-B254-9EA1B184B7CC}"/>
              </a:ext>
            </a:extLst>
          </p:cNvPr>
          <p:cNvSpPr txBox="1"/>
          <p:nvPr/>
        </p:nvSpPr>
        <p:spPr>
          <a:xfrm>
            <a:off x="7890672" y="2702829"/>
            <a:ext cx="2327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cs typeface="Arial" panose="020B0604020202020204" pitchFamily="34" charset="0"/>
              </a:rPr>
              <a:t> (Võ Thanh An)</a:t>
            </a:r>
          </a:p>
        </p:txBody>
      </p:sp>
      <p:pic>
        <p:nvPicPr>
          <p:cNvPr id="4" name="Picture 3">
            <a:extLst>
              <a:ext uri="{FF2B5EF4-FFF2-40B4-BE49-F238E27FC236}">
                <a16:creationId xmlns:a16="http://schemas.microsoft.com/office/drawing/2014/main" id="{9AD8BE60-3F44-DCBE-75F2-6EBE2FC0B03E}"/>
              </a:ext>
            </a:extLst>
          </p:cNvPr>
          <p:cNvPicPr>
            <a:picLocks noChangeAspect="1"/>
          </p:cNvPicPr>
          <p:nvPr/>
        </p:nvPicPr>
        <p:blipFill>
          <a:blip r:embed="rId3"/>
          <a:stretch>
            <a:fillRect/>
          </a:stretch>
        </p:blipFill>
        <p:spPr>
          <a:xfrm>
            <a:off x="1609973" y="243729"/>
            <a:ext cx="8376630" cy="926672"/>
          </a:xfrm>
          <a:prstGeom prst="rect">
            <a:avLst/>
          </a:prstGeom>
        </p:spPr>
      </p:pic>
      <p:pic>
        <p:nvPicPr>
          <p:cNvPr id="8" name="Picture 7">
            <a:extLst>
              <a:ext uri="{FF2B5EF4-FFF2-40B4-BE49-F238E27FC236}">
                <a16:creationId xmlns:a16="http://schemas.microsoft.com/office/drawing/2014/main" id="{75471F35-70C2-3515-5D19-91E46549EEBE}"/>
              </a:ext>
            </a:extLst>
          </p:cNvPr>
          <p:cNvPicPr>
            <a:picLocks noChangeAspect="1"/>
          </p:cNvPicPr>
          <p:nvPr/>
        </p:nvPicPr>
        <p:blipFill>
          <a:blip r:embed="rId4"/>
          <a:stretch>
            <a:fillRect/>
          </a:stretch>
        </p:blipFill>
        <p:spPr>
          <a:xfrm>
            <a:off x="10087971" y="430396"/>
            <a:ext cx="1819275" cy="4933950"/>
          </a:xfrm>
          <a:prstGeom prst="rect">
            <a:avLst/>
          </a:prstGeom>
        </p:spPr>
      </p:pic>
      <p:sp>
        <p:nvSpPr>
          <p:cNvPr id="10" name="Rectangle 9">
            <a:extLst>
              <a:ext uri="{FF2B5EF4-FFF2-40B4-BE49-F238E27FC236}">
                <a16:creationId xmlns:a16="http://schemas.microsoft.com/office/drawing/2014/main" id="{5279ABFF-B834-891B-90D4-E4E9C4BE3B1C}"/>
              </a:ext>
            </a:extLst>
          </p:cNvPr>
          <p:cNvSpPr/>
          <p:nvPr/>
        </p:nvSpPr>
        <p:spPr>
          <a:xfrm>
            <a:off x="5549830" y="1036332"/>
            <a:ext cx="5153975" cy="1569660"/>
          </a:xfrm>
          <a:prstGeom prst="rect">
            <a:avLst/>
          </a:prstGeom>
          <a:noFill/>
        </p:spPr>
        <p:txBody>
          <a:bodyPr wrap="none" lIns="91440" tIns="45720" rIns="91440" bIns="45720">
            <a:spAutoFit/>
          </a:bodyPr>
          <a:lstStyle/>
          <a:p>
            <a:pPr algn="ctr" rtl="0" latinLnBrk="0"/>
            <a:r>
              <a:rPr lang="vi-VN" sz="2400" b="0" i="0" dirty="0">
                <a:solidFill>
                  <a:srgbClr val="000000"/>
                </a:solidFill>
                <a:effectLst/>
                <a:latin typeface="Calibri" panose="020F0502020204030204" pitchFamily="34" charset="0"/>
                <a:cs typeface="Calibri" panose="020F0502020204030204" pitchFamily="34" charset="0"/>
              </a:rPr>
              <a:t>Bà ơi, thương mấy là thương</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Vắng con xa cháu tóc sương da mồi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Bà như quả ngọt chín rồi</a:t>
            </a:r>
          </a:p>
          <a:p>
            <a:pPr algn="ctr" rtl="0" latinLnBrk="0"/>
            <a:r>
              <a:rPr lang="vi-VN" sz="2400" b="0" i="0" dirty="0">
                <a:solidFill>
                  <a:srgbClr val="000000"/>
                </a:solidFill>
                <a:effectLst/>
                <a:latin typeface="Calibri" panose="020F0502020204030204" pitchFamily="34" charset="0"/>
                <a:cs typeface="Calibri" panose="020F0502020204030204" pitchFamily="34" charset="0"/>
              </a:rPr>
              <a:t>Càng thêm tuổi tác càng tươi lòng vàng.</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F4FFD-796F-9A83-7EA9-80CB205B74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5" name="Rectangle: Rounded Corners 4">
            <a:extLst>
              <a:ext uri="{FF2B5EF4-FFF2-40B4-BE49-F238E27FC236}">
                <a16:creationId xmlns:a16="http://schemas.microsoft.com/office/drawing/2014/main" id="{2F86FF9F-9A7E-411B-68E1-DF84FF55F37A}"/>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7" name="Google Shape;11265;p64">
            <a:extLst>
              <a:ext uri="{FF2B5EF4-FFF2-40B4-BE49-F238E27FC236}">
                <a16:creationId xmlns:a16="http://schemas.microsoft.com/office/drawing/2014/main" id="{37508C94-3BD2-654D-BD25-F5089E4B1006}"/>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2" name="Picture 11">
            <a:extLst>
              <a:ext uri="{FF2B5EF4-FFF2-40B4-BE49-F238E27FC236}">
                <a16:creationId xmlns:a16="http://schemas.microsoft.com/office/drawing/2014/main" id="{5C869EA3-3148-E5C0-08A4-5306FD87749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3" name="Group 12">
            <a:extLst>
              <a:ext uri="{FF2B5EF4-FFF2-40B4-BE49-F238E27FC236}">
                <a16:creationId xmlns:a16="http://schemas.microsoft.com/office/drawing/2014/main" id="{284AAA98-4692-8332-34BD-8BBEF0C50F34}"/>
              </a:ext>
            </a:extLst>
          </p:cNvPr>
          <p:cNvGrpSpPr/>
          <p:nvPr/>
        </p:nvGrpSpPr>
        <p:grpSpPr>
          <a:xfrm>
            <a:off x="2767357" y="5148155"/>
            <a:ext cx="2773680" cy="1574800"/>
            <a:chOff x="2767357" y="5148155"/>
            <a:chExt cx="2773680" cy="1574800"/>
          </a:xfrm>
        </p:grpSpPr>
        <p:sp>
          <p:nvSpPr>
            <p:cNvPr id="14" name="Teardrop 13">
              <a:extLst>
                <a:ext uri="{FF2B5EF4-FFF2-40B4-BE49-F238E27FC236}">
                  <a16:creationId xmlns:a16="http://schemas.microsoft.com/office/drawing/2014/main" id="{C86832D3-89D7-83D0-C658-FDD667CC5854}"/>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5" name="TextBox 14">
              <a:extLst>
                <a:ext uri="{FF2B5EF4-FFF2-40B4-BE49-F238E27FC236}">
                  <a16:creationId xmlns:a16="http://schemas.microsoft.com/office/drawing/2014/main" id="{A14A815E-5462-EAC5-A128-04084CF7E6B1}"/>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đoài</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E8F76C3E-E481-61D1-675D-904F9A69C175}"/>
              </a:ext>
            </a:extLst>
          </p:cNvPr>
          <p:cNvGrpSpPr/>
          <p:nvPr/>
        </p:nvGrpSpPr>
        <p:grpSpPr>
          <a:xfrm>
            <a:off x="6756400" y="4158274"/>
            <a:ext cx="2773680" cy="1574800"/>
            <a:chOff x="6756400" y="4158274"/>
            <a:chExt cx="2773680" cy="1574800"/>
          </a:xfrm>
        </p:grpSpPr>
        <p:sp>
          <p:nvSpPr>
            <p:cNvPr id="17" name="Teardrop 16">
              <a:extLst>
                <a:ext uri="{FF2B5EF4-FFF2-40B4-BE49-F238E27FC236}">
                  <a16:creationId xmlns:a16="http://schemas.microsoft.com/office/drawing/2014/main" id="{586B1663-2699-AE2D-5BED-CA7A365F043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18" name="TextBox 17">
              <a:extLst>
                <a:ext uri="{FF2B5EF4-FFF2-40B4-BE49-F238E27FC236}">
                  <a16:creationId xmlns:a16="http://schemas.microsoft.com/office/drawing/2014/main" id="{6B6D06C2-9E3D-A5BB-7FE6-171899E068D5}"/>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sương</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táp</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1DBE82EF-3130-C635-14B9-8C1F143CE934}"/>
              </a:ext>
            </a:extLst>
          </p:cNvPr>
          <p:cNvGrpSpPr/>
          <p:nvPr/>
        </p:nvGrpSpPr>
        <p:grpSpPr>
          <a:xfrm>
            <a:off x="2767357" y="3336821"/>
            <a:ext cx="2773680" cy="1574800"/>
            <a:chOff x="2767357" y="3336821"/>
            <a:chExt cx="2773680" cy="1574800"/>
          </a:xfrm>
        </p:grpSpPr>
        <p:sp>
          <p:nvSpPr>
            <p:cNvPr id="20" name="Teardrop 19">
              <a:extLst>
                <a:ext uri="{FF2B5EF4-FFF2-40B4-BE49-F238E27FC236}">
                  <a16:creationId xmlns:a16="http://schemas.microsoft.com/office/drawing/2014/main" id="{24F77D41-0DC7-71CF-574C-7ED16EFFE3C9}"/>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1" name="TextBox 20">
              <a:extLst>
                <a:ext uri="{FF2B5EF4-FFF2-40B4-BE49-F238E27FC236}">
                  <a16:creationId xmlns:a16="http://schemas.microsoft.com/office/drawing/2014/main" id="{2D8B0D3B-8C3F-5A95-7742-72F7FC3B12BA}"/>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trảy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vào</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EDA9E12-3C84-AF2D-B98E-CC11EEA5EE0C}"/>
              </a:ext>
            </a:extLst>
          </p:cNvPr>
          <p:cNvGrpSpPr/>
          <p:nvPr/>
        </p:nvGrpSpPr>
        <p:grpSpPr>
          <a:xfrm>
            <a:off x="6720011" y="2346940"/>
            <a:ext cx="2773680" cy="1574800"/>
            <a:chOff x="6720011" y="2346940"/>
            <a:chExt cx="2773680" cy="1574800"/>
          </a:xfrm>
        </p:grpSpPr>
        <p:sp>
          <p:nvSpPr>
            <p:cNvPr id="23" name="Teardrop 22">
              <a:extLst>
                <a:ext uri="{FF2B5EF4-FFF2-40B4-BE49-F238E27FC236}">
                  <a16:creationId xmlns:a16="http://schemas.microsoft.com/office/drawing/2014/main" id="{7497413B-123D-BBBC-6513-127E41376EC9}"/>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4" name="TextBox 23">
              <a:extLst>
                <a:ext uri="{FF2B5EF4-FFF2-40B4-BE49-F238E27FC236}">
                  <a16:creationId xmlns:a16="http://schemas.microsoft.com/office/drawing/2014/main" id="{701D587C-159E-1B02-7E03-15E953D18853}"/>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rét</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79EBAA79-717C-B3B1-4666-880316B14185}"/>
              </a:ext>
            </a:extLst>
          </p:cNvPr>
          <p:cNvGrpSpPr/>
          <p:nvPr/>
        </p:nvGrpSpPr>
        <p:grpSpPr>
          <a:xfrm>
            <a:off x="2774977" y="1525487"/>
            <a:ext cx="2773680" cy="1574800"/>
            <a:chOff x="2774977" y="1525487"/>
            <a:chExt cx="2773680" cy="1574800"/>
          </a:xfrm>
        </p:grpSpPr>
        <p:sp>
          <p:nvSpPr>
            <p:cNvPr id="26" name="Teardrop 25">
              <a:extLst>
                <a:ext uri="{FF2B5EF4-FFF2-40B4-BE49-F238E27FC236}">
                  <a16:creationId xmlns:a16="http://schemas.microsoft.com/office/drawing/2014/main" id="{B1C0F593-E06F-C43E-299E-308F725C8F7A}"/>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7" name="TextBox 26">
              <a:extLst>
                <a:ext uri="{FF2B5EF4-FFF2-40B4-BE49-F238E27FC236}">
                  <a16:creationId xmlns:a16="http://schemas.microsoft.com/office/drawing/2014/main" id="{77028176-C183-55D8-9FD0-41B96DA40575}"/>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chồi</a:t>
              </a:r>
              <a:r>
                <a:rPr lang="en-US" sz="3600" b="1" dirty="0">
                  <a:solidFill>
                    <a:schemeClr val="accent1"/>
                  </a:solidFill>
                  <a:latin typeface="Cambria" panose="02040503050406030204" pitchFamily="18" charset="0"/>
                  <a:ea typeface="Cambria" panose="02040503050406030204" pitchFamily="18" charset="0"/>
                </a:rPr>
                <a:t> non</a:t>
              </a:r>
            </a:p>
          </p:txBody>
        </p:sp>
      </p:grpSp>
    </p:spTree>
    <p:extLst>
      <p:ext uri="{BB962C8B-B14F-4D97-AF65-F5344CB8AC3E}">
        <p14:creationId xmlns:p14="http://schemas.microsoft.com/office/powerpoint/2010/main" val="3895443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righ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righ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1050468" y="2661919"/>
            <a:ext cx="5218440"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1101081" y="3018882"/>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1101079" y="3745724"/>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1101078" y="4489062"/>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1594163" y="2954053"/>
            <a:ext cx="52387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1661451" y="3721557"/>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1696717" y="4429543"/>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972857" y="2813447"/>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2080722" y="1904211"/>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2080722" y="1852285"/>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a typeface="+mn-ea"/>
              <a:cs typeface="+mn-cs"/>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F2D7A28-CCD1-57DD-220E-C02471AF6207}"/>
              </a:ext>
            </a:extLst>
          </p:cNvPr>
          <p:cNvPicPr>
            <a:picLocks noChangeAspect="1"/>
          </p:cNvPicPr>
          <p:nvPr/>
        </p:nvPicPr>
        <p:blipFill>
          <a:blip r:embed="rId6"/>
          <a:stretch>
            <a:fillRect/>
          </a:stretch>
        </p:blipFill>
        <p:spPr>
          <a:xfrm>
            <a:off x="1295307" y="357129"/>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137</TotalTime>
  <Words>1537</Words>
  <Application>Microsoft Office PowerPoint</Application>
  <PresentationFormat>Widescreen</PresentationFormat>
  <Paragraphs>171</Paragraphs>
  <Slides>35</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微软雅黑</vt:lpstr>
      <vt:lpstr>Arial</vt:lpstr>
      <vt:lpstr>Calibri</vt:lpstr>
      <vt:lpstr>Calibri Light</vt:lpstr>
      <vt:lpstr>Cambria</vt:lpstr>
      <vt:lpstr>iCiel Crocante</vt:lpstr>
      <vt:lpstr>Oi</vt:lpstr>
      <vt:lpstr>SVN-Hole Hearted</vt:lpstr>
      <vt:lpstr>字魂70号-灵悦黑体</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51</cp:revision>
  <dcterms:created xsi:type="dcterms:W3CDTF">2023-10-26T07:23:44Z</dcterms:created>
  <dcterms:modified xsi:type="dcterms:W3CDTF">2023-12-15T14:31:40Z</dcterms:modified>
  <cp:category>9Slide.vn</cp:category>
</cp:coreProperties>
</file>