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3" r:id="rId3"/>
  </p:sldMasterIdLst>
  <p:notesMasterIdLst>
    <p:notesMasterId r:id="rId30"/>
  </p:notesMasterIdLst>
  <p:sldIdLst>
    <p:sldId id="4410" r:id="rId4"/>
    <p:sldId id="354" r:id="rId5"/>
    <p:sldId id="2007577264" r:id="rId6"/>
    <p:sldId id="355" r:id="rId7"/>
    <p:sldId id="2007577258" r:id="rId8"/>
    <p:sldId id="2007577259" r:id="rId9"/>
    <p:sldId id="2007577260" r:id="rId10"/>
    <p:sldId id="2007577261" r:id="rId11"/>
    <p:sldId id="2007577262" r:id="rId12"/>
    <p:sldId id="2007577263" r:id="rId13"/>
    <p:sldId id="2007577265" r:id="rId14"/>
    <p:sldId id="356" r:id="rId15"/>
    <p:sldId id="314" r:id="rId16"/>
    <p:sldId id="257" r:id="rId17"/>
    <p:sldId id="274" r:id="rId18"/>
    <p:sldId id="2007577266" r:id="rId19"/>
    <p:sldId id="2007577253" r:id="rId20"/>
    <p:sldId id="353" r:id="rId21"/>
    <p:sldId id="2007577255" r:id="rId22"/>
    <p:sldId id="2007577267" r:id="rId23"/>
    <p:sldId id="325" r:id="rId24"/>
    <p:sldId id="2007577268" r:id="rId25"/>
    <p:sldId id="263" r:id="rId26"/>
    <p:sldId id="2007577269" r:id="rId27"/>
    <p:sldId id="350" r:id="rId28"/>
    <p:sldId id="20075772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3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4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5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6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3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2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039DE9-8D26-88F0-2988-72E1701188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12874" y="428623"/>
            <a:ext cx="1174751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microsoft.com/office/2007/relationships/hdphoto" Target="../media/hdphoto6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53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3.svg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11" Type="http://schemas.openxmlformats.org/officeDocument/2006/relationships/slide" Target="slide25.xml"/><Relationship Id="rId5" Type="http://schemas.openxmlformats.org/officeDocument/2006/relationships/image" Target="../media/image62.svg"/><Relationship Id="rId10" Type="http://schemas.openxmlformats.org/officeDocument/2006/relationships/image" Target="../media/image66.sv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9.wav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9.xml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" Type="http://schemas.openxmlformats.org/officeDocument/2006/relationships/audio" Target="../media/media1.mp3"/><Relationship Id="rId16" Type="http://schemas.openxmlformats.org/officeDocument/2006/relationships/slide" Target="slide11.xml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DE5811-509C-1476-3285-54F54860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FA0B38-0633-C364-CC2D-8858E2E54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3D93D8-6F65-AC37-2293-38F519B9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24DDD-A999-E29D-F5E9-80CFF898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6AEAE-60D4-CC0D-12EF-DC0D44175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:a16="http://schemas.microsoft.com/office/drawing/2014/main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:a16="http://schemas.microsoft.com/office/drawing/2014/main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:a16="http://schemas.microsoft.com/office/drawing/2014/main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:a16="http://schemas.microsoft.com/office/drawing/2014/main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:a16="http://schemas.microsoft.com/office/drawing/2014/main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:a16="http://schemas.microsoft.com/office/drawing/2014/main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1006</Words>
  <Application>Microsoft Office PowerPoint</Application>
  <PresentationFormat>Widescreen</PresentationFormat>
  <Paragraphs>172</Paragraphs>
  <Slides>26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等线 Light</vt:lpstr>
      <vt:lpstr>DFPOP1-W9</vt:lpstr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Avo</vt:lpstr>
      <vt:lpstr>Wingdings</vt:lpstr>
      <vt:lpstr>Weltkindertag! by Slidego</vt:lpstr>
      <vt:lpstr>1_Weltkindertag! by Slidego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2024-02-12T08:43:06Z</dcterms:created>
  <dcterms:modified xsi:type="dcterms:W3CDTF">2024-02-14T04:01:57Z</dcterms:modified>
</cp:coreProperties>
</file>