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0"/>
  </p:notesMasterIdLst>
  <p:sldIdLst>
    <p:sldId id="259" r:id="rId2"/>
    <p:sldId id="2640" r:id="rId3"/>
    <p:sldId id="2641" r:id="rId4"/>
    <p:sldId id="275" r:id="rId5"/>
    <p:sldId id="2642" r:id="rId6"/>
    <p:sldId id="277" r:id="rId7"/>
    <p:sldId id="257" r:id="rId8"/>
    <p:sldId id="265" r:id="rId9"/>
    <p:sldId id="266" r:id="rId10"/>
    <p:sldId id="2635" r:id="rId11"/>
    <p:sldId id="2649" r:id="rId12"/>
    <p:sldId id="2636" r:id="rId13"/>
    <p:sldId id="2645" r:id="rId14"/>
    <p:sldId id="2643" r:id="rId15"/>
    <p:sldId id="2646" r:id="rId16"/>
    <p:sldId id="273" r:id="rId17"/>
    <p:sldId id="261" r:id="rId18"/>
    <p:sldId id="5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1BD0-9C52-45CC-A69D-7F7B087A3F0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3837D-9063-4D48-A79B-3FCCC8E5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59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4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4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2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72825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96949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6862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386506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51306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9920489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179548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236150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726015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5312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59791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30581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10841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6684137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0447371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019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480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76550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36709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10573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68261952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7223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6785659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561265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403276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840999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69230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83810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87503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21215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78869C1-0C95-04CE-C414-ACBD3D1BFD0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208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2" r:id="rId23"/>
    <p:sldLayoutId id="2147483743" r:id="rId24"/>
    <p:sldLayoutId id="2147483713" r:id="rId25"/>
    <p:sldLayoutId id="2147483714" r:id="rId26"/>
    <p:sldLayoutId id="2147483715" r:id="rId27"/>
    <p:sldLayoutId id="2147483716" r:id="rId28"/>
    <p:sldLayoutId id="2147483686" r:id="rId29"/>
    <p:sldLayoutId id="2147483687" r:id="rId30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slide" Target="slide4.xml"/><Relationship Id="rId17" Type="http://schemas.openxmlformats.org/officeDocument/2006/relationships/slide" Target="slide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slide" Target="slide6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3.xml"/><Relationship Id="rId1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gif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gif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gif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8.gi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gif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8.gi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gif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8.gi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162175" y="161925"/>
            <a:ext cx="761047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48 102 x 5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48 102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8" y="30990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3" y="31085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609975" y="3879398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32 419 x 4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32 419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1943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2038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562350" y="3879398"/>
            <a:ext cx="1714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031260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172 923 x 3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172 923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744CAC-2E6D-9FC7-198D-704460C0685D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43085-D065-A007-9C73-F21C81A80E18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9CC8B-D4E5-7133-E3B7-A0BF5241BF03}"/>
              </a:ext>
            </a:extLst>
          </p:cNvPr>
          <p:cNvSpPr txBox="1"/>
          <p:nvPr/>
        </p:nvSpPr>
        <p:spPr>
          <a:xfrm>
            <a:off x="333374" y="1066800"/>
            <a:ext cx="1126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96BCA7-23F5-191E-F8CB-9B5364F05B88}"/>
              </a:ext>
            </a:extLst>
          </p:cNvPr>
          <p:cNvGrpSpPr/>
          <p:nvPr/>
        </p:nvGrpSpPr>
        <p:grpSpPr>
          <a:xfrm>
            <a:off x="540409" y="3845990"/>
            <a:ext cx="8129404" cy="1210073"/>
            <a:chOff x="2098496" y="3659454"/>
            <a:chExt cx="8546543" cy="1300669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0B847070-2BC6-DE82-B629-472689548D8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3" name="Google Shape;282;p27">
              <a:extLst>
                <a:ext uri="{FF2B5EF4-FFF2-40B4-BE49-F238E27FC236}">
                  <a16:creationId xmlns:a16="http://schemas.microsoft.com/office/drawing/2014/main" id="{279E4B76-67AC-F33C-AC16-554DDB60062E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95" name="Google Shape;283;p27">
                <a:extLst>
                  <a:ext uri="{FF2B5EF4-FFF2-40B4-BE49-F238E27FC236}">
                    <a16:creationId xmlns:a16="http://schemas.microsoft.com/office/drawing/2014/main" id="{674E9C5B-1DE2-B1B6-7F24-F6FBE49851D1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284;p27">
                <a:extLst>
                  <a:ext uri="{FF2B5EF4-FFF2-40B4-BE49-F238E27FC236}">
                    <a16:creationId xmlns:a16="http://schemas.microsoft.com/office/drawing/2014/main" id="{5076A88A-D3BE-BB1B-0405-BF713A84226E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285;p27">
                <a:extLst>
                  <a:ext uri="{FF2B5EF4-FFF2-40B4-BE49-F238E27FC236}">
                    <a16:creationId xmlns:a16="http://schemas.microsoft.com/office/drawing/2014/main" id="{43473AF0-2F49-5545-A088-DFDEC56CA68E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286;p27">
                <a:extLst>
                  <a:ext uri="{FF2B5EF4-FFF2-40B4-BE49-F238E27FC236}">
                    <a16:creationId xmlns:a16="http://schemas.microsoft.com/office/drawing/2014/main" id="{A62ED15E-2CC1-0B62-1C5B-E78771F356E9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287;p27">
                <a:extLst>
                  <a:ext uri="{FF2B5EF4-FFF2-40B4-BE49-F238E27FC236}">
                    <a16:creationId xmlns:a16="http://schemas.microsoft.com/office/drawing/2014/main" id="{A67CC861-6C3E-C745-4D15-E2686DDAFD54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288;p27">
                <a:extLst>
                  <a:ext uri="{FF2B5EF4-FFF2-40B4-BE49-F238E27FC236}">
                    <a16:creationId xmlns:a16="http://schemas.microsoft.com/office/drawing/2014/main" id="{912844CC-6080-B39E-FF80-B775B7FA425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289;p27">
                <a:extLst>
                  <a:ext uri="{FF2B5EF4-FFF2-40B4-BE49-F238E27FC236}">
                    <a16:creationId xmlns:a16="http://schemas.microsoft.com/office/drawing/2014/main" id="{E26D2402-6CDB-9837-7D8D-C95B20170955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290;p27">
                <a:extLst>
                  <a:ext uri="{FF2B5EF4-FFF2-40B4-BE49-F238E27FC236}">
                    <a16:creationId xmlns:a16="http://schemas.microsoft.com/office/drawing/2014/main" id="{C9C2A114-CE45-8D16-2B7D-8AD6F10B1BA3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291;p27">
                <a:extLst>
                  <a:ext uri="{FF2B5EF4-FFF2-40B4-BE49-F238E27FC236}">
                    <a16:creationId xmlns:a16="http://schemas.microsoft.com/office/drawing/2014/main" id="{BBD03203-51CB-1245-D7BC-F5B8AC29044E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292;p27">
                <a:extLst>
                  <a:ext uri="{FF2B5EF4-FFF2-40B4-BE49-F238E27FC236}">
                    <a16:creationId xmlns:a16="http://schemas.microsoft.com/office/drawing/2014/main" id="{F1323395-9B2B-8991-7748-6C52E7A2F393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49DA170-21AE-E8E8-03FA-55910986E78F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102483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40 000 </a:t>
              </a:r>
              <a:r>
                <a:rPr lang="en-US" sz="50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6C3EF19-E28D-9453-8FAA-31978934E614}"/>
              </a:ext>
            </a:extLst>
          </p:cNvPr>
          <p:cNvGrpSpPr/>
          <p:nvPr/>
        </p:nvGrpSpPr>
        <p:grpSpPr>
          <a:xfrm>
            <a:off x="1952625" y="2321085"/>
            <a:ext cx="8389404" cy="1329985"/>
            <a:chOff x="1861723" y="2134893"/>
            <a:chExt cx="8819884" cy="1372071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62BB8195-C71D-D932-AB64-167DCEFF03FD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7" name="Google Shape;438;p31">
              <a:extLst>
                <a:ext uri="{FF2B5EF4-FFF2-40B4-BE49-F238E27FC236}">
                  <a16:creationId xmlns:a16="http://schemas.microsoft.com/office/drawing/2014/main" id="{F8BBA79B-DDD3-B8D1-FF38-29D2BC1A8630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09" name="Google Shape;439;p31">
                <a:extLst>
                  <a:ext uri="{FF2B5EF4-FFF2-40B4-BE49-F238E27FC236}">
                    <a16:creationId xmlns:a16="http://schemas.microsoft.com/office/drawing/2014/main" id="{91FBFCEA-FDCB-D44D-E049-EC9A49C13D0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40;p31">
                <a:extLst>
                  <a:ext uri="{FF2B5EF4-FFF2-40B4-BE49-F238E27FC236}">
                    <a16:creationId xmlns:a16="http://schemas.microsoft.com/office/drawing/2014/main" id="{775D9589-F2F2-CD5D-74C9-7FFC868EDDAA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41;p31">
                <a:extLst>
                  <a:ext uri="{FF2B5EF4-FFF2-40B4-BE49-F238E27FC236}">
                    <a16:creationId xmlns:a16="http://schemas.microsoft.com/office/drawing/2014/main" id="{A4A4F0ED-66F8-147F-4770-FE0630972CFD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42;p31">
                <a:extLst>
                  <a:ext uri="{FF2B5EF4-FFF2-40B4-BE49-F238E27FC236}">
                    <a16:creationId xmlns:a16="http://schemas.microsoft.com/office/drawing/2014/main" id="{3DEAD217-FBDE-4210-BC88-C2A0EDD844AF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43;p31">
                <a:extLst>
                  <a:ext uri="{FF2B5EF4-FFF2-40B4-BE49-F238E27FC236}">
                    <a16:creationId xmlns:a16="http://schemas.microsoft.com/office/drawing/2014/main" id="{62230F1B-0291-3F71-7A54-7A2F5BC75B1D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44;p31">
                <a:extLst>
                  <a:ext uri="{FF2B5EF4-FFF2-40B4-BE49-F238E27FC236}">
                    <a16:creationId xmlns:a16="http://schemas.microsoft.com/office/drawing/2014/main" id="{4D71A068-278A-739C-C7F8-A8DEB34AED51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45;p31">
                <a:extLst>
                  <a:ext uri="{FF2B5EF4-FFF2-40B4-BE49-F238E27FC236}">
                    <a16:creationId xmlns:a16="http://schemas.microsoft.com/office/drawing/2014/main" id="{09A8416A-30B9-8779-0208-C165766E88A4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46;p31">
                <a:extLst>
                  <a:ext uri="{FF2B5EF4-FFF2-40B4-BE49-F238E27FC236}">
                    <a16:creationId xmlns:a16="http://schemas.microsoft.com/office/drawing/2014/main" id="{9754F70B-31C6-C462-9F87-23021FA6A55C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47;p31">
                <a:extLst>
                  <a:ext uri="{FF2B5EF4-FFF2-40B4-BE49-F238E27FC236}">
                    <a16:creationId xmlns:a16="http://schemas.microsoft.com/office/drawing/2014/main" id="{B3924C87-9F7C-94B5-C18B-CDCFDF4FF9FB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48;p31">
                <a:extLst>
                  <a:ext uri="{FF2B5EF4-FFF2-40B4-BE49-F238E27FC236}">
                    <a16:creationId xmlns:a16="http://schemas.microsoft.com/office/drawing/2014/main" id="{0B2E0C1C-8CE3-56FB-2C30-98186E288014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49;p31">
                <a:extLst>
                  <a:ext uri="{FF2B5EF4-FFF2-40B4-BE49-F238E27FC236}">
                    <a16:creationId xmlns:a16="http://schemas.microsoft.com/office/drawing/2014/main" id="{F2AC27D1-5427-EE95-2C17-41F51541A6C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50;p31">
                <a:extLst>
                  <a:ext uri="{FF2B5EF4-FFF2-40B4-BE49-F238E27FC236}">
                    <a16:creationId xmlns:a16="http://schemas.microsoft.com/office/drawing/2014/main" id="{3935447C-0AE9-92CE-095E-0F7591144EB3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51;p31">
                <a:extLst>
                  <a:ext uri="{FF2B5EF4-FFF2-40B4-BE49-F238E27FC236}">
                    <a16:creationId xmlns:a16="http://schemas.microsoft.com/office/drawing/2014/main" id="{766E3616-E671-E532-5BD9-F0107E274651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52;p31">
                <a:extLst>
                  <a:ext uri="{FF2B5EF4-FFF2-40B4-BE49-F238E27FC236}">
                    <a16:creationId xmlns:a16="http://schemas.microsoft.com/office/drawing/2014/main" id="{6F5F5C08-568C-294B-9D84-94483156909A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53;p31">
                <a:extLst>
                  <a:ext uri="{FF2B5EF4-FFF2-40B4-BE49-F238E27FC236}">
                    <a16:creationId xmlns:a16="http://schemas.microsoft.com/office/drawing/2014/main" id="{2488DBC1-9219-02ED-D7E1-4ED9C4F03355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04D03BD-097A-7040-DDF7-E9BC4F00DF72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98362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3E0B956-8837-DAA8-96B9-D74C33F96351}"/>
              </a:ext>
            </a:extLst>
          </p:cNvPr>
          <p:cNvGrpSpPr/>
          <p:nvPr/>
        </p:nvGrpSpPr>
        <p:grpSpPr>
          <a:xfrm>
            <a:off x="1827855" y="5127396"/>
            <a:ext cx="8535775" cy="1327949"/>
            <a:chOff x="1612674" y="5184381"/>
            <a:chExt cx="8973766" cy="1409055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0A721A7B-BD78-78AE-4D67-8FC660DB6320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26" name="Google Shape;293;p27">
              <a:extLst>
                <a:ext uri="{FF2B5EF4-FFF2-40B4-BE49-F238E27FC236}">
                  <a16:creationId xmlns:a16="http://schemas.microsoft.com/office/drawing/2014/main" id="{EB9A4FEA-BEC6-3480-1945-401D280246C9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128" name="Google Shape;294;p27">
                <a:extLst>
                  <a:ext uri="{FF2B5EF4-FFF2-40B4-BE49-F238E27FC236}">
                    <a16:creationId xmlns:a16="http://schemas.microsoft.com/office/drawing/2014/main" id="{71AA87CF-8D48-DA8E-C4C6-6856881EA68D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295;p27">
                <a:extLst>
                  <a:ext uri="{FF2B5EF4-FFF2-40B4-BE49-F238E27FC236}">
                    <a16:creationId xmlns:a16="http://schemas.microsoft.com/office/drawing/2014/main" id="{FD46EEA1-04AA-2AAA-543C-421BF7E1EC32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296;p27">
                <a:extLst>
                  <a:ext uri="{FF2B5EF4-FFF2-40B4-BE49-F238E27FC236}">
                    <a16:creationId xmlns:a16="http://schemas.microsoft.com/office/drawing/2014/main" id="{39B587EB-4378-A759-98AD-7AD17EC056D3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297;p27">
                <a:extLst>
                  <a:ext uri="{FF2B5EF4-FFF2-40B4-BE49-F238E27FC236}">
                    <a16:creationId xmlns:a16="http://schemas.microsoft.com/office/drawing/2014/main" id="{8FF4FB34-CE2C-5796-F4B2-00C5F802481D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298;p27">
                <a:extLst>
                  <a:ext uri="{FF2B5EF4-FFF2-40B4-BE49-F238E27FC236}">
                    <a16:creationId xmlns:a16="http://schemas.microsoft.com/office/drawing/2014/main" id="{A05F358C-570B-AD12-AE8A-7CF70EB39E12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299;p27">
                <a:extLst>
                  <a:ext uri="{FF2B5EF4-FFF2-40B4-BE49-F238E27FC236}">
                    <a16:creationId xmlns:a16="http://schemas.microsoft.com/office/drawing/2014/main" id="{DBF1877B-38D4-D782-DC33-172180389C05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300;p27">
                <a:extLst>
                  <a:ext uri="{FF2B5EF4-FFF2-40B4-BE49-F238E27FC236}">
                    <a16:creationId xmlns:a16="http://schemas.microsoft.com/office/drawing/2014/main" id="{40B543A8-763E-96F8-173A-80521FA216AD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301;p27">
                <a:extLst>
                  <a:ext uri="{FF2B5EF4-FFF2-40B4-BE49-F238E27FC236}">
                    <a16:creationId xmlns:a16="http://schemas.microsoft.com/office/drawing/2014/main" id="{F4D380A1-21DF-276C-F838-3268FCC6C5B4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302;p27">
                <a:extLst>
                  <a:ext uri="{FF2B5EF4-FFF2-40B4-BE49-F238E27FC236}">
                    <a16:creationId xmlns:a16="http://schemas.microsoft.com/office/drawing/2014/main" id="{55E48137-9101-32F5-360A-4622AF39C2CA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303;p27">
                <a:extLst>
                  <a:ext uri="{FF2B5EF4-FFF2-40B4-BE49-F238E27FC236}">
                    <a16:creationId xmlns:a16="http://schemas.microsoft.com/office/drawing/2014/main" id="{662D81D4-D303-9EF8-2F30-F5895A4B5BF6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304;p27">
                <a:extLst>
                  <a:ext uri="{FF2B5EF4-FFF2-40B4-BE49-F238E27FC236}">
                    <a16:creationId xmlns:a16="http://schemas.microsoft.com/office/drawing/2014/main" id="{BB21352A-25B7-56C2-BCB3-887B6DED2C76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305;p27">
                <a:extLst>
                  <a:ext uri="{FF2B5EF4-FFF2-40B4-BE49-F238E27FC236}">
                    <a16:creationId xmlns:a16="http://schemas.microsoft.com/office/drawing/2014/main" id="{729E8DF1-6E46-26F2-314B-5C91B34C2862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306;p27">
                <a:extLst>
                  <a:ext uri="{FF2B5EF4-FFF2-40B4-BE49-F238E27FC236}">
                    <a16:creationId xmlns:a16="http://schemas.microsoft.com/office/drawing/2014/main" id="{BF69A77B-D465-7205-5EE1-EBF7BC5F8F41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307;p27">
                <a:extLst>
                  <a:ext uri="{FF2B5EF4-FFF2-40B4-BE49-F238E27FC236}">
                    <a16:creationId xmlns:a16="http://schemas.microsoft.com/office/drawing/2014/main" id="{0D710966-FDE1-0D12-AF26-D51EA20C10C4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308;p27">
                <a:extLst>
                  <a:ext uri="{FF2B5EF4-FFF2-40B4-BE49-F238E27FC236}">
                    <a16:creationId xmlns:a16="http://schemas.microsoft.com/office/drawing/2014/main" id="{B5FA197D-59DF-EAA5-1DC4-4786FD79F0BD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309;p27">
                <a:extLst>
                  <a:ext uri="{FF2B5EF4-FFF2-40B4-BE49-F238E27FC236}">
                    <a16:creationId xmlns:a16="http://schemas.microsoft.com/office/drawing/2014/main" id="{2948F917-1AAC-CBBB-891C-F35F5DE9951A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310;p27">
                <a:extLst>
                  <a:ext uri="{FF2B5EF4-FFF2-40B4-BE49-F238E27FC236}">
                    <a16:creationId xmlns:a16="http://schemas.microsoft.com/office/drawing/2014/main" id="{103E01E8-9872-4984-91B5-D35B5CBE80CA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311;p27">
                <a:extLst>
                  <a:ext uri="{FF2B5EF4-FFF2-40B4-BE49-F238E27FC236}">
                    <a16:creationId xmlns:a16="http://schemas.microsoft.com/office/drawing/2014/main" id="{908AA398-82E1-4E66-6371-06E0CDE5ED27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312;p27">
                <a:extLst>
                  <a:ext uri="{FF2B5EF4-FFF2-40B4-BE49-F238E27FC236}">
                    <a16:creationId xmlns:a16="http://schemas.microsoft.com/office/drawing/2014/main" id="{52AE3395-EA02-C0E7-B0E9-29E623E93304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313;p27">
                <a:extLst>
                  <a:ext uri="{FF2B5EF4-FFF2-40B4-BE49-F238E27FC236}">
                    <a16:creationId xmlns:a16="http://schemas.microsoft.com/office/drawing/2014/main" id="{F93746F1-CE88-EE06-FC1A-000FE68401A9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314;p27">
                <a:extLst>
                  <a:ext uri="{FF2B5EF4-FFF2-40B4-BE49-F238E27FC236}">
                    <a16:creationId xmlns:a16="http://schemas.microsoft.com/office/drawing/2014/main" id="{D09CEEBB-E7B1-FF99-18D3-4EB2B2ADD75A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EC85E76-E4F9-C221-A7AE-C19D46967159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101168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9" name="Google Shape;1408;p39">
            <a:extLst>
              <a:ext uri="{FF2B5EF4-FFF2-40B4-BE49-F238E27FC236}">
                <a16:creationId xmlns:a16="http://schemas.microsoft.com/office/drawing/2014/main" id="{5ABFD234-4B30-4B17-8EAF-20829507C007}"/>
              </a:ext>
            </a:extLst>
          </p:cNvPr>
          <p:cNvGrpSpPr/>
          <p:nvPr/>
        </p:nvGrpSpPr>
        <p:grpSpPr>
          <a:xfrm flipH="1">
            <a:off x="7330197" y="3801334"/>
            <a:ext cx="1717619" cy="1316226"/>
            <a:chOff x="2178000" y="1370575"/>
            <a:chExt cx="1417475" cy="1417450"/>
          </a:xfrm>
        </p:grpSpPr>
        <p:sp>
          <p:nvSpPr>
            <p:cNvPr id="150" name="Google Shape;1409;p39">
              <a:extLst>
                <a:ext uri="{FF2B5EF4-FFF2-40B4-BE49-F238E27FC236}">
                  <a16:creationId xmlns:a16="http://schemas.microsoft.com/office/drawing/2014/main" id="{099421A4-E774-7BCA-100F-91BB980544E2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410;p39">
              <a:extLst>
                <a:ext uri="{FF2B5EF4-FFF2-40B4-BE49-F238E27FC236}">
                  <a16:creationId xmlns:a16="http://schemas.microsoft.com/office/drawing/2014/main" id="{C112B514-A480-42B2-3B66-C6527F8B5DFE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411;p39">
              <a:extLst>
                <a:ext uri="{FF2B5EF4-FFF2-40B4-BE49-F238E27FC236}">
                  <a16:creationId xmlns:a16="http://schemas.microsoft.com/office/drawing/2014/main" id="{D4E4E35A-F758-3C10-A71C-B364FB4C1E13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412;p39">
              <a:extLst>
                <a:ext uri="{FF2B5EF4-FFF2-40B4-BE49-F238E27FC236}">
                  <a16:creationId xmlns:a16="http://schemas.microsoft.com/office/drawing/2014/main" id="{645CFCA8-599D-72C8-9B4F-75E9CAC8AC9E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413;p39">
              <a:extLst>
                <a:ext uri="{FF2B5EF4-FFF2-40B4-BE49-F238E27FC236}">
                  <a16:creationId xmlns:a16="http://schemas.microsoft.com/office/drawing/2014/main" id="{EEDD9F77-1EB1-A5A0-8E29-CF73AAEFB5C1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414;p39">
              <a:extLst>
                <a:ext uri="{FF2B5EF4-FFF2-40B4-BE49-F238E27FC236}">
                  <a16:creationId xmlns:a16="http://schemas.microsoft.com/office/drawing/2014/main" id="{09C9341B-246D-50BE-A33E-9EAE58F64B6F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415;p39">
              <a:extLst>
                <a:ext uri="{FF2B5EF4-FFF2-40B4-BE49-F238E27FC236}">
                  <a16:creationId xmlns:a16="http://schemas.microsoft.com/office/drawing/2014/main" id="{A86768C6-C57D-AFD9-FB3B-E3CC623B7243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416;p39">
              <a:extLst>
                <a:ext uri="{FF2B5EF4-FFF2-40B4-BE49-F238E27FC236}">
                  <a16:creationId xmlns:a16="http://schemas.microsoft.com/office/drawing/2014/main" id="{71227792-29EE-3107-BE7A-24F7DE96A0DD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417;p39">
              <a:extLst>
                <a:ext uri="{FF2B5EF4-FFF2-40B4-BE49-F238E27FC236}">
                  <a16:creationId xmlns:a16="http://schemas.microsoft.com/office/drawing/2014/main" id="{F3246AE5-7084-0425-79B4-1B08B02117F9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418;p39">
              <a:extLst>
                <a:ext uri="{FF2B5EF4-FFF2-40B4-BE49-F238E27FC236}">
                  <a16:creationId xmlns:a16="http://schemas.microsoft.com/office/drawing/2014/main" id="{AEBC74D7-EA3F-2D52-383F-BFADDE311E22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419;p39">
              <a:extLst>
                <a:ext uri="{FF2B5EF4-FFF2-40B4-BE49-F238E27FC236}">
                  <a16:creationId xmlns:a16="http://schemas.microsoft.com/office/drawing/2014/main" id="{180681B8-DDD1-098C-CCF8-C04888A8C536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420;p39">
              <a:extLst>
                <a:ext uri="{FF2B5EF4-FFF2-40B4-BE49-F238E27FC236}">
                  <a16:creationId xmlns:a16="http://schemas.microsoft.com/office/drawing/2014/main" id="{9B91D713-47FF-7B4E-C35A-C27354B7597C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421;p39">
              <a:extLst>
                <a:ext uri="{FF2B5EF4-FFF2-40B4-BE49-F238E27FC236}">
                  <a16:creationId xmlns:a16="http://schemas.microsoft.com/office/drawing/2014/main" id="{6FF89C43-15F2-24C8-B73B-FBDB6B8E4FE4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422;p39">
              <a:extLst>
                <a:ext uri="{FF2B5EF4-FFF2-40B4-BE49-F238E27FC236}">
                  <a16:creationId xmlns:a16="http://schemas.microsoft.com/office/drawing/2014/main" id="{651F6AC4-3E75-53A3-2E39-3C3BD7D55798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18;p4">
            <a:extLst>
              <a:ext uri="{FF2B5EF4-FFF2-40B4-BE49-F238E27FC236}">
                <a16:creationId xmlns:a16="http://schemas.microsoft.com/office/drawing/2014/main" id="{D9C78A3D-BD89-3362-2A78-F7A89846E071}"/>
              </a:ext>
            </a:extLst>
          </p:cNvPr>
          <p:cNvSpPr/>
          <p:nvPr/>
        </p:nvSpPr>
        <p:spPr>
          <a:xfrm rot="19980337">
            <a:off x="8838626" y="5459464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18;p4">
            <a:extLst>
              <a:ext uri="{FF2B5EF4-FFF2-40B4-BE49-F238E27FC236}">
                <a16:creationId xmlns:a16="http://schemas.microsoft.com/office/drawing/2014/main" id="{90F3573A-FF2B-D776-2240-C7D1457A07B5}"/>
              </a:ext>
            </a:extLst>
          </p:cNvPr>
          <p:cNvSpPr/>
          <p:nvPr/>
        </p:nvSpPr>
        <p:spPr>
          <a:xfrm rot="19980337">
            <a:off x="8983698" y="2267215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8666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7A637A-6400-B7B1-720B-47ED89AE8E2A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55CFA5-9B2E-575A-1815-3B0529DDFF15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3B1C9B-BCCE-7A0C-1280-2E4591F5F9A5}"/>
              </a:ext>
            </a:extLst>
          </p:cNvPr>
          <p:cNvGrpSpPr/>
          <p:nvPr/>
        </p:nvGrpSpPr>
        <p:grpSpPr>
          <a:xfrm>
            <a:off x="533400" y="1766583"/>
            <a:ext cx="5353049" cy="757542"/>
            <a:chOff x="2188414" y="252108"/>
            <a:chExt cx="7329212" cy="135566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F491069-B3DD-01A9-818F-21EDB843F0C2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3E131A-A9B2-BAC3-ED4C-F1D3C3250A55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460 839 + 29 210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E00E10-C46F-AA8F-519D-366E7ED5B4D6}"/>
              </a:ext>
            </a:extLst>
          </p:cNvPr>
          <p:cNvGrpSpPr/>
          <p:nvPr/>
        </p:nvGrpSpPr>
        <p:grpSpPr>
          <a:xfrm>
            <a:off x="6486525" y="1747533"/>
            <a:ext cx="5353049" cy="757542"/>
            <a:chOff x="2188414" y="252108"/>
            <a:chExt cx="7329212" cy="135566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9543CA7-DE68-B9A1-3378-96FD1C616EA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3C586E-6E94-921F-BC71-9C68ED175BDF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 648 501 – 20 810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E0046DF-4BEC-3A34-ACC6-A2D0FD12AE0A}"/>
              </a:ext>
            </a:extLst>
          </p:cNvPr>
          <p:cNvSpPr txBox="1"/>
          <p:nvPr/>
        </p:nvSpPr>
        <p:spPr>
          <a:xfrm>
            <a:off x="590550" y="26098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460 839 + 87 630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320267-A8C1-0E8E-51A8-12BCCD8E26D8}"/>
              </a:ext>
            </a:extLst>
          </p:cNvPr>
          <p:cNvSpPr txBox="1"/>
          <p:nvPr/>
        </p:nvSpPr>
        <p:spPr>
          <a:xfrm>
            <a:off x="628650" y="32956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548 469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1B9B0C-2803-23EA-7A5C-F02EEF9EC580}"/>
              </a:ext>
            </a:extLst>
          </p:cNvPr>
          <p:cNvSpPr txBox="1"/>
          <p:nvPr/>
        </p:nvSpPr>
        <p:spPr>
          <a:xfrm>
            <a:off x="6353175" y="25717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648 501 – 83 240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F919FD-2961-AE57-B27C-FE963F315E27}"/>
              </a:ext>
            </a:extLst>
          </p:cNvPr>
          <p:cNvSpPr txBox="1"/>
          <p:nvPr/>
        </p:nvSpPr>
        <p:spPr>
          <a:xfrm>
            <a:off x="6391275" y="32575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565 261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007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535CB1-4D88-F142-F450-394D873D512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A8F50-1191-9B4B-21B7-896CC1E8846F}"/>
              </a:ext>
            </a:extLst>
          </p:cNvPr>
          <p:cNvSpPr txBox="1"/>
          <p:nvPr/>
        </p:nvSpPr>
        <p:spPr>
          <a:xfrm>
            <a:off x="1466850" y="361950"/>
            <a:ext cx="1032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đặt các hạt thóc vào bàn cờ theo quy tắc: ô thứ nhất đặt 1 hạt thóc, ô thứ hai đặt 2 hạt thóc, ô thứ ba đặt 4 hạt thóc và cứ như vậy, số thóc đặt vào ô sau gấp đôi số thóc đặt vào ô trước đó. Biết rằng ô thứ mười tám đặt 131 072 hạt thóc. Hỏi Rô-bốt đặt bao nhiêu hạt thóc vào ô thứ hai mươi?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F1F3D5-144A-1F4D-F9E2-A03DAEA1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62" y="2000250"/>
            <a:ext cx="3781425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EA4E1-9103-DA81-2A43-92FE4C185051}"/>
                  </a:ext>
                </a:extLst>
              </p:cNvPr>
              <p:cNvSpPr txBox="1"/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b="1" u="sng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mười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chín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131 072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262 144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mươi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262 144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524 288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524 288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EA4E1-9103-DA81-2A43-92FE4C185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blipFill>
                <a:blip r:embed="rId3"/>
                <a:stretch>
                  <a:fillRect t="-1897" r="-1941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558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FBE7E8E2-F5BE-404A-8B3E-6B613EEF27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2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191386"/>
            <a:ext cx="11253354" cy="6517758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0C641-DCB5-37C8-7A52-ED8F2528A479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Gia đình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có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5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người, trung bình một tháng chi phí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 1 người là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950 000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B84A1D-93FF-2EA1-F334-5080FB30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1EA0C8-072D-970E-EEE4-DF125815A222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906D23-AA5A-7309-838B-DD9DD79C6229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C134D-8B00-B955-F52D-2647D95633F1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38B65-2129-3317-7568-A69E4DC75EB2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950 000 x 5 = 4 750 000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A704E-FE8A-6B6D-CF9B-B15C6CAE34CB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4 750 000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"/>
          <a:srcRect b="69698"/>
          <a:stretch/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/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489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2178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92393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6" name="Picture 1095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5891" y="2031364"/>
            <a:ext cx="1569568" cy="1710926"/>
            <a:chOff x="5915891" y="2031364"/>
            <a:chExt cx="1569568" cy="1710926"/>
          </a:xfrm>
        </p:grpSpPr>
        <p:sp>
          <p:nvSpPr>
            <p:cNvPr id="1094" name="Hexagon 1093"/>
            <p:cNvSpPr/>
            <p:nvPr/>
          </p:nvSpPr>
          <p:spPr>
            <a:xfrm>
              <a:off x="6869138" y="3170790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7" name="Picture 1096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91" y="2031364"/>
              <a:ext cx="1403357" cy="1409594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6370236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4953253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5243449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5855292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52300" y="496081"/>
            <a:ext cx="2378762" cy="707886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84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9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7637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2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4107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3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9382" y="3051737"/>
            <a:ext cx="2064835" cy="3806263"/>
            <a:chOff x="6279382" y="3051737"/>
            <a:chExt cx="2064835" cy="3806263"/>
          </a:xfrm>
        </p:grpSpPr>
        <p:pic>
          <p:nvPicPr>
            <p:cNvPr id="1087" name="Picture 108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82" y="3051737"/>
              <a:ext cx="2064835" cy="3806263"/>
            </a:xfrm>
            <a:prstGeom prst="rect">
              <a:avLst/>
            </a:prstGeom>
          </p:spPr>
        </p:pic>
        <p:sp>
          <p:nvSpPr>
            <p:cNvPr id="1090" name="Oval 1089">
              <a:hlinkClick r:id="rId15" action="ppaction://hlinksldjump"/>
            </p:cNvPr>
            <p:cNvSpPr/>
            <p:nvPr/>
          </p:nvSpPr>
          <p:spPr>
            <a:xfrm>
              <a:off x="7016534" y="3393324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rId17" action="ppaction://hlinksldjump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1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068 0.17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8 218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16 436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16 456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15 436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16 446</a:t>
            </a:r>
          </a:p>
        </p:txBody>
      </p:sp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1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1654 0.25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20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15 217 x 3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45 641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45 652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45 651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45 551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1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1185 0.57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132 090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264 170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264 180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264 280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263 180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4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931 0.417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8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205 643 x 4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822 562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822 571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1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83607 0.737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97" y="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EA61D-1BBF-2DA4-6FB5-12F67711F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-237348"/>
            <a:ext cx="4496011" cy="283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87C403-8BBB-25AF-F297-287AB88A3859}"/>
              </a:ext>
            </a:extLst>
          </p:cNvPr>
          <p:cNvSpPr txBox="1"/>
          <p:nvPr/>
        </p:nvSpPr>
        <p:spPr>
          <a:xfrm>
            <a:off x="7429500" y="397192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D77EC-8FB6-520F-1CDB-499D081D7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408" y="1466849"/>
            <a:ext cx="8161859" cy="26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0514D4-F018-A0AE-F375-B0197305377D}"/>
              </a:ext>
            </a:extLst>
          </p:cNvPr>
          <p:cNvGrpSpPr/>
          <p:nvPr/>
        </p:nvGrpSpPr>
        <p:grpSpPr>
          <a:xfrm>
            <a:off x="969214" y="1871358"/>
            <a:ext cx="3040811" cy="757542"/>
            <a:chOff x="2188414" y="252108"/>
            <a:chExt cx="7329212" cy="135566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5D63977-D149-1412-0142-00B6F135BE09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BF4D4E-D25D-3111-923A-DFE6E10FE425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48 102 x 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D1B3AFB-6B48-8938-E4CF-00C6BFC1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8" y="146072"/>
            <a:ext cx="1347333" cy="1603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C9EA44-514C-B593-0AD0-9215CCF2BB67}"/>
              </a:ext>
            </a:extLst>
          </p:cNvPr>
          <p:cNvSpPr txBox="1"/>
          <p:nvPr/>
        </p:nvSpPr>
        <p:spPr>
          <a:xfrm>
            <a:off x="1485900" y="523875"/>
            <a:ext cx="523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Đặt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rồi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endParaRPr lang="en-US" sz="4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480B03-072F-8363-E6F7-9E91D7BE5AF0}"/>
              </a:ext>
            </a:extLst>
          </p:cNvPr>
          <p:cNvGrpSpPr/>
          <p:nvPr/>
        </p:nvGrpSpPr>
        <p:grpSpPr>
          <a:xfrm>
            <a:off x="4474414" y="1871358"/>
            <a:ext cx="3040811" cy="757542"/>
            <a:chOff x="2188414" y="252108"/>
            <a:chExt cx="7329212" cy="135566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FBE45E-9D20-6BD6-034B-BE62BDE4B40B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27725B-DA76-A111-BBBD-166F56B5D12F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32 419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C4768-78BD-31C5-0A71-23A6092993DB}"/>
              </a:ext>
            </a:extLst>
          </p:cNvPr>
          <p:cNvGrpSpPr/>
          <p:nvPr/>
        </p:nvGrpSpPr>
        <p:grpSpPr>
          <a:xfrm>
            <a:off x="8093914" y="1852308"/>
            <a:ext cx="3040811" cy="757542"/>
            <a:chOff x="2188414" y="252108"/>
            <a:chExt cx="7329212" cy="135566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3D3BF6C-6DD3-31CA-CF64-7F98A6DCC64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8BB145-9793-27AF-3920-9587978E8D2C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172 923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</TotalTime>
  <Words>437</Words>
  <Application>Microsoft Office PowerPoint</Application>
  <PresentationFormat>Widescreen</PresentationFormat>
  <Paragraphs>89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Arial</vt:lpstr>
      <vt:lpstr>Bebas Neue</vt:lpstr>
      <vt:lpstr>Calibri</vt:lpstr>
      <vt:lpstr>Cambria</vt:lpstr>
      <vt:lpstr>Cambria Math</vt:lpstr>
      <vt:lpstr>Karla</vt:lpstr>
      <vt:lpstr>Love Ya Like A Sister</vt:lpstr>
      <vt:lpstr>字魂151号-联盟综艺体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12</cp:revision>
  <dcterms:created xsi:type="dcterms:W3CDTF">2023-10-25T00:38:46Z</dcterms:created>
  <dcterms:modified xsi:type="dcterms:W3CDTF">2023-12-15T15:01:39Z</dcterms:modified>
  <cp:category>9Slide.vn</cp:category>
</cp:coreProperties>
</file>