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9.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8.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E026F9E-F436-69BB-4CAE-0520293221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27EDFB6-95C3-77EC-A472-0A9D77449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94BDC31-F22C-15CD-228E-949505BD1C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3D3B412-58E2-B31D-C470-BC51FF32B61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41.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19.png"/><Relationship Id="rId12" Type="http://schemas.openxmlformats.org/officeDocument/2006/relationships/slide" Target="slide10.xml"/><Relationship Id="rId17" Type="http://schemas.openxmlformats.org/officeDocument/2006/relationships/image" Target="../media/image23.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481</Words>
  <Application>Microsoft Office PowerPoint</Application>
  <PresentationFormat>Widescreen</PresentationFormat>
  <Paragraphs>106</Paragraphs>
  <Slides>17</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#9Slide02 Noi dung dai</vt:lpstr>
      <vt:lpstr>#9Slide05 Angelline</vt:lpstr>
      <vt:lpstr>Arial</vt:lpstr>
      <vt:lpstr>Bebas Neue</vt:lpstr>
      <vt:lpstr>Calibri</vt:lpstr>
      <vt:lpstr>Calibri Light</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2023-10-25T03:36:27Z</dcterms:created>
  <dcterms:modified xsi:type="dcterms:W3CDTF">2023-12-15T15:00:54Z</dcterms:modified>
  <cp:category>9Slide.vn</cp:category>
</cp:coreProperties>
</file>