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3"/>
  </p:notesMasterIdLst>
  <p:sldIdLst>
    <p:sldId id="259" r:id="rId2"/>
    <p:sldId id="365" r:id="rId3"/>
    <p:sldId id="364" r:id="rId4"/>
    <p:sldId id="367" r:id="rId5"/>
    <p:sldId id="370" r:id="rId6"/>
    <p:sldId id="257" r:id="rId7"/>
    <p:sldId id="265" r:id="rId8"/>
    <p:sldId id="266" r:id="rId9"/>
    <p:sldId id="2645" r:id="rId10"/>
    <p:sldId id="2668" r:id="rId11"/>
    <p:sldId id="2669" r:id="rId12"/>
    <p:sldId id="2643" r:id="rId13"/>
    <p:sldId id="2652" r:id="rId14"/>
    <p:sldId id="2653" r:id="rId15"/>
    <p:sldId id="2667" r:id="rId16"/>
    <p:sldId id="2670" r:id="rId17"/>
    <p:sldId id="2671" r:id="rId18"/>
    <p:sldId id="2672" r:id="rId19"/>
    <p:sldId id="273" r:id="rId20"/>
    <p:sldId id="2646"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7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3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79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93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6174CA8-D29B-E1BD-9642-16B9FA62F8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2023/12/15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22" r:id="rId12"/>
    <p:sldLayoutId id="2147483723" r:id="rId13"/>
    <p:sldLayoutId id="2147483724" r:id="rId14"/>
    <p:sldLayoutId id="2147483725" r:id="rId15"/>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4.xml"/><Relationship Id="rId2" Type="http://schemas.openxmlformats.org/officeDocument/2006/relationships/notesSlide" Target="../notesSlides/notesSlide1.xml"/><Relationship Id="rId16"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3.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202</TotalTime>
  <Words>1010</Words>
  <Application>Microsoft Office PowerPoint</Application>
  <PresentationFormat>Widescreen</PresentationFormat>
  <Paragraphs>119</Paragraphs>
  <Slides>21</Slides>
  <Notes>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Arial</vt:lpstr>
      <vt:lpstr>Calibri</vt:lpstr>
      <vt:lpstr>Cambria</vt:lpstr>
      <vt:lpstr>VNI-Avo</vt:lpstr>
      <vt:lpstr>字魂151号-联盟综艺体</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55</cp:revision>
  <dcterms:created xsi:type="dcterms:W3CDTF">2023-11-02T01:36:20Z</dcterms:created>
  <dcterms:modified xsi:type="dcterms:W3CDTF">2023-12-15T15:07:49Z</dcterms:modified>
  <cp:category>9Slide.vn</cp:category>
</cp:coreProperties>
</file>