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sldIdLst>
    <p:sldId id="315" r:id="rId2"/>
    <p:sldId id="318" r:id="rId3"/>
    <p:sldId id="319" r:id="rId4"/>
    <p:sldId id="271" r:id="rId5"/>
    <p:sldId id="258" r:id="rId6"/>
    <p:sldId id="310" r:id="rId7"/>
    <p:sldId id="311" r:id="rId8"/>
    <p:sldId id="312" r:id="rId9"/>
    <p:sldId id="328" r:id="rId10"/>
    <p:sldId id="317" r:id="rId11"/>
    <p:sldId id="322" r:id="rId12"/>
    <p:sldId id="323" r:id="rId13"/>
    <p:sldId id="329" r:id="rId14"/>
    <p:sldId id="330" r:id="rId15"/>
    <p:sldId id="321" r:id="rId16"/>
    <p:sldId id="366" r:id="rId17"/>
    <p:sldId id="3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2863-FD62-5423-ED46-049EE75DA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BE44D-A92B-C242-C169-53DDC2E78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7E4FC5-1927-9AC3-12CE-FAEFDF17541B}"/>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0A6542F9-1826-E3EC-FD3A-9ED4A41C7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E83BC-98F0-A224-7471-96D31D7CD22E}"/>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148988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57A8-DA88-550B-5DC1-B2B3840A0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D46C9-5574-E0CD-CEC2-9414DD9F1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0B491-B93E-8365-9BDE-530CD1067F20}"/>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84E8BF7C-D721-7174-3B36-ECDF9243C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8FB64-2B49-D54F-76D3-019A00829B6D}"/>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86885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B2BCC-E538-87C9-8F97-7F0EA16D9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8106A6-70B0-FA22-98D9-AD9836B26F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73C38-EADA-3B41-1961-4E075FB20D7A}"/>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5314D251-0E2D-A3C9-671F-455A099BE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2FF61-5DC5-7A38-C25F-2D1BA06CAC24}"/>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67888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5141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Tree>
    <p:extLst>
      <p:ext uri="{BB962C8B-B14F-4D97-AF65-F5344CB8AC3E}">
        <p14:creationId xmlns:p14="http://schemas.microsoft.com/office/powerpoint/2010/main" val="186293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279A-BE0B-E5E2-6AA3-D4E85B669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EF407-4802-9928-DB7D-238723226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9DA3F-4CE4-EA33-B751-D4688F3456C9}"/>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1B3CA081-DF0B-C7C1-55E3-BC05B1CC0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EAE05-63C8-8CD5-CA7C-E15C817B3B8A}"/>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321661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3A8-D1A3-499E-5561-A16C0EB57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9B4457-7ADE-92A8-EED9-E53F9FAE7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EB950E-4135-FF26-8FBE-7421BCDB779F}"/>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62479191-AD7C-826B-71A9-9108E4A5E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2FC29-6478-902F-03D9-3CBBB09C86EB}"/>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6061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CFC7-FD74-EE25-5D06-3E0D9D26A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03AAC-A2EC-A805-6EE8-713B254ACA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FF249-92FC-B373-09B0-0EE7640CCD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82BF93-A283-EA84-354A-1D3C0C5A3654}"/>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6" name="Footer Placeholder 5">
            <a:extLst>
              <a:ext uri="{FF2B5EF4-FFF2-40B4-BE49-F238E27FC236}">
                <a16:creationId xmlns:a16="http://schemas.microsoft.com/office/drawing/2014/main" id="{2F6ECE7B-95E2-1703-ED4B-FC766278B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6567D-48BD-D099-33AC-9FC1B0821D22}"/>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9639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08B5-12A2-196E-A0A2-A705857F3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18A0A-AFA7-2BD0-8FD3-48EA95BF5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F313A9-F705-6985-18B3-8C5EF16AE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925A5-BC96-86F1-F5AA-22F40FAB8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C5A95-637A-782C-94C9-510DFEE66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78229-0D5C-A20D-9062-3393AD483BB4}"/>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8" name="Footer Placeholder 7">
            <a:extLst>
              <a:ext uri="{FF2B5EF4-FFF2-40B4-BE49-F238E27FC236}">
                <a16:creationId xmlns:a16="http://schemas.microsoft.com/office/drawing/2014/main" id="{3AD67212-22A3-D299-DC14-656B20BB90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A76EE-D087-D32F-8061-5B52DC1DC88A}"/>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223059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0F56-2D29-A7D3-1A77-650D7C920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903A1-B1A8-D539-8EAE-C5AC3469F584}"/>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4" name="Footer Placeholder 3">
            <a:extLst>
              <a:ext uri="{FF2B5EF4-FFF2-40B4-BE49-F238E27FC236}">
                <a16:creationId xmlns:a16="http://schemas.microsoft.com/office/drawing/2014/main" id="{7258CDC1-28F3-A93B-6A8B-C06B38B4B0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060EFF-1376-7C68-A8F5-13AAC5F77CC6}"/>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341365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6C807-9F6B-18AF-0405-FF2F70611662}"/>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3" name="Footer Placeholder 2">
            <a:extLst>
              <a:ext uri="{FF2B5EF4-FFF2-40B4-BE49-F238E27FC236}">
                <a16:creationId xmlns:a16="http://schemas.microsoft.com/office/drawing/2014/main" id="{D447DCE8-7553-A19E-0E19-89D4D4638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D87D2E-A5CA-5D35-C3EC-A6C5D4207986}"/>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293658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6141-6D11-3E6C-4D17-C6EC628E8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56A58-0818-44B3-B59D-575AE6A60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3BF5BC-17BF-5716-503E-FE5773FA7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23B00-34EB-EFB8-014F-32FC880AF027}"/>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6" name="Footer Placeholder 5">
            <a:extLst>
              <a:ext uri="{FF2B5EF4-FFF2-40B4-BE49-F238E27FC236}">
                <a16:creationId xmlns:a16="http://schemas.microsoft.com/office/drawing/2014/main" id="{F6D9EF80-3DD1-1D65-5B9D-11EFBE410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17072-57FE-5A3D-553D-60E0D037CF98}"/>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271129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972E-2A67-EB78-4A45-09A9A5B80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EB3D60-8AF5-93AF-FA83-A57D1165B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D485D-E2E7-BDCE-C0A9-61B0A3F8D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AFD05-ADD9-62F1-094A-BE94F0E3B4AA}"/>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6" name="Footer Placeholder 5">
            <a:extLst>
              <a:ext uri="{FF2B5EF4-FFF2-40B4-BE49-F238E27FC236}">
                <a16:creationId xmlns:a16="http://schemas.microsoft.com/office/drawing/2014/main" id="{78F4DA83-EA0C-D5CA-A8C4-B2F82A064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A1CC0-DABE-367E-467A-40239FFECE70}"/>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379205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C86D83D-CF94-652F-A0F9-0C4746F1EB3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9A82BD5-B57B-5FD2-D989-CC9B8239F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1DB88-7CE9-404A-893F-DAC369539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7E67E-C68C-9C75-18BD-F71D09395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ECDDCC01-8CAF-D7C5-B0DF-8C66DC379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1EBF63-0211-BE86-F5E8-7C13ECB21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887-0399-4B50-A5FD-D7DE0C0F2DFF}" type="slidenum">
              <a:rPr lang="en-US" smtClean="0"/>
              <a:t>‹#›</a:t>
            </a:fld>
            <a:endParaRPr lang="en-US"/>
          </a:p>
        </p:txBody>
      </p:sp>
    </p:spTree>
    <p:extLst>
      <p:ext uri="{BB962C8B-B14F-4D97-AF65-F5344CB8AC3E}">
        <p14:creationId xmlns:p14="http://schemas.microsoft.com/office/powerpoint/2010/main" val="475419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8"/>
          <a:stretch>
            <a:fillRect/>
          </a:stretch>
        </p:blipFill>
        <p:spPr>
          <a:xfrm>
            <a:off x="3108986" y="1431773"/>
            <a:ext cx="6696625" cy="3055167"/>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5135526" y="4657060"/>
            <a:ext cx="3487479" cy="707886"/>
          </a:xfrm>
          <a:prstGeom prst="rect">
            <a:avLst/>
          </a:prstGeom>
          <a:noFill/>
        </p:spPr>
        <p:txBody>
          <a:bodyPr wrap="square" rtlCol="0">
            <a:spAutoFit/>
          </a:bodyPr>
          <a:lstStyle/>
          <a:p>
            <a:pPr algn="ctr"/>
            <a:r>
              <a:rPr lang="en-US" sz="4000" b="1" dirty="0"/>
              <a:t>(</a:t>
            </a:r>
            <a:r>
              <a:rPr lang="en-US" sz="4000" b="1" dirty="0" err="1"/>
              <a:t>Tiết</a:t>
            </a:r>
            <a:r>
              <a:rPr lang="en-US" sz="4000" b="1" dirty="0"/>
              <a:t> 2)</a:t>
            </a:r>
          </a:p>
        </p:txBody>
      </p:sp>
    </p:spTree>
    <p:extLst>
      <p:ext uri="{BB962C8B-B14F-4D97-AF65-F5344CB8AC3E}">
        <p14:creationId xmlns:p14="http://schemas.microsoft.com/office/powerpoint/2010/main" val="3605508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658838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111</TotalTime>
  <Words>473</Words>
  <Application>Microsoft Office PowerPoint</Application>
  <PresentationFormat>Widescreen</PresentationFormat>
  <Paragraphs>84</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#9Slide03 AmpleSoft Bold</vt:lpstr>
      <vt:lpstr>#9Slide07 Bungee</vt:lpstr>
      <vt:lpstr>Arial</vt:lpstr>
      <vt:lpstr>Bowlby One</vt:lpstr>
      <vt:lpstr>Calibri</vt:lpstr>
      <vt:lpstr>Calibri Light</vt:lpstr>
      <vt:lpstr>Cambria</vt:lpstr>
      <vt:lpstr>Open Sans</vt:lpstr>
      <vt:lpstr>Custom Design</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55</cp:revision>
  <dcterms:created xsi:type="dcterms:W3CDTF">2023-11-02T11:19:13Z</dcterms:created>
  <dcterms:modified xsi:type="dcterms:W3CDTF">2023-12-15T15:07:25Z</dcterms:modified>
  <cp:category>9Slide.vn</cp:category>
</cp:coreProperties>
</file>