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31"/>
  </p:notesMasterIdLst>
  <p:sldIdLst>
    <p:sldId id="291" r:id="rId2"/>
    <p:sldId id="275" r:id="rId3"/>
    <p:sldId id="277" r:id="rId4"/>
    <p:sldId id="294" r:id="rId5"/>
    <p:sldId id="324" r:id="rId6"/>
    <p:sldId id="334" r:id="rId7"/>
    <p:sldId id="335" r:id="rId8"/>
    <p:sldId id="337" r:id="rId9"/>
    <p:sldId id="336" r:id="rId10"/>
    <p:sldId id="338" r:id="rId11"/>
    <p:sldId id="339" r:id="rId12"/>
    <p:sldId id="340" r:id="rId13"/>
    <p:sldId id="341" r:id="rId14"/>
    <p:sldId id="342" r:id="rId15"/>
    <p:sldId id="343" r:id="rId16"/>
    <p:sldId id="344" r:id="rId17"/>
    <p:sldId id="345" r:id="rId18"/>
    <p:sldId id="346" r:id="rId19"/>
    <p:sldId id="347" r:id="rId20"/>
    <p:sldId id="348" r:id="rId21"/>
    <p:sldId id="273" r:id="rId22"/>
    <p:sldId id="349" r:id="rId23"/>
    <p:sldId id="286" r:id="rId24"/>
    <p:sldId id="276" r:id="rId25"/>
    <p:sldId id="350" r:id="rId26"/>
    <p:sldId id="351" r:id="rId27"/>
    <p:sldId id="290" r:id="rId28"/>
    <p:sldId id="323"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EA9D-EB38-24E2-E304-8299DF0C0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A2645-DBE8-2659-237D-E2E746962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86EA76-2D80-0590-513B-3BA1375C9230}"/>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C25F65E8-733A-DAD6-49C1-628BE2625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FB6CB-87FF-6262-850A-77B42EE4F5DD}"/>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58590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F0F8-69E0-9475-0104-A6CD83FA16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8BE405-B12B-9DFE-A0D7-C37EB7365D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B4E4F-A090-DCB1-2426-DA505BA21903}"/>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02D3F257-7928-80C7-B2F4-515AEB878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E3649-7020-40F1-2FCE-774323707BF7}"/>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6843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A9409B-B8A7-60BD-BFB3-2FD12031B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B90E70-3FF8-5E45-BACF-28B2136F7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26ABD-A4EA-A95B-F8FD-748552AA1885}"/>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19E63C73-E045-7DA6-EB21-E0E7D27CE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C079F-7498-4ACE-74EA-7D8310E8C63A}"/>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141055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34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123049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0D45-1E3F-B3CD-0318-97740D8E5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A4562-8F0C-3EA2-F2FD-317BD59C7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19A4D-9E11-CFEE-E68A-D9FBA2BA6AAB}"/>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A4A3850E-6685-0A1A-C5D5-B9510601F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49707-5074-09EE-490A-31318B1C5750}"/>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218748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CCF7-AC5D-73C0-A4FC-9AE85F6C8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472D9-9B8D-6896-FFEA-264929B44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1DED2-65A4-E63B-540F-94266DE2CF88}"/>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2FAAFBA1-2344-4556-367C-B9AF348AB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FC1B-C90D-F6F8-4426-B6927DC5AD09}"/>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2061743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12A6-728C-575D-830C-2C41837D7A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F6D29-45DA-CC20-4985-B364D2560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ECD80-5782-1D01-C210-6D11DF3C7B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09939D-9E91-79F8-C437-DFAB8BAA4023}"/>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6" name="Footer Placeholder 5">
            <a:extLst>
              <a:ext uri="{FF2B5EF4-FFF2-40B4-BE49-F238E27FC236}">
                <a16:creationId xmlns:a16="http://schemas.microsoft.com/office/drawing/2014/main" id="{5A135C5E-04C7-23B6-A6C6-6426BD328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79FC2-6C40-1CE9-C029-8326CA61E2E6}"/>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1161564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B2C9-CB01-1514-BE61-FE029D984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470705-C5DD-8901-9575-E26308158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2A3DE-74F9-3B5D-557E-940B1BFA5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D13912-E0E5-8E77-8664-FCEBF9B64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F27B61-84E5-EDDD-8027-C83908A0C5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69A8E5-E7CE-9F7E-957E-04CA4AE35A1E}"/>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8" name="Footer Placeholder 7">
            <a:extLst>
              <a:ext uri="{FF2B5EF4-FFF2-40B4-BE49-F238E27FC236}">
                <a16:creationId xmlns:a16="http://schemas.microsoft.com/office/drawing/2014/main" id="{8A7D1E45-1242-B206-6FDC-2127860AE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E15283-C83E-6C58-5B6C-1CB178A9567D}"/>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866244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8D56-6FD5-7B43-469A-83C993F08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A0684-6C2A-E9E9-65DC-76D91395A0C1}"/>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4" name="Footer Placeholder 3">
            <a:extLst>
              <a:ext uri="{FF2B5EF4-FFF2-40B4-BE49-F238E27FC236}">
                <a16:creationId xmlns:a16="http://schemas.microsoft.com/office/drawing/2014/main" id="{38E05BC5-C99C-C91E-9C7A-20A8020CC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EF29-1904-DCDD-CA0B-57C6FD3B2AD9}"/>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133998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18D6D-8A95-7DA8-D0BA-134E4122B166}"/>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3" name="Footer Placeholder 2">
            <a:extLst>
              <a:ext uri="{FF2B5EF4-FFF2-40B4-BE49-F238E27FC236}">
                <a16:creationId xmlns:a16="http://schemas.microsoft.com/office/drawing/2014/main" id="{518F5075-1BCA-B20A-6317-96080C78F1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3B478C-1B11-5D55-A4B1-62B40486B309}"/>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191395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84CD-19D3-FE35-E1C6-B206A8F21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259BC-BBCF-763F-F2B2-5535B0B2C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CA538-5A4E-7132-D12A-2805F52E5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F4BA6-F01A-476D-5A6F-2389A6CC07FF}"/>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6" name="Footer Placeholder 5">
            <a:extLst>
              <a:ext uri="{FF2B5EF4-FFF2-40B4-BE49-F238E27FC236}">
                <a16:creationId xmlns:a16="http://schemas.microsoft.com/office/drawing/2014/main" id="{B007A2A1-D417-3DE4-BB70-EB8EC2FCB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841F3-1971-1E7F-9206-7D855B2E5832}"/>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328529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00C6-0164-1659-4C2F-7B8DB7377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E4414-24B8-30F0-2883-44EFEE45D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DCEADD-9C31-799E-8448-1DF105A16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1F50F-7223-A307-BD61-A5DD1F7133E8}"/>
              </a:ext>
            </a:extLst>
          </p:cNvPr>
          <p:cNvSpPr>
            <a:spLocks noGrp="1"/>
          </p:cNvSpPr>
          <p:nvPr>
            <p:ph type="dt" sz="half" idx="10"/>
          </p:nvPr>
        </p:nvSpPr>
        <p:spPr/>
        <p:txBody>
          <a:bodyPr/>
          <a:lstStyle/>
          <a:p>
            <a:fld id="{3E9405D7-2133-4DB9-8D0E-74D040D6FB01}" type="datetimeFigureOut">
              <a:rPr lang="en-US" smtClean="0"/>
              <a:t>12/15/2023</a:t>
            </a:fld>
            <a:endParaRPr lang="en-US"/>
          </a:p>
        </p:txBody>
      </p:sp>
      <p:sp>
        <p:nvSpPr>
          <p:cNvPr id="6" name="Footer Placeholder 5">
            <a:extLst>
              <a:ext uri="{FF2B5EF4-FFF2-40B4-BE49-F238E27FC236}">
                <a16:creationId xmlns:a16="http://schemas.microsoft.com/office/drawing/2014/main" id="{3DAF163B-748C-994D-DEAA-227B544EB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97A24-373B-2053-BFD2-2BC10F76109F}"/>
              </a:ext>
            </a:extLst>
          </p:cNvPr>
          <p:cNvSpPr>
            <a:spLocks noGrp="1"/>
          </p:cNvSpPr>
          <p:nvPr>
            <p:ph type="sldNum" sz="quarter" idx="12"/>
          </p:nvPr>
        </p:nvSpPr>
        <p:spPr/>
        <p:txBody>
          <a:bodyPr/>
          <a:lstStyle/>
          <a:p>
            <a:fld id="{C4B3427E-C9BC-4514-A88E-07BC84CFBB05}" type="slidenum">
              <a:rPr lang="en-US" smtClean="0"/>
              <a:t>‹#›</a:t>
            </a:fld>
            <a:endParaRPr lang="en-US"/>
          </a:p>
        </p:txBody>
      </p:sp>
    </p:spTree>
    <p:extLst>
      <p:ext uri="{BB962C8B-B14F-4D97-AF65-F5344CB8AC3E}">
        <p14:creationId xmlns:p14="http://schemas.microsoft.com/office/powerpoint/2010/main" val="34747586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49F442C-8F2B-162E-9452-F177F83F38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D1DEF01-E53B-C892-40EF-AB2163EF4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C3329-F4A4-8785-FA8A-A3CAAA9EC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35508-398F-E2F9-89A0-68732017F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405D7-2133-4DB9-8D0E-74D040D6FB01}" type="datetimeFigureOut">
              <a:rPr lang="en-US" smtClean="0"/>
              <a:t>12/15/2023</a:t>
            </a:fld>
            <a:endParaRPr lang="en-US"/>
          </a:p>
        </p:txBody>
      </p:sp>
      <p:sp>
        <p:nvSpPr>
          <p:cNvPr id="5" name="Footer Placeholder 4">
            <a:extLst>
              <a:ext uri="{FF2B5EF4-FFF2-40B4-BE49-F238E27FC236}">
                <a16:creationId xmlns:a16="http://schemas.microsoft.com/office/drawing/2014/main" id="{DDD204DA-DDE7-78BF-E297-16FED5E80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7ADA1-F606-530D-090F-0D30D82C72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3427E-C9BC-4514-A88E-07BC84CFBB05}" type="slidenum">
              <a:rPr lang="en-US" smtClean="0"/>
              <a:t>‹#›</a:t>
            </a:fld>
            <a:endParaRPr lang="en-US"/>
          </a:p>
        </p:txBody>
      </p:sp>
    </p:spTree>
    <p:extLst>
      <p:ext uri="{BB962C8B-B14F-4D97-AF65-F5344CB8AC3E}">
        <p14:creationId xmlns:p14="http://schemas.microsoft.com/office/powerpoint/2010/main" val="289507446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01" r:id="rId14"/>
    <p:sldLayoutId id="2147483702" r:id="rId15"/>
    <p:sldLayoutId id="2147483703" r:id="rId16"/>
    <p:sldLayoutId id="2147483704" r:id="rId17"/>
    <p:sldLayoutId id="2147483705" r:id="rId18"/>
    <p:sldLayoutId id="2147483707" r:id="rId19"/>
    <p:sldLayoutId id="2147483708" r:id="rId20"/>
    <p:sldLayoutId id="2147483709" r:id="rId21"/>
    <p:sldLayoutId id="2147483710" r:id="rId22"/>
    <p:sldLayoutId id="2147483712" r:id="rId23"/>
    <p:sldLayoutId id="2147483713" r:id="rId24"/>
    <p:sldLayoutId id="2147483714" r:id="rId25"/>
    <p:sldLayoutId id="2147483715"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4" r:id="rId40"/>
    <p:sldLayoutId id="2147483695" r:id="rId41"/>
    <p:sldLayoutId id="2147483696" r:id="rId42"/>
    <p:sldLayoutId id="2147483697" r:id="rId43"/>
    <p:sldLayoutId id="2147483698" r:id="rId44"/>
    <p:sldLayoutId id="2147483673" r:id="rId45"/>
    <p:sldLayoutId id="2147483674" r:id="rId46"/>
    <p:sldLayoutId id="2147483675" r:id="rId47"/>
    <p:sldLayoutId id="2147483676" r:id="rId48"/>
    <p:sldLayoutId id="2147483677" r:id="rId49"/>
    <p:sldLayoutId id="2147483678" r:id="rId50"/>
    <p:sldLayoutId id="2147483679"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6.png"/><Relationship Id="rId10" Type="http://schemas.microsoft.com/office/2007/relationships/hdphoto" Target="../media/hdphoto3.wdp"/><Relationship Id="rId4" Type="http://schemas.openxmlformats.org/officeDocument/2006/relationships/image" Target="../media/image45.jp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microsoft.com/office/2007/relationships/hdphoto" Target="../media/hdphoto4.wdp"/><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70.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sp>
        <p:nvSpPr>
          <p:cNvPr id="16" name="TextBox 15">
            <a:extLst>
              <a:ext uri="{FF2B5EF4-FFF2-40B4-BE49-F238E27FC236}">
                <a16:creationId xmlns:a16="http://schemas.microsoft.com/office/drawing/2014/main" id="{7458D97A-D506-9F97-CD3F-2B8460AB947C}"/>
              </a:ext>
            </a:extLst>
          </p:cNvPr>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Thứ</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ngày</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tháng</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năm</a:t>
            </a:r>
            <a:r>
              <a:rPr kumimoji="0" lang="en-US" sz="3200" b="0" i="0" u="none" strike="noStrike" kern="1200" cap="none" spc="0" normalizeH="0" baseline="0" noProof="0" dirty="0">
                <a:ln>
                  <a:noFill/>
                </a:ln>
                <a:solidFill>
                  <a:prstClr val="black"/>
                </a:solidFill>
                <a:effectLst/>
                <a:uLnTx/>
                <a:uFillTx/>
                <a:ea typeface="+mn-ea"/>
                <a:cs typeface="+mn-cs"/>
              </a:rPr>
              <a:t> …</a:t>
            </a:r>
          </a:p>
        </p:txBody>
      </p:sp>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866</Words>
  <Application>Microsoft Office PowerPoint</Application>
  <PresentationFormat>Widescreen</PresentationFormat>
  <Paragraphs>59</Paragraphs>
  <Slides>29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等线</vt:lpstr>
      <vt:lpstr>#9Slide05 Aphrodite Pro</vt:lpstr>
      <vt:lpstr>#9Slide07 Altus</vt:lpstr>
      <vt:lpstr>#9Slide07 Cadena</vt:lpstr>
      <vt:lpstr>#9Slide07 HoneyCream</vt:lpstr>
      <vt:lpstr>Arial</vt:lpstr>
      <vt:lpstr>Calibri</vt:lpstr>
      <vt:lpstr>Calibri Light</vt:lpstr>
      <vt:lpstr>Cambria</vt:lpstr>
      <vt:lpstr>SVN-Newton</vt:lpstr>
      <vt:lpstr>Times New Roman</vt:lpstr>
      <vt:lpstr>字魂105号-简雅黑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2023-10-18T11:21:33Z</dcterms:created>
  <dcterms:modified xsi:type="dcterms:W3CDTF">2023-12-15T14:17:34Z</dcterms:modified>
  <cp:category>9Slide.vn</cp:category>
</cp:coreProperties>
</file>