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65" r:id="rId13"/>
    <p:sldId id="279" r:id="rId14"/>
    <p:sldId id="280" r:id="rId15"/>
    <p:sldId id="270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05.png"/><Relationship Id="rId3" Type="http://schemas.openxmlformats.org/officeDocument/2006/relationships/image" Target="../media/image3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10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4.png"/><Relationship Id="rId18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81.png"/><Relationship Id="rId12" Type="http://schemas.openxmlformats.org/officeDocument/2006/relationships/image" Target="../media/image13.sv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121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120.png"/><Relationship Id="rId10" Type="http://schemas.openxmlformats.org/officeDocument/2006/relationships/image" Target="../media/image11.svg"/><Relationship Id="rId19" Type="http://schemas.openxmlformats.org/officeDocument/2006/relationships/image" Target="../media/image11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21" Type="http://schemas.openxmlformats.org/officeDocument/2006/relationships/image" Target="../media/image10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svg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40.png"/><Relationship Id="rId7" Type="http://schemas.openxmlformats.org/officeDocument/2006/relationships/image" Target="../media/image28.svg"/><Relationship Id="rId12" Type="http://schemas.openxmlformats.org/officeDocument/2006/relationships/image" Target="../media/image10.png"/><Relationship Id="rId17" Type="http://schemas.openxmlformats.org/officeDocument/2006/relationships/image" Target="../media/image36.sv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3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51.pn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87.png"/><Relationship Id="rId3" Type="http://schemas.openxmlformats.org/officeDocument/2006/relationships/image" Target="../media/image3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12.png"/><Relationship Id="rId19" Type="http://schemas.openxmlformats.org/officeDocument/2006/relationships/image" Target="../media/image8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94.png"/><Relationship Id="rId3" Type="http://schemas.openxmlformats.org/officeDocument/2006/relationships/image" Target="../media/image3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93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95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377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#9Slide02 Noi dung dai</vt:lpstr>
      <vt:lpstr>Bungee</vt:lpstr>
      <vt:lpstr>UVF Lobster12</vt:lpstr>
      <vt:lpstr>Arial</vt:lpstr>
      <vt:lpstr>Calibri</vt:lpstr>
      <vt:lpstr>Cambria</vt:lpstr>
      <vt:lpstr>Cambria Math</vt:lpstr>
      <vt:lpstr>HP001 4 hàng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32</cp:revision>
  <dcterms:created xsi:type="dcterms:W3CDTF">2023-12-20T02:42:14Z</dcterms:created>
  <dcterms:modified xsi:type="dcterms:W3CDTF">2024-02-14T02:52:05Z</dcterms:modified>
</cp:coreProperties>
</file>