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13" r:id="rId2"/>
    <p:sldId id="315" r:id="rId3"/>
    <p:sldId id="317" r:id="rId4"/>
    <p:sldId id="257" r:id="rId5"/>
    <p:sldId id="341" r:id="rId6"/>
    <p:sldId id="320" r:id="rId7"/>
    <p:sldId id="343" r:id="rId8"/>
    <p:sldId id="344" r:id="rId9"/>
    <p:sldId id="345" r:id="rId10"/>
    <p:sldId id="347" r:id="rId11"/>
    <p:sldId id="348" r:id="rId12"/>
    <p:sldId id="342" r:id="rId13"/>
    <p:sldId id="349" r:id="rId14"/>
    <p:sldId id="350" r:id="rId15"/>
    <p:sldId id="351" r:id="rId16"/>
    <p:sldId id="352" r:id="rId17"/>
    <p:sldId id="353" r:id="rId18"/>
    <p:sldId id="355" r:id="rId19"/>
    <p:sldId id="356" r:id="rId20"/>
    <p:sldId id="325" r:id="rId21"/>
    <p:sldId id="357" r:id="rId22"/>
    <p:sldId id="358" r:id="rId23"/>
    <p:sldId id="359" r:id="rId24"/>
    <p:sldId id="270" r:id="rId25"/>
    <p:sldId id="284" r:id="rId26"/>
    <p:sldId id="360" r:id="rId27"/>
    <p:sldId id="361" r:id="rId28"/>
    <p:sldId id="362" r:id="rId29"/>
    <p:sldId id="33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29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id="{0D480011-3CE7-1383-35EA-FA0B470F29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image" Target="../media/image28.jp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pic>
        <p:nvPicPr>
          <p:cNvPr id="2" name="Picture 1">
            <a:extLst>
              <a:ext uri="{FF2B5EF4-FFF2-40B4-BE49-F238E27FC236}">
                <a16:creationId xmlns:a16="http://schemas.microsoft.com/office/drawing/2014/main" id="{7BD5B59C-276C-8053-1167-B7C2D5C5F805}"/>
              </a:ext>
            </a:extLst>
          </p:cNvPr>
          <p:cNvPicPr>
            <a:picLocks noChangeAspect="1"/>
          </p:cNvPicPr>
          <p:nvPr/>
        </p:nvPicPr>
        <p:blipFill>
          <a:blip r:embed="rId6"/>
          <a:stretch>
            <a:fillRect/>
          </a:stretch>
        </p:blipFill>
        <p:spPr>
          <a:xfrm>
            <a:off x="533400" y="95250"/>
            <a:ext cx="3431079" cy="1232069"/>
          </a:xfrm>
          <a:prstGeom prst="rect">
            <a:avLst/>
          </a:prstGeom>
        </p:spPr>
      </p:pic>
      <p:pic>
        <p:nvPicPr>
          <p:cNvPr id="3" name="Picture 2">
            <a:extLst>
              <a:ext uri="{FF2B5EF4-FFF2-40B4-BE49-F238E27FC236}">
                <a16:creationId xmlns:a16="http://schemas.microsoft.com/office/drawing/2014/main" id="{E7A94628-9631-7065-50C4-98504FA6FC43}"/>
              </a:ext>
            </a:extLst>
          </p:cNvPr>
          <p:cNvPicPr>
            <a:picLocks noChangeAspect="1"/>
          </p:cNvPicPr>
          <p:nvPr/>
        </p:nvPicPr>
        <p:blipFill>
          <a:blip r:embed="rId7"/>
          <a:stretch>
            <a:fillRect/>
          </a:stretch>
        </p:blipFill>
        <p:spPr>
          <a:xfrm>
            <a:off x="732209" y="1099772"/>
            <a:ext cx="10479932" cy="4029805"/>
          </a:xfrm>
          <a:prstGeom prst="rect">
            <a:avLst/>
          </a:prstGeom>
        </p:spPr>
      </p:pic>
      <p:pic>
        <p:nvPicPr>
          <p:cNvPr id="11" name="Picture 10">
            <a:extLst>
              <a:ext uri="{FF2B5EF4-FFF2-40B4-BE49-F238E27FC236}">
                <a16:creationId xmlns:a16="http://schemas.microsoft.com/office/drawing/2014/main" id="{5347CBA0-B116-F293-5105-3DA336D9274B}"/>
              </a:ext>
            </a:extLst>
          </p:cNvPr>
          <p:cNvPicPr>
            <a:picLocks noChangeAspect="1"/>
          </p:cNvPicPr>
          <p:nvPr/>
        </p:nvPicPr>
        <p:blipFill>
          <a:blip r:embed="rId8"/>
          <a:stretch>
            <a:fillRect/>
          </a:stretch>
        </p:blipFill>
        <p:spPr>
          <a:xfrm>
            <a:off x="10152764" y="668611"/>
            <a:ext cx="2859272" cy="1005927"/>
          </a:xfrm>
          <a:prstGeom prst="rect">
            <a:avLst/>
          </a:prstGeom>
        </p:spPr>
      </p:pic>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2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TotalTime>
  <Words>809</Words>
  <Application>Microsoft Office PowerPoint</Application>
  <PresentationFormat>Widescreen</PresentationFormat>
  <Paragraphs>33</Paragraphs>
  <Slides>29</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Bellota Text</vt:lpstr>
      <vt:lpstr>Calibri</vt:lpstr>
      <vt:lpstr>Cambria</vt:lpstr>
      <vt:lpstr>Chau Philomene One</vt:lpstr>
      <vt:lpstr>Poller One</vt:lpstr>
      <vt:lpstr>Cooperative Learning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47</cp:revision>
  <dcterms:created xsi:type="dcterms:W3CDTF">2023-10-31T01:12:02Z</dcterms:created>
  <dcterms:modified xsi:type="dcterms:W3CDTF">2023-12-15T14:19:02Z</dcterms:modified>
  <cp:category>9Slide.vn</cp:category>
</cp:coreProperties>
</file>