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0"/>
  </p:notesMasterIdLst>
  <p:sldIdLst>
    <p:sldId id="280" r:id="rId3"/>
    <p:sldId id="284" r:id="rId4"/>
    <p:sldId id="288" r:id="rId5"/>
    <p:sldId id="289" r:id="rId6"/>
    <p:sldId id="290" r:id="rId7"/>
    <p:sldId id="291" r:id="rId8"/>
    <p:sldId id="292" r:id="rId9"/>
    <p:sldId id="294" r:id="rId10"/>
    <p:sldId id="285" r:id="rId11"/>
    <p:sldId id="310" r:id="rId12"/>
    <p:sldId id="312" r:id="rId13"/>
    <p:sldId id="311" r:id="rId14"/>
    <p:sldId id="313" r:id="rId15"/>
    <p:sldId id="308" r:id="rId16"/>
    <p:sldId id="305" r:id="rId17"/>
    <p:sldId id="309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5261-43EF-46B0-8B16-C78384EA164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1242-273E-4B5E-AC8D-EB3B26F0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90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8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7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8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1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0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8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608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4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1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43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0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7C0AE1-E57D-C3CC-A332-3D25564872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6" y="171058"/>
            <a:ext cx="1426001" cy="1426001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6368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9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slide" Target="slide7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/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                         </m:t>
                    </m:r>
                  </m:oMath>
                </a14:m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blipFill>
                <a:blip r:embed="rId2"/>
                <a:stretch>
                  <a:fillRect l="-1838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/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/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58385-C095-4DD1-E01F-81986C6FA0DE}"/>
              </a:ext>
            </a:extLst>
          </p:cNvPr>
          <p:cNvGrpSpPr/>
          <p:nvPr/>
        </p:nvGrpSpPr>
        <p:grpSpPr>
          <a:xfrm>
            <a:off x="1819888" y="585019"/>
            <a:ext cx="9605195" cy="1786195"/>
            <a:chOff x="1819888" y="585019"/>
            <a:chExt cx="9605195" cy="1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/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ừ một chiếc vại ban đầu đựng 15 lít tương, người ta rót vào tất cả các lọ nhỏ có trong hình, mỗi lọ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trong vải còn lại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   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tương.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blipFill>
                  <a:blip r:embed="rId2"/>
                  <a:stretch>
                    <a:fillRect l="-1651" t="-4437" r="-1651" b="-10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D1E907-5F79-34DD-FCF3-41FB53459267}"/>
                </a:ext>
              </a:extLst>
            </p:cNvPr>
            <p:cNvSpPr/>
            <p:nvPr/>
          </p:nvSpPr>
          <p:spPr>
            <a:xfrm>
              <a:off x="3726426" y="1838632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6B210-88E7-0D3E-D0A0-63CE445B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/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ta đã rót số lít tương là: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8 = 6 (l)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vại còn lại số lít tương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 – 6 = 9 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9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tương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blipFill>
                <a:blip r:embed="rId4"/>
                <a:stretch>
                  <a:fillRect t="-2508" r="-2486" b="-5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ông nội của 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iệt 72 tuổi. Tuổi của Việt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tuổi của ông nội. Anh Chúc lớn hơn Việt 5 tuổi. Hỏi năm nay anh Chúc bao nhiêu tuổi?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blipFill>
                <a:blip r:embed="rId2"/>
                <a:stretch>
                  <a:fillRect l="-1333" r="-1333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/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hiên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 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+ 5 =14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blipFill>
                <a:blip r:embed="rId3"/>
                <a:stretch>
                  <a:fillRect t="-2496" r="-2486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8" y="585019"/>
            <a:ext cx="96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B0045-BBA0-A684-CFBC-ACBA2D886D69}"/>
              </a:ext>
            </a:extLst>
          </p:cNvPr>
          <p:cNvGrpSpPr/>
          <p:nvPr/>
        </p:nvGrpSpPr>
        <p:grpSpPr>
          <a:xfrm>
            <a:off x="943898" y="1356852"/>
            <a:ext cx="10520516" cy="954107"/>
            <a:chOff x="943898" y="1356852"/>
            <a:chExt cx="10520516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02B84F-CAC1-BB74-D121-E9E9FD707B90}"/>
                </a:ext>
              </a:extLst>
            </p:cNvPr>
            <p:cNvSpPr txBox="1"/>
            <p:nvPr/>
          </p:nvSpPr>
          <p:spPr>
            <a:xfrm>
              <a:off x="943898" y="1356852"/>
              <a:ext cx="105205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dưới đây cho biết chiều rộng và diện tích của các hình chữ nhật nhỏ. Chiều dài của hình chữ nhật lớn nhất trong hình là 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cm.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CE6320-6CB1-4A55-9E31-9EB0C1123C85}"/>
                </a:ext>
              </a:extLst>
            </p:cNvPr>
            <p:cNvSpPr/>
            <p:nvPr/>
          </p:nvSpPr>
          <p:spPr>
            <a:xfrm>
              <a:off x="9448800" y="1818968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84FB01-5889-0F7B-83E4-450D0349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64" y="2421039"/>
            <a:ext cx="670560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/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(cm²)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</a:p>
              <a:p>
                <a:pPr algn="ctr"/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b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blipFill>
                <a:blip r:embed="rId3"/>
                <a:stretch>
                  <a:fillRect t="-1353" r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25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: 2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blipFill>
                <a:blip r:embed="rId6"/>
                <a:stretch>
                  <a:fillRect r="-14286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x 11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blipFill>
                <a:blip r:embed="rId6"/>
                <a:stretch>
                  <a:fillRect r="-12082" b="-1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/>
                  </a:rPr>
                  <a:t> = ?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blipFill>
                <a:blip r:embed="rId6"/>
                <a:stretch>
                  <a:fillRect t="-2128" r="-14409" b="-1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blipFill>
                <a:blip r:embed="rId7"/>
                <a:stretch>
                  <a:fillRect b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kết quả cho mỗi phép tính.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ECD98-C20D-CE11-C6DC-5E1FA5CB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23" y="1339644"/>
            <a:ext cx="6732332" cy="47148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46ADB-A7F0-A0F8-793F-0B68F048A2B3}"/>
              </a:ext>
            </a:extLst>
          </p:cNvPr>
          <p:cNvCxnSpPr/>
          <p:nvPr/>
        </p:nvCxnSpPr>
        <p:spPr>
          <a:xfrm>
            <a:off x="5506065" y="1897626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B64E5-64F8-C536-A2C7-C84199048121}"/>
              </a:ext>
            </a:extLst>
          </p:cNvPr>
          <p:cNvCxnSpPr/>
          <p:nvPr/>
        </p:nvCxnSpPr>
        <p:spPr>
          <a:xfrm>
            <a:off x="5515897" y="3185652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03846-66D6-3D29-3325-B6CD27A463DD}"/>
              </a:ext>
            </a:extLst>
          </p:cNvPr>
          <p:cNvCxnSpPr>
            <a:cxnSpLocks/>
          </p:cNvCxnSpPr>
          <p:nvPr/>
        </p:nvCxnSpPr>
        <p:spPr>
          <a:xfrm flipV="1">
            <a:off x="5555226" y="19172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441D00-4703-7E7E-5D2E-06EDEAD89991}"/>
              </a:ext>
            </a:extLst>
          </p:cNvPr>
          <p:cNvCxnSpPr>
            <a:cxnSpLocks/>
          </p:cNvCxnSpPr>
          <p:nvPr/>
        </p:nvCxnSpPr>
        <p:spPr>
          <a:xfrm flipV="1">
            <a:off x="5535562" y="31364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633</Words>
  <Application>Microsoft Office PowerPoint</Application>
  <PresentationFormat>Widescreen</PresentationFormat>
  <Paragraphs>80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等线 Light</vt:lpstr>
      <vt:lpstr>DFPOP1-W9</vt:lpstr>
      <vt:lpstr>Arial</vt:lpstr>
      <vt:lpstr>Calibri</vt:lpstr>
      <vt:lpstr>Cambria</vt:lpstr>
      <vt:lpstr>Cambria Math</vt:lpstr>
      <vt:lpstr>Times New Roman</vt:lpstr>
      <vt:lpstr>UTM Avo</vt:lpstr>
      <vt:lpstr>UTM Beautiful Caps</vt:lpstr>
      <vt:lpstr>UTM Mabella</vt:lpstr>
      <vt:lpstr>Wingdings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2024-01-09T11:50:54Z</dcterms:created>
  <dcterms:modified xsi:type="dcterms:W3CDTF">2024-02-14T03:57:27Z</dcterms:modified>
</cp:coreProperties>
</file>