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9" r:id="rId4"/>
    <p:sldId id="260" r:id="rId5"/>
    <p:sldId id="319" r:id="rId6"/>
    <p:sldId id="320" r:id="rId7"/>
    <p:sldId id="322" r:id="rId8"/>
    <p:sldId id="324" r:id="rId9"/>
    <p:sldId id="325" r:id="rId10"/>
    <p:sldId id="323" r:id="rId11"/>
    <p:sldId id="299" r:id="rId12"/>
    <p:sldId id="30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8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0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57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61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45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7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9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93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6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5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2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14/02/2024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8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11" Type="http://schemas.openxmlformats.org/officeDocument/2006/relationships/image" Target="../media/image8.png"/><Relationship Id="rId5" Type="http://schemas.openxmlformats.org/officeDocument/2006/relationships/theme" Target="../theme/them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F363C70-D259-8469-168B-28AC206F14F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214" y="491568"/>
            <a:ext cx="1337231" cy="13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2061EB-1335-45DF-1257-38F9FF1AE9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084927" y="-158620"/>
            <a:ext cx="2188654" cy="2859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43AA3-C5AC-F3AB-C83B-D95D9312A5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16131" y="7636923"/>
            <a:ext cx="2188654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8349888" y="2858379"/>
            <a:ext cx="3045689" cy="3252409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7200" y="2952574"/>
            <a:ext cx="3825752" cy="2921918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818435"/>
            <a:ext cx="2975106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9A1DD7-F5B0-A5D9-E4DB-7FAC8754B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2" y="1841720"/>
            <a:ext cx="4468755" cy="77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CCA39-2BCF-201A-C859-3642491C5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827" y="2545711"/>
            <a:ext cx="4487045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/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GV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Phát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ngẫu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Ai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dương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05" r="-1571" b="-1991"/>
                </a:stretch>
              </a:blip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71DC-858B-8E12-2547-59D2DC2AD218}"/>
              </a:ext>
            </a:extLst>
          </p:cNvPr>
          <p:cNvGrpSpPr/>
          <p:nvPr/>
        </p:nvGrpSpPr>
        <p:grpSpPr>
          <a:xfrm>
            <a:off x="1074593" y="2738509"/>
            <a:ext cx="5023811" cy="584775"/>
            <a:chOff x="1453063" y="2567303"/>
            <a:chExt cx="5023811" cy="584775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22A4000-C339-A328-8381-B313E1CFB300}"/>
                </a:ext>
              </a:extLst>
            </p:cNvPr>
            <p:cNvSpPr txBox="1"/>
            <p:nvPr/>
          </p:nvSpPr>
          <p:spPr>
            <a:xfrm>
              <a:off x="2037838" y="2567303"/>
              <a:ext cx="4439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4B741F8-7A94-FFDD-EDB2-E7E5B576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063" y="2567303"/>
              <a:ext cx="584775" cy="584775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241AB7A-439A-5E57-C8B8-7600CE2C25A6}"/>
              </a:ext>
            </a:extLst>
          </p:cNvPr>
          <p:cNvGrpSpPr/>
          <p:nvPr/>
        </p:nvGrpSpPr>
        <p:grpSpPr>
          <a:xfrm>
            <a:off x="1074593" y="3611878"/>
            <a:ext cx="8496052" cy="584775"/>
            <a:chOff x="1479221" y="3428999"/>
            <a:chExt cx="8496052" cy="584775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D196282-5AE0-E7EA-B352-A551E527049F}"/>
                </a:ext>
              </a:extLst>
            </p:cNvPr>
            <p:cNvSpPr txBox="1"/>
            <p:nvPr/>
          </p:nvSpPr>
          <p:spPr>
            <a:xfrm>
              <a:off x="2037838" y="3428999"/>
              <a:ext cx="793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4080BB1E-A261-B384-7356-C9D717E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221" y="3428999"/>
              <a:ext cx="584775" cy="584775"/>
            </a:xfrm>
            <a:prstGeom prst="rect">
              <a:avLst/>
            </a:prstGeom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E7CD5CE-25E0-833E-054A-5D98ADB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77" y="685800"/>
            <a:ext cx="545029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51415" y="2206048"/>
            <a:ext cx="2525451" cy="2696862"/>
          </a:xfrm>
          <a:custGeom>
            <a:avLst/>
            <a:gdLst/>
            <a:ahLst/>
            <a:cxnLst/>
            <a:rect l="l" t="t" r="r" b="b"/>
            <a:pathLst>
              <a:path w="3788177" h="4045293">
                <a:moveTo>
                  <a:pt x="0" y="0"/>
                </a:moveTo>
                <a:lnTo>
                  <a:pt x="3788177" y="0"/>
                </a:lnTo>
                <a:lnTo>
                  <a:pt x="3788177" y="4045293"/>
                </a:lnTo>
                <a:lnTo>
                  <a:pt x="0" y="4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11302" y="1877413"/>
            <a:ext cx="1344942" cy="2947818"/>
          </a:xfrm>
          <a:custGeom>
            <a:avLst/>
            <a:gdLst/>
            <a:ahLst/>
            <a:cxnLst/>
            <a:rect l="l" t="t" r="r" b="b"/>
            <a:pathLst>
              <a:path w="2017413" h="4421727">
                <a:moveTo>
                  <a:pt x="0" y="0"/>
                </a:moveTo>
                <a:lnTo>
                  <a:pt x="2017413" y="0"/>
                </a:lnTo>
                <a:lnTo>
                  <a:pt x="2017413" y="4421728"/>
                </a:lnTo>
                <a:lnTo>
                  <a:pt x="0" y="4421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1E90AD7-1428-9BB0-EA86-C9EE1EC2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866" y="1295215"/>
            <a:ext cx="4438273" cy="426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406266" y="4371315"/>
            <a:ext cx="1746275" cy="2443896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0" y="0"/>
                </a:moveTo>
                <a:lnTo>
                  <a:pt x="2619413" y="0"/>
                </a:lnTo>
                <a:lnTo>
                  <a:pt x="2619413" y="3665844"/>
                </a:lnTo>
                <a:lnTo>
                  <a:pt x="0" y="366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792753" y="4414104"/>
            <a:ext cx="1746275" cy="2443896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2619412" y="0"/>
                </a:moveTo>
                <a:lnTo>
                  <a:pt x="0" y="0"/>
                </a:lnTo>
                <a:lnTo>
                  <a:pt x="0" y="3665844"/>
                </a:lnTo>
                <a:lnTo>
                  <a:pt x="2619412" y="3665844"/>
                </a:lnTo>
                <a:lnTo>
                  <a:pt x="26194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56D2DDD-5B40-22F8-438F-2AAB92586E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" name="Đồ họa 1">
            <a:extLst>
              <a:ext uri="{FF2B5EF4-FFF2-40B4-BE49-F238E27FC236}">
                <a16:creationId xmlns:a16="http://schemas.microsoft.com/office/drawing/2014/main" id="{B602269E-4CB2-5B88-79A6-2C766820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0853" y="2210485"/>
            <a:ext cx="2962490" cy="28194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8E5455B-8028-7BC6-162E-07D3130E0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48" y="1295215"/>
            <a:ext cx="495647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91F7CAC-126C-E530-97BD-C0DAC6E8BC08}"/>
              </a:ext>
            </a:extLst>
          </p:cNvPr>
          <p:cNvSpPr/>
          <p:nvPr/>
        </p:nvSpPr>
        <p:spPr>
          <a:xfrm>
            <a:off x="2011719" y="659448"/>
            <a:ext cx="553682" cy="715327"/>
          </a:xfrm>
          <a:custGeom>
            <a:avLst/>
            <a:gdLst/>
            <a:ahLst/>
            <a:cxnLst/>
            <a:rect l="l" t="t" r="r" b="b"/>
            <a:pathLst>
              <a:path w="700743" h="1092777">
                <a:moveTo>
                  <a:pt x="0" y="0"/>
                </a:moveTo>
                <a:lnTo>
                  <a:pt x="700743" y="0"/>
                </a:lnTo>
                <a:lnTo>
                  <a:pt x="700743" y="1092777"/>
                </a:lnTo>
                <a:lnTo>
                  <a:pt x="0" y="1092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257300" y="661055"/>
            <a:ext cx="863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/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blipFill>
                <a:blip r:embed="rId5"/>
                <a:stretch>
                  <a:fillRect l="-1166" t="-1387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5F61BC4-66C3-29FF-D4B7-D7360F5004BA}"/>
              </a:ext>
            </a:extLst>
          </p:cNvPr>
          <p:cNvSpPr/>
          <p:nvPr/>
        </p:nvSpPr>
        <p:spPr>
          <a:xfrm>
            <a:off x="2857500" y="22574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EA401D-B289-7989-4393-2157F0EE4AC0}"/>
              </a:ext>
            </a:extLst>
          </p:cNvPr>
          <p:cNvSpPr/>
          <p:nvPr/>
        </p:nvSpPr>
        <p:spPr>
          <a:xfrm>
            <a:off x="4314825" y="36290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A1D89C-30A3-B1BE-26D5-D6AD8082EB32}"/>
              </a:ext>
            </a:extLst>
          </p:cNvPr>
          <p:cNvSpPr/>
          <p:nvPr/>
        </p:nvSpPr>
        <p:spPr>
          <a:xfrm>
            <a:off x="5791200" y="498157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488479" y="480080"/>
            <a:ext cx="998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tên các con vật dưới đây theo thứ tự có cân nặng từ bé đến lớn.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600DF4C-87F7-4BE4-85A9-7C47E1D5CDEE}"/>
              </a:ext>
            </a:extLst>
          </p:cNvPr>
          <p:cNvSpPr/>
          <p:nvPr/>
        </p:nvSpPr>
        <p:spPr>
          <a:xfrm>
            <a:off x="735369" y="550155"/>
            <a:ext cx="687554" cy="882894"/>
          </a:xfrm>
          <a:custGeom>
            <a:avLst/>
            <a:gdLst/>
            <a:ahLst/>
            <a:cxnLst/>
            <a:rect l="l" t="t" r="r" b="b"/>
            <a:pathLst>
              <a:path w="740625" h="951043">
                <a:moveTo>
                  <a:pt x="0" y="0"/>
                </a:moveTo>
                <a:lnTo>
                  <a:pt x="740624" y="0"/>
                </a:lnTo>
                <a:lnTo>
                  <a:pt x="740624" y="951043"/>
                </a:lnTo>
                <a:lnTo>
                  <a:pt x="0" y="951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7BF2-CE64-FE81-1835-BB8D9779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462088"/>
            <a:ext cx="8128211" cy="2848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/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nặng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vịt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mèo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blipFill>
                <a:blip r:embed="rId5"/>
                <a:stretch>
                  <a:fillRect l="-1251" t="-2793" r="-596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/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Mai, Nam,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Mai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Nam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blipFill>
                <a:blip r:embed="rId2"/>
                <a:stretch>
                  <a:fillRect l="-905" t="-3187" r="-1690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09DC768-0379-AC77-B25A-0D1FCA24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37" y="2428874"/>
            <a:ext cx="4688987" cy="2505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/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4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blipFill>
                <a:blip r:embed="rId4"/>
                <a:stretch>
                  <a:fillRect l="-1192" b="-3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1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62EBB-2BDB-5D2D-E6A0-51D02313F747}"/>
              </a:ext>
            </a:extLst>
          </p:cNvPr>
          <p:cNvSpPr txBox="1"/>
          <p:nvPr/>
        </p:nvSpPr>
        <p:spPr>
          <a:xfrm>
            <a:off x="1348324" y="609741"/>
            <a:ext cx="101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/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9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13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7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21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/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blipFill>
                <a:blip r:embed="rId3"/>
                <a:stretch>
                  <a:fillRect l="-8253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id="{96AEEF8F-3417-CC17-2299-DF0F8C5A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542" y="1725027"/>
            <a:ext cx="3218970" cy="31336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7679B93-4A64-6E48-A5C9-4D75F6CF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44" y="1295215"/>
            <a:ext cx="432243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325</Words>
  <Application>Microsoft Office PowerPoint</Application>
  <PresentationFormat>Widescreen</PresentationFormat>
  <Paragraphs>26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字魂59号-创粗黑</vt:lpstr>
      <vt:lpstr>#9Slide07 HoneyCream</vt:lpstr>
      <vt:lpstr>Arial</vt:lpstr>
      <vt:lpstr>Calibri</vt:lpstr>
      <vt:lpstr>Cambria</vt:lpstr>
      <vt:lpstr>Cambria Math</vt:lpstr>
      <vt:lpstr>Times New Roman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2024-02-13T03:40:44Z</dcterms:created>
  <dcterms:modified xsi:type="dcterms:W3CDTF">2024-02-14T04:18:55Z</dcterms:modified>
</cp:coreProperties>
</file>