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69" r:id="rId2"/>
    <p:sldId id="273" r:id="rId3"/>
    <p:sldId id="281" r:id="rId4"/>
    <p:sldId id="282" r:id="rId5"/>
    <p:sldId id="283" r:id="rId6"/>
    <p:sldId id="284" r:id="rId7"/>
    <p:sldId id="297" r:id="rId8"/>
    <p:sldId id="279" r:id="rId9"/>
    <p:sldId id="286" r:id="rId10"/>
    <p:sldId id="287" r:id="rId11"/>
    <p:sldId id="298" r:id="rId12"/>
    <p:sldId id="289" r:id="rId13"/>
    <p:sldId id="299" r:id="rId14"/>
    <p:sldId id="300" r:id="rId15"/>
    <p:sldId id="301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7BEC-7DFC-424E-913E-02EC3EE7076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55EE-3568-4A3B-AA1A-99640753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9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F69E-C16F-FE91-CF0E-1808AD87E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3BE58-21E2-3657-7C6F-01B489B5C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A049-33CD-D656-884A-745ABE7D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C6F8-C926-2878-386C-2A98ECBC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2CE2-A2BA-D141-3CD8-61D05173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242C-C498-CE0D-5C4F-E2AB48DC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8A088-B4BE-2BD1-92D9-58A329D47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73E0-945B-69F5-07F9-B96C452E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0363C-1A65-B13A-EBE0-91BB88D6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BA04-582B-601A-85C4-601E1CF4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4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80B3D-B61A-B152-BA5C-C169D00DD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EB37-BB16-493D-14F8-F557413E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D919-AA30-FA09-5EFE-169613BE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26B9-16B9-512F-A1B5-5EE90659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5D2F-BCF9-FB44-F43E-F39E803C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2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74A1-9985-B580-3172-2BB02943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E6DF-3B13-B25F-0D03-7265DA22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7D51-E2AA-1022-92AD-8AC6826E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9729-55FF-7A56-1BD8-703319BE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A37F9-2D45-F721-248D-98ABF6A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9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3A86-9D00-087F-789F-CEA8F3B7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93B04-86BA-5117-8C75-0C4BE586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90592-CBA3-6A1B-E024-341703CB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0545-8CD6-DECA-4ECB-A76C4E74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C72B-36F4-504E-51A8-B60B6112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4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7DD6-45DC-337D-CD32-EE0C74AB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E014-31C7-9FCC-9DDB-4DC09039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DE8C2-4D44-20A8-8832-71669A9D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AF331-6B1D-2AED-0FB2-1040208B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801B-1591-A48B-57B0-30A72D34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A6F3-B5B4-83AB-CE53-FD964BF5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6C1F-BC90-7D9A-4578-CFBC1ED3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A7165-947B-59BC-DA02-C6D47EEC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55286-4D2E-D550-AE93-82ACB36F7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F3110-FE6D-A414-8AF1-F27225EB8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664A3-9820-139A-C68F-B1B46272E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2EAFF-49A9-DD57-9EA9-D1A0D3BC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A3878-FEF0-9F11-3658-0B24DC9A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C45EA-0203-9BAB-2F2F-332EBFDB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8107-58E0-9B69-B0BF-CAC893E5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CE599-6883-A956-1A13-87F4EF8D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1A5DB-E08E-ABD4-132D-6481494B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85F33-C0DF-390D-628C-BA165E7D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0A16B-94EA-A8EB-FC75-32CBE294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C8C6-DC5E-D396-BA27-734D853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96A9B-5A98-4BC0-E929-E7E97600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8F1F-0FF0-5FFE-BC22-0B8D6466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8AC6-9DDE-2656-FFA3-E7C4E163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C23E0-21F0-36AD-6A5E-330250512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95E7-B152-55EB-85DB-1A3A2E5C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30FF5-3D2F-BB99-01BC-07B5DB57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61561-FFA5-A3FE-2F62-D296B1C0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2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63A2-3A1B-940F-CCE7-93BAB0D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57DDE-AEE8-397E-2B55-9C4E9EC87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D9187-F40C-2880-97AE-4FBB521E1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691AE-27DC-0CCA-F7E4-C31684B6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DBF9-48CD-5669-2E79-ECDD31D9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A33D9-702E-C80A-AC58-4683F5F2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A9CC50E-3336-AACA-2545-F3988728E6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6E1A0-5A0B-6F46-81F5-775B61AC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F3CB-753E-CC9C-806D-6B4CEE9F6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221B4-9448-3DA8-2B2D-DC85CE74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D5A6-5BF9-3110-0147-C8E1F6920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DEE3-948F-B356-B71E-5230F871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48" y="4114800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9170249" y="-27223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3205386">
            <a:off x="106662" y="4857237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7399562">
            <a:off x="10607459" y="50637"/>
            <a:ext cx="1497875" cy="1353911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600" y="-420599"/>
            <a:ext cx="4079919" cy="27432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16"/>
          <p:cNvSpPr/>
          <p:nvPr/>
        </p:nvSpPr>
        <p:spPr>
          <a:xfrm rot="21210877">
            <a:off x="9964552" y="4898231"/>
            <a:ext cx="2783690" cy="27432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708F-8964-AD0B-F7C6-C3B5C310B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549" y="1910217"/>
            <a:ext cx="10095851" cy="2694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D8D7B-570B-0EBF-71C3-C171DE6DEC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989" y="4278960"/>
            <a:ext cx="2420322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422DF-59F2-AC0E-F233-9FE19F85E2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9473" y="426585"/>
            <a:ext cx="5614903" cy="31092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4048125" y="29527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5BB4DF-ED9A-06B3-5B41-28953EE232EC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04800" y="185737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61 x 4 + 61 x 5 = 244 + 305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= 549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981700" y="1771650"/>
            <a:ext cx="637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 x 4 + 61 x 5 = 61 x (4 + 5)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61 x 9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549</a:t>
            </a:r>
            <a:endParaRPr lang="en-US" sz="32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3438525" y="29527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135 x 6 + 135 x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23850" y="1819275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810 + 270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6057900" y="1752600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135 x (6 + 2)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78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64714" y="170352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8B9C0A-0EC2-91DB-4379-127DC345EDFE}"/>
              </a:ext>
            </a:extLst>
          </p:cNvPr>
          <p:cNvSpPr txBox="1"/>
          <p:nvPr/>
        </p:nvSpPr>
        <p:spPr>
          <a:xfrm>
            <a:off x="2400300" y="428625"/>
            <a:ext cx="9086850" cy="528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67 x 3 + 67 x 7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45 x 6 + 45 x 4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27 x 6 + 73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DF809-E5CC-0093-A4A5-B0AE6D14C776}"/>
              </a:ext>
            </a:extLst>
          </p:cNvPr>
          <p:cNvSpPr txBox="1"/>
          <p:nvPr/>
        </p:nvSpPr>
        <p:spPr>
          <a:xfrm>
            <a:off x="2514600" y="18764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(3 + 7)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9BB1D-8269-494E-A894-BF980B9A54DF}"/>
              </a:ext>
            </a:extLst>
          </p:cNvPr>
          <p:cNvSpPr txBox="1"/>
          <p:nvPr/>
        </p:nvSpPr>
        <p:spPr>
          <a:xfrm>
            <a:off x="2562225" y="24574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10 = 670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77D06-3152-0B1F-0EA2-2ECF813DE249}"/>
              </a:ext>
            </a:extLst>
          </p:cNvPr>
          <p:cNvSpPr txBox="1"/>
          <p:nvPr/>
        </p:nvSpPr>
        <p:spPr>
          <a:xfrm>
            <a:off x="2609850" y="36290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x (6 + 4)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D4D4B-2B7E-893F-DE3B-00534E7DAE95}"/>
              </a:ext>
            </a:extLst>
          </p:cNvPr>
          <p:cNvSpPr txBox="1"/>
          <p:nvPr/>
        </p:nvSpPr>
        <p:spPr>
          <a:xfrm>
            <a:off x="2657475" y="42100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45 x 10 = 450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8129E-E541-D7FA-528D-1534AFD05287}"/>
              </a:ext>
            </a:extLst>
          </p:cNvPr>
          <p:cNvSpPr txBox="1"/>
          <p:nvPr/>
        </p:nvSpPr>
        <p:spPr>
          <a:xfrm>
            <a:off x="2524125" y="5476875"/>
            <a:ext cx="54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(27 + 73)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FCE91-61B1-794F-9290-B9AAB45F06C4}"/>
              </a:ext>
            </a:extLst>
          </p:cNvPr>
          <p:cNvSpPr txBox="1"/>
          <p:nvPr/>
        </p:nvSpPr>
        <p:spPr>
          <a:xfrm>
            <a:off x="2571750" y="605790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x 100 = 600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CEE93B9F-7A7C-3088-5C37-BF986AF6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34"/>
            <a:ext cx="259712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35989" y="84627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FF932D-9E68-B5A3-3447-D82C87D1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85912"/>
            <a:ext cx="7624763" cy="2130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6717B-45A2-98F6-BD19-5340AE561498}"/>
              </a:ext>
            </a:extLst>
          </p:cNvPr>
          <p:cNvSpPr txBox="1"/>
          <p:nvPr/>
        </p:nvSpPr>
        <p:spPr>
          <a:xfrm>
            <a:off x="2619375" y="40767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321 x 3 + 321 x 5 + 321 x 2 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AB807-0D4D-1F9D-96C1-3FB4DC70BA6E}"/>
              </a:ext>
            </a:extLst>
          </p:cNvPr>
          <p:cNvSpPr txBox="1"/>
          <p:nvPr/>
        </p:nvSpPr>
        <p:spPr>
          <a:xfrm>
            <a:off x="2524125" y="466725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(3 + 5 + 2)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216D1-8A97-2BDD-3DCE-4A969EC21708}"/>
              </a:ext>
            </a:extLst>
          </p:cNvPr>
          <p:cNvSpPr txBox="1"/>
          <p:nvPr/>
        </p:nvSpPr>
        <p:spPr>
          <a:xfrm>
            <a:off x="2533650" y="5248275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DE582-52AA-83C7-024D-857ED2D454F8}"/>
              </a:ext>
            </a:extLst>
          </p:cNvPr>
          <p:cNvSpPr txBox="1"/>
          <p:nvPr/>
        </p:nvSpPr>
        <p:spPr>
          <a:xfrm>
            <a:off x="2543175" y="57912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3 210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6C1B4-C1CB-7EE8-C42C-54B5E84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39" y="-293834"/>
            <a:ext cx="249957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0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89;p9">
            <a:extLst>
              <a:ext uri="{FF2B5EF4-FFF2-40B4-BE49-F238E27FC236}">
                <a16:creationId xmlns:a16="http://schemas.microsoft.com/office/drawing/2014/main" id="{9AAD777E-839F-C5FA-CBBE-82D8B49600D5}"/>
              </a:ext>
            </a:extLst>
          </p:cNvPr>
          <p:cNvSpPr/>
          <p:nvPr/>
        </p:nvSpPr>
        <p:spPr>
          <a:xfrm>
            <a:off x="2105025" y="75865"/>
            <a:ext cx="1008697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2403-92F3-F19B-E16B-CC8EB290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39" y="-141433"/>
            <a:ext cx="2316589" cy="176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6129F-57C8-17A7-7FC7-1531E7536162}"/>
              </a:ext>
            </a:extLst>
          </p:cNvPr>
          <p:cNvSpPr txBox="1"/>
          <p:nvPr/>
        </p:nvSpPr>
        <p:spPr>
          <a:xfrm>
            <a:off x="790575" y="2076450"/>
            <a:ext cx="865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44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56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62387-0B81-CA6C-10B6-089EA56E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5" y="1862138"/>
            <a:ext cx="402675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3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-34290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3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 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x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= 132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x 3 = 168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 hai đợt chuyển được số hàng là: 132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+168 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65785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chuyến hai đợt chuyển được số thùng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= 100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chuyến hai đợt chuyển được số thùng hàng là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3=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02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1021000" y="4247927"/>
            <a:ext cx="1675609" cy="1426362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87556" y="725894"/>
            <a:ext cx="4824283" cy="4280454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4455762"/>
            <a:ext cx="4605313" cy="747916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7776" y="2435181"/>
            <a:ext cx="5650425" cy="898569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3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538709" y="5203677"/>
            <a:ext cx="4605313" cy="1876883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0998" y="3705349"/>
            <a:ext cx="5684019" cy="766622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88977"/>
            <a:ext cx="6255038" cy="1426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833320" y="-1221635"/>
            <a:ext cx="3571866" cy="890795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8648268" y="2629069"/>
            <a:ext cx="3423082" cy="4778414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43272" y="2276270"/>
            <a:ext cx="7475152" cy="151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584"/>
              </a:lnSpc>
              <a:spcBef>
                <a:spcPct val="0"/>
              </a:spcBef>
            </a:pPr>
            <a:r>
              <a:rPr lang="en-US" sz="8988" dirty="0">
                <a:solidFill>
                  <a:srgbClr val="FFFFFF"/>
                </a:solidFill>
                <a:latin typeface="+mj-lt"/>
              </a:rPr>
              <a:t>Thank You!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9111137" y="-244277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224114" y="5393259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8529860">
            <a:off x="-809335" y="4387980"/>
            <a:ext cx="2990269" cy="2010556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65276" y="5644863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396032">
            <a:off x="8913925" y="-255783"/>
            <a:ext cx="2990269" cy="2010556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9469795">
            <a:off x="10831616" y="82609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453" y="2227984"/>
            <a:ext cx="9669094" cy="240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9902333" y="1186000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8" y="3067294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8106" y="3067294"/>
            <a:ext cx="5875586" cy="3500027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9" y="5391086"/>
              <a:ext cx="7245530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30"/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thơm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béo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ngậy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0283868" y="4512965"/>
            <a:ext cx="1719647" cy="2387575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4494410" y="4536445"/>
            <a:ext cx="1492619" cy="2077121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626" y="-342143"/>
            <a:ext cx="8364437" cy="40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ounded Rectangle 1261"/>
          <p:cNvSpPr/>
          <p:nvPr/>
        </p:nvSpPr>
        <p:spPr>
          <a:xfrm>
            <a:off x="1057275" y="2886075"/>
            <a:ext cx="8486775" cy="27813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(b + c) = a x b + a x c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Khi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  <p:bldP spid="1552" grpId="0" animBg="1"/>
      <p:bldP spid="15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690202-ABCF-BD7B-51D4-4D533605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1261">
            <a:extLst>
              <a:ext uri="{FF2B5EF4-FFF2-40B4-BE49-F238E27FC236}">
                <a16:creationId xmlns:a16="http://schemas.microsoft.com/office/drawing/2014/main" id="{2C6847C8-4C77-88B4-DD1F-AED451E86DAB}"/>
              </a:ext>
            </a:extLst>
          </p:cNvPr>
          <p:cNvSpPr/>
          <p:nvPr/>
        </p:nvSpPr>
        <p:spPr>
          <a:xfrm>
            <a:off x="1057275" y="2724151"/>
            <a:ext cx="8486775" cy="264795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x c = a x c + b x c</a:t>
            </a:r>
          </a:p>
        </p:txBody>
      </p:sp>
      <p:sp>
        <p:nvSpPr>
          <p:cNvPr id="8" name="Google Shape;1552;p42">
            <a:extLst>
              <a:ext uri="{FF2B5EF4-FFF2-40B4-BE49-F238E27FC236}">
                <a16:creationId xmlns:a16="http://schemas.microsoft.com/office/drawing/2014/main" id="{BA3F7E97-C833-36F5-1B73-D03CE8497555}"/>
              </a:ext>
            </a:extLst>
          </p:cNvPr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1553;p42">
            <a:extLst>
              <a:ext uri="{FF2B5EF4-FFF2-40B4-BE49-F238E27FC236}">
                <a16:creationId xmlns:a16="http://schemas.microsoft.com/office/drawing/2014/main" id="{4552579A-CF6B-070E-D265-AE2B4C46501D}"/>
              </a:ext>
            </a:extLst>
          </p:cNvPr>
          <p:cNvSpPr txBox="1">
            <a:spLocks/>
          </p:cNvSpPr>
          <p:nvPr/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Khi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90786BD9-880A-E9F8-367E-DC13A99D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7F9DFA2-72D1-0FAF-8291-786664E0A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Tính 4 x (6 + 7) = 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+ 7) = 4 x 13 =52</a:t>
            </a: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Tính (7+ 8) x 6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 + 8) x 6 = 15 x 6 = 90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354" y="2227984"/>
            <a:ext cx="955529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84774" y="273518"/>
            <a:ext cx="9567789" cy="1049347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4887130" y="671925"/>
              <a:ext cx="10707259" cy="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09630"/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3504DE-56C7-CD54-7661-810A68B3545D}"/>
              </a:ext>
            </a:extLst>
          </p:cNvPr>
          <p:cNvSpPr txBox="1"/>
          <p:nvPr/>
        </p:nvSpPr>
        <p:spPr>
          <a:xfrm>
            <a:off x="552450" y="452437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A0695-3C7A-49B3-BE5A-A953D3DFE476}"/>
              </a:ext>
            </a:extLst>
          </p:cNvPr>
          <p:cNvSpPr txBox="1"/>
          <p:nvPr/>
        </p:nvSpPr>
        <p:spPr>
          <a:xfrm>
            <a:off x="7477125" y="4476750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135 x 6 + 135 x 2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2DF3BC-2147-EF9F-FA7D-DB98DB4D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39" y="-265259"/>
            <a:ext cx="2499577" cy="190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D86FE-DA1C-4625-DF9D-A35CFC63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23" y="1494919"/>
            <a:ext cx="8071804" cy="287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612</Words>
  <Application>Microsoft Office PowerPoint</Application>
  <PresentationFormat>Widescreen</PresentationFormat>
  <Paragraphs>63</Paragraphs>
  <Slides>17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#9Slide07 SVNDessert Menu Scrip</vt:lpstr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1. Khi nhân một số với một tổng ta làm thế nào?</vt:lpstr>
      <vt:lpstr>PowerPoint Presentation</vt:lpstr>
      <vt:lpstr>3. Tính 4 x (6 + 7) = ?</vt:lpstr>
      <vt:lpstr>4. Tính (7+ 8) x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29</cp:revision>
  <dcterms:created xsi:type="dcterms:W3CDTF">2023-12-03T11:46:08Z</dcterms:created>
  <dcterms:modified xsi:type="dcterms:W3CDTF">2023-12-15T15:03:25Z</dcterms:modified>
  <cp:category>9Slide.vn</cp:category>
</cp:coreProperties>
</file>